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536.xml"/>
  <Override ContentType="application/vnd.openxmlformats-officedocument.presentationml.slideLayout+xml" PartName="/ppt/slideLayouts/slideLayout439.xml"/>
  <Override ContentType="application/vnd.openxmlformats-officedocument.presentationml.slideLayout+xml" PartName="/ppt/slideLayouts/slideLayout528.xml"/>
  <Override ContentType="application/vnd.openxmlformats-officedocument.presentationml.slideLayout+xml" PartName="/ppt/slideLayouts/slideLayout447.xml"/>
  <Override ContentType="application/vnd.openxmlformats-officedocument.presentationml.slideLayout+xml" PartName="/ppt/slideLayouts/slideLayout366.xml"/>
  <Override ContentType="application/vnd.openxmlformats-officedocument.presentationml.slideLayout+xml" PartName="/ppt/slideLayouts/slideLayout455.xml"/>
  <Override ContentType="application/vnd.openxmlformats-officedocument.presentationml.slideLayout+xml" PartName="/ppt/slideLayouts/slideLayout96.xml"/>
  <Override ContentType="application/vnd.openxmlformats-officedocument.presentationml.slideLayout+xml" PartName="/ppt/slideLayouts/slideLayout358.xml"/>
  <Override ContentType="application/vnd.openxmlformats-officedocument.presentationml.slideLayout+xml" PartName="/ppt/slideLayouts/slideLayout544.xml"/>
  <Override ContentType="application/vnd.openxmlformats-officedocument.presentationml.slideLayout+xml" PartName="/ppt/slideLayouts/slideLayout269.xml"/>
  <Override ContentType="application/vnd.openxmlformats-officedocument.presentationml.slideLayout+xml" PartName="/ppt/slideLayouts/slideLayout285.xml"/>
  <Override ContentType="application/vnd.openxmlformats-officedocument.presentationml.slideLayout+xml" PartName="/ppt/slideLayouts/slideLayout110.xml"/>
  <Override ContentType="application/vnd.openxmlformats-officedocument.presentationml.slideLayout+xml" PartName="/ppt/slideLayouts/slideLayout471.xml"/>
  <Override ContentType="application/vnd.openxmlformats-officedocument.presentationml.slideLayout+xml" PartName="/ppt/slideLayouts/slideLayout382.xml"/>
  <Override ContentType="application/vnd.openxmlformats-officedocument.presentationml.slideLayout+xml" PartName="/ppt/slideLayouts/slideLayout277.xml"/>
  <Override ContentType="application/vnd.openxmlformats-officedocument.presentationml.slideLayout+xml" PartName="/ppt/slideLayouts/slideLayout196.xml"/>
  <Override ContentType="application/vnd.openxmlformats-officedocument.presentationml.slideLayout+xml" PartName="/ppt/slideLayouts/slideLayout102.xml"/>
  <Override ContentType="application/vnd.openxmlformats-officedocument.presentationml.slideLayout+xml" PartName="/ppt/slideLayouts/slideLayout463.xml"/>
  <Override ContentType="application/vnd.openxmlformats-officedocument.presentationml.slideLayout+xml" PartName="/ppt/slideLayouts/slideLayout188.xml"/>
  <Override ContentType="application/vnd.openxmlformats-officedocument.presentationml.slideLayout+xml" PartName="/ppt/slideLayouts/slideLayout374.xml"/>
  <Override ContentType="application/vnd.openxmlformats-officedocument.presentationml.slideLayout+xml" PartName="/ppt/slideLayouts/slideLayout165.xml"/>
  <Override ContentType="application/vnd.openxmlformats-officedocument.presentationml.slideLayout+xml" PartName="/ppt/slideLayouts/slideLayout343.xml"/>
  <Override ContentType="application/vnd.openxmlformats-officedocument.presentationml.slideLayout+xml" PartName="/ppt/slideLayouts/slideLayout262.xml"/>
  <Override ContentType="application/vnd.openxmlformats-officedocument.presentationml.slideLayout+xml" PartName="/ppt/slideLayouts/slideLayout65.xml"/>
  <Override ContentType="application/vnd.openxmlformats-officedocument.presentationml.slideLayout+xml" PartName="/ppt/slideLayouts/slideLayout390.xml"/>
  <Override ContentType="application/vnd.openxmlformats-officedocument.presentationml.slideLayout+xml" PartName="/ppt/slideLayouts/slideLayout293.xml"/>
  <Override ContentType="application/vnd.openxmlformats-officedocument.presentationml.slideLayout+xml" PartName="/ppt/slideLayouts/slideLayout440.xml"/>
  <Override ContentType="application/vnd.openxmlformats-officedocument.presentationml.slideLayout+xml" PartName="/ppt/slideLayouts/slideLayout49.xml"/>
  <Override ContentType="application/vnd.openxmlformats-officedocument.presentationml.slideLayout+xml" PartName="/ppt/slideLayouts/slideLayout319.xml"/>
  <Override ContentType="application/vnd.openxmlformats-officedocument.presentationml.slideLayout+xml" PartName="/ppt/slideLayouts/slideLayout117.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311.xml"/>
  <Override ContentType="application/vnd.openxmlformats-officedocument.presentationml.slideLayout+xml" PartName="/ppt/slideLayouts/slideLayout41.xml"/>
  <Override ContentType="application/vnd.openxmlformats-officedocument.presentationml.slideLayout+xml" PartName="/ppt/slideLayouts/slideLayout478.xml"/>
  <Override ContentType="application/vnd.openxmlformats-officedocument.presentationml.slideLayout+xml" PartName="/ppt/slideLayouts/slideLayout214.xml"/>
  <Override ContentType="application/vnd.openxmlformats-officedocument.presentationml.slideLayout+xml" PartName="/ppt/slideLayouts/slideLayout150.xml"/>
  <Override ContentType="application/vnd.openxmlformats-officedocument.presentationml.slideLayout+xml" PartName="/ppt/slideLayouts/slideLayout133.xml"/>
  <Override ContentType="application/vnd.openxmlformats-officedocument.presentationml.slideLayout+xml" PartName="/ppt/slideLayouts/slideLayout494.xml"/>
  <Override ContentType="application/vnd.openxmlformats-officedocument.presentationml.slideLayout+xml" PartName="/ppt/slideLayouts/slideLayout17.xml"/>
  <Override ContentType="application/vnd.openxmlformats-officedocument.presentationml.slideLayout+xml" PartName="/ppt/slideLayouts/slideLayout513.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238.xml"/>
  <Override ContentType="application/vnd.openxmlformats-officedocument.presentationml.slideLayout+xml" PartName="/ppt/slideLayouts/slideLayout424.xml"/>
  <Override ContentType="application/vnd.openxmlformats-officedocument.presentationml.slideLayout+xml" PartName="/ppt/slideLayouts/slideLayout73.xml"/>
  <Override ContentType="application/vnd.openxmlformats-officedocument.presentationml.slideLayout+xml" PartName="/ppt/slideLayouts/slideLayout415.xml"/>
  <Override ContentType="application/vnd.openxmlformats-officedocument.presentationml.slideLayout+xml" PartName="/ppt/slideLayouts/slideLayout351.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407.xml"/>
  <Override ContentType="application/vnd.openxmlformats-officedocument.presentationml.slideLayout+xml" PartName="/ppt/slideLayouts/slideLayout432.xml"/>
  <Override ContentType="application/vnd.openxmlformats-officedocument.presentationml.slideLayout+xml" PartName="/ppt/slideLayouts/slideLayout304.xml"/>
  <Override ContentType="application/vnd.openxmlformats-officedocument.presentationml.slideLayout+xml" PartName="/ppt/slideLayouts/slideLayout334.xml"/>
  <Override ContentType="application/vnd.openxmlformats-officedocument.presentationml.slideLayout+xml" PartName="/ppt/slideLayouts/slideLayout505.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486.xml"/>
  <Override ContentType="application/vnd.openxmlformats-officedocument.presentationml.slideLayout+xml" PartName="/ppt/slideLayouts/slideLayout88.xml"/>
  <Override ContentType="application/vnd.openxmlformats-officedocument.presentationml.slideLayout+xml" PartName="/ppt/slideLayouts/slideLayout270.xml"/>
  <Override ContentType="application/vnd.openxmlformats-officedocument.presentationml.slideLayout+xml" PartName="/ppt/slideLayouts/slideLayout253.xml"/>
  <Override ContentType="application/vnd.openxmlformats-officedocument.presentationml.slideLayout+xml" PartName="/ppt/slideLayouts/slideLayout400.xml"/>
  <Override ContentType="application/vnd.openxmlformats-officedocument.presentationml.slideLayout+xml" PartName="/ppt/slideLayouts/slideLayout189.xml"/>
  <Override ContentType="application/vnd.openxmlformats-officedocument.presentationml.slideLayout+xml" PartName="/ppt/slideLayouts/slideLayout278.xml"/>
  <Override ContentType="application/vnd.openxmlformats-officedocument.presentationml.slideLayout+xml" PartName="/ppt/slideLayouts/slideLayout464.xml"/>
  <Override ContentType="application/vnd.openxmlformats-officedocument.presentationml.slideLayout+xml" PartName="/ppt/slideLayouts/slideLayout367.xml"/>
  <Override ContentType="application/vnd.openxmlformats-officedocument.presentationml.slideLayout+xml" PartName="/ppt/slideLayouts/slideLayout103.xml"/>
  <Override ContentType="application/vnd.openxmlformats-officedocument.presentationml.slideLayout+xml" PartName="/ppt/slideLayouts/slideLayout89.xml"/>
  <Override ContentType="application/vnd.openxmlformats-officedocument.presentationml.slideLayout+xml" PartName="/ppt/slideLayouts/slideLayout535.xml"/>
  <Override ContentType="application/vnd.openxmlformats-officedocument.presentationml.slideLayout+xml" PartName="/ppt/slideLayouts/slideLayout446.xml"/>
  <Override ContentType="application/vnd.openxmlformats-officedocument.presentationml.slideLayout+xml" PartName="/ppt/slideLayouts/slideLayout529.xml"/>
  <Override ContentType="application/vnd.openxmlformats-officedocument.presentationml.slideLayout+xml" PartName="/ppt/slideLayouts/slideLayout357.xml"/>
  <Override ContentType="application/vnd.openxmlformats-officedocument.presentationml.slideLayout+xml" PartName="/ppt/slideLayouts/slideLayout543.xml"/>
  <Override ContentType="application/vnd.openxmlformats-officedocument.presentationml.slideLayout+xml" PartName="/ppt/slideLayouts/slideLayout180.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391.xml"/>
  <Override ContentType="application/vnd.openxmlformats-officedocument.presentationml.slideLayout+xml" PartName="/ppt/slideLayouts/slideLayout480.xml"/>
  <Override ContentType="application/vnd.openxmlformats-officedocument.presentationml.slideLayout+xml" PartName="/ppt/slideLayouts/slideLayout268.xml"/>
  <Override ContentType="application/vnd.openxmlformats-officedocument.presentationml.slideLayout+xml" PartName="/ppt/slideLayouts/slideLayout294.xml"/>
  <Override ContentType="application/vnd.openxmlformats-officedocument.presentationml.slideLayout+xml" PartName="/ppt/slideLayouts/slideLayout18.xml"/>
  <Override ContentType="application/vnd.openxmlformats-officedocument.presentationml.slideLayout+xml" PartName="/ppt/slideLayouts/slideLayout318.xml"/>
  <Override ContentType="application/vnd.openxmlformats-officedocument.presentationml.slideLayout+xml" PartName="/ppt/slideLayouts/slideLayout470.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479.xml"/>
  <Override ContentType="application/vnd.openxmlformats-officedocument.presentationml.slideLayout+xml" PartName="/ppt/slideLayouts/slideLayout245.xml"/>
  <Override ContentType="application/vnd.openxmlformats-officedocument.presentationml.slideLayout+xml" PartName="/ppt/slideLayouts/slideLayout520.xml"/>
  <Override ContentType="application/vnd.openxmlformats-officedocument.presentationml.slideLayout+xml" PartName="/ppt/slideLayouts/slideLayout373.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495.xml"/>
  <Override ContentType="application/vnd.openxmlformats-officedocument.presentationml.slideLayout+xml" PartName="/ppt/slideLayouts/slideLayout231.xml"/>
  <Override ContentType="application/vnd.openxmlformats-officedocument.presentationml.slideLayout+xml" PartName="/ppt/slideLayouts/slideLayout342.xml"/>
  <Override ContentType="application/vnd.openxmlformats-officedocument.presentationml.slideLayout+xml" PartName="/ppt/slideLayouts/slideLayout230.xml"/>
  <Override ContentType="application/vnd.openxmlformats-officedocument.presentationml.slideLayout+xml" PartName="/ppt/slideLayouts/slideLayout485.xml"/>
  <Override ContentType="application/vnd.openxmlformats-officedocument.presentationml.slideLayout+xml" PartName="/ppt/slideLayouts/slideLayout514.xml"/>
  <Override ContentType="application/vnd.openxmlformats-officedocument.presentationml.slideLayout+xml" PartName="/ppt/slideLayouts/slideLayout141.xml"/>
  <Override ContentType="application/vnd.openxmlformats-officedocument.presentationml.slideLayout+xml" PartName="/ppt/slideLayouts/slideLayout239.xml"/>
  <Override ContentType="application/vnd.openxmlformats-officedocument.presentationml.slideLayout+xml" PartName="/ppt/slideLayouts/slideLayout425.xml"/>
  <Override ContentType="application/vnd.openxmlformats-officedocument.presentationml.slideLayout+xml" PartName="/ppt/slideLayouts/slideLayout7.xml"/>
  <Override ContentType="application/vnd.openxmlformats-officedocument.presentationml.slideLayout+xml" PartName="/ppt/slideLayouts/slideLayout299.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263.xml"/>
  <Override ContentType="application/vnd.openxmlformats-officedocument.presentationml.slideLayout+xml" PartName="/ppt/slideLayouts/slideLayout352.xml"/>
  <Override ContentType="application/vnd.openxmlformats-officedocument.presentationml.slideLayout+xml" PartName="/ppt/slideLayouts/slideLayout335.xml"/>
  <Override ContentType="application/vnd.openxmlformats-officedocument.presentationml.slideLayout+xml" PartName="/ppt/slideLayouts/slideLayout521.xml"/>
  <Override ContentType="application/vnd.openxmlformats-officedocument.presentationml.slideLayout+xml" PartName="/ppt/slideLayouts/slideLayout246.xml"/>
  <Override ContentType="application/vnd.openxmlformats-officedocument.presentationml.slideLayout+xml" PartName="/ppt/slideLayouts/slideLayout504.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84.xml"/>
  <Override ContentType="application/vnd.openxmlformats-officedocument.presentationml.slideLayout+xml" PartName="/ppt/slideLayouts/slideLayout207.xml"/>
  <Override ContentType="application/vnd.openxmlformats-officedocument.presentationml.slideLayout+xml" PartName="/ppt/slideLayouts/slideLayout431.xml"/>
  <Override ContentType="application/vnd.openxmlformats-officedocument.presentationml.slideLayout+xml" PartName="/ppt/slideLayouts/slideLayout57.xml"/>
  <Override ContentType="application/vnd.openxmlformats-officedocument.presentationml.slideLayout+xml" PartName="/ppt/slideLayouts/slideLayout414.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63.xml"/>
  <Override ContentType="application/vnd.openxmlformats-officedocument.presentationml.slideLayout+xml" PartName="/ppt/slideLayouts/slideLayout303.xml"/>
  <Override ContentType="application/vnd.openxmlformats-officedocument.presentationml.slideLayout+xml" PartName="/ppt/slideLayouts/slideLayout156.xml"/>
  <Override ContentType="application/vnd.openxmlformats-officedocument.presentationml.slideLayout+xml" PartName="/ppt/slideLayouts/slideLayout408.xml"/>
  <Override ContentType="application/vnd.openxmlformats-officedocument.presentationml.slideLayout+xml" PartName="/ppt/slideLayouts/slideLayout519.xml"/>
  <Override ContentType="application/vnd.openxmlformats-officedocument.presentationml.slideLayout+xml" PartName="/ppt/slideLayouts/slideLayout173.xml"/>
  <Override ContentType="application/vnd.openxmlformats-officedocument.presentationml.slideLayout+xml" PartName="/ppt/slideLayouts/slideLayout389.xml"/>
  <Override ContentType="application/vnd.openxmlformats-officedocument.presentationml.slideLayout+xml" PartName="/ppt/slideLayouts/slideLayout320.xml"/>
  <Override ContentType="application/vnd.openxmlformats-officedocument.presentationml.slideLayout+xml" PartName="/ppt/slideLayouts/slideLayout260.xml"/>
  <Override ContentType="application/vnd.openxmlformats-officedocument.presentationml.slideLayout+xml" PartName="/ppt/slideLayouts/slideLayout198.xml"/>
  <Override ContentType="application/vnd.openxmlformats-officedocument.presentationml.slideLayout+xml" PartName="/ppt/slideLayouts/slideLayout252.xml"/>
  <Override ContentType="application/vnd.openxmlformats-officedocument.presentationml.slideLayout+xml" PartName="/ppt/slideLayouts/slideLayout481.xml"/>
  <Override ContentType="application/vnd.openxmlformats-officedocument.presentationml.slideLayout+xml" PartName="/ppt/slideLayouts/slideLayout384.xml"/>
  <Override ContentType="application/vnd.openxmlformats-officedocument.presentationml.slideLayout+xml" PartName="/ppt/slideLayouts/slideLayout20.xml"/>
  <Override ContentType="application/vnd.openxmlformats-officedocument.presentationml.slideLayout+xml" PartName="/ppt/slideLayouts/slideLayout295.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526.xml"/>
  <Override ContentType="application/vnd.openxmlformats-officedocument.presentationml.slideLayout+xml" PartName="/ppt/slideLayouts/slideLayout119.xml"/>
  <Override ContentType="application/vnd.openxmlformats-officedocument.presentationml.slideLayout+xml" PartName="/ppt/slideLayouts/slideLayout406.xml"/>
  <Override ContentType="application/vnd.openxmlformats-officedocument.presentationml.slideLayout+xml" PartName="/ppt/slideLayouts/slideLayout305.xml"/>
  <Override ContentType="application/vnd.openxmlformats-officedocument.presentationml.slideLayout+xml" PartName="/ppt/slideLayouts/slideLayout348.xml"/>
  <Override ContentType="application/vnd.openxmlformats-officedocument.presentationml.slideLayout+xml" PartName="/ppt/slideLayouts/slideLayout534.xml"/>
  <Override ContentType="application/vnd.openxmlformats-officedocument.presentationml.slideLayout+xml" PartName="/ppt/slideLayouts/slideLayout47.xml"/>
  <Override ContentType="application/vnd.openxmlformats-officedocument.presentationml.slideLayout+xml" PartName="/ppt/slideLayouts/slideLayout399.xml"/>
  <Override ContentType="application/vnd.openxmlformats-officedocument.presentationml.slideLayout+xml" PartName="/ppt/slideLayouts/slideLayout356.xml"/>
  <Override ContentType="application/vnd.openxmlformats-officedocument.presentationml.slideLayout+xml" PartName="/ppt/slideLayouts/slideLayout496.xml"/>
  <Override ContentType="application/vnd.openxmlformats-officedocument.presentationml.slideLayout+xml" PartName="/ppt/slideLayouts/slideLayout5.xml"/>
  <Override ContentType="application/vnd.openxmlformats-officedocument.presentationml.slideLayout+xml" PartName="/ppt/slideLayouts/slideLayout410.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313.xml"/>
  <Override ContentType="application/vnd.openxmlformats-officedocument.presentationml.slideLayout+xml" PartName="/ppt/slideLayouts/slideLayout275.xml"/>
  <Override ContentType="application/vnd.openxmlformats-officedocument.presentationml.slideLayout+xml" PartName="/ppt/slideLayouts/slideLayout449.xml"/>
  <Override ContentType="application/vnd.openxmlformats-officedocument.presentationml.slideLayout+xml" PartName="/ppt/slideLayouts/slideLayout429.xml"/>
  <Override ContentType="application/vnd.openxmlformats-officedocument.presentationml.slideLayout+xml" PartName="/ppt/slideLayouts/slideLayout35.xml"/>
  <Override ContentType="application/vnd.openxmlformats-officedocument.presentationml.slideLayout+xml" PartName="/ppt/slideLayouts/slideLayout228.xml"/>
  <Override ContentType="application/vnd.openxmlformats-officedocument.presentationml.slideLayout+xml" PartName="/ppt/slideLayouts/slideLayout280.xml"/>
  <Override ContentType="application/vnd.openxmlformats-officedocument.presentationml.slideLayout+xml" PartName="/ppt/slideLayouts/slideLayout453.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325.xml"/>
  <Override ContentType="application/vnd.openxmlformats-officedocument.presentationml.slideLayout+xml" PartName="/ppt/slideLayouts/slideLayout341.xml"/>
  <Override ContentType="application/vnd.openxmlformats-officedocument.presentationml.slideLayout+xml" PartName="/ppt/slideLayouts/slideLayout368.xml"/>
  <Override ContentType="application/vnd.openxmlformats-officedocument.presentationml.slideLayout+xml" PartName="/ppt/slideLayouts/slideLayout477.xml"/>
  <Override ContentType="application/vnd.openxmlformats-officedocument.presentationml.slideLayout+xml" PartName="/ppt/slideLayouts/slideLayout328.xml"/>
  <Override ContentType="application/vnd.openxmlformats-officedocument.presentationml.slideLayout+xml" PartName="/ppt/slideLayouts/slideLayout353.xml"/>
  <Override ContentType="application/vnd.openxmlformats-officedocument.presentationml.slideLayout+xml" PartName="/ppt/slideLayouts/slideLayout434.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310.xml"/>
  <Override ContentType="application/vnd.openxmlformats-officedocument.presentationml.slideLayout+xml" PartName="/ppt/slideLayouts/slideLayout507.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441.xml"/>
  <Override ContentType="application/vnd.openxmlformats-officedocument.presentationml.slideLayout+xml" PartName="/ppt/slideLayouts/slideLayout298.xml"/>
  <Override ContentType="application/vnd.openxmlformats-officedocument.presentationml.slideLayout+xml" PartName="/ppt/slideLayouts/slideLayout484.xml"/>
  <Override ContentType="application/vnd.openxmlformats-officedocument.presentationml.slideLayout+xml" PartName="/ppt/slideLayouts/slideLayout247.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396.xml"/>
  <Override ContentType="application/vnd.openxmlformats-officedocument.presentationml.slideLayout+xml" PartName="/ppt/slideLayouts/slideLayout255.xml"/>
  <Override ContentType="application/vnd.openxmlformats-officedocument.presentationml.slideLayout+xml" PartName="/ppt/slideLayouts/slideLayout381.xml"/>
  <Override ContentType="application/vnd.openxmlformats-officedocument.presentationml.slideLayout+xml" PartName="/ppt/slideLayouts/slideLayout127.xml"/>
  <Override ContentType="application/vnd.openxmlformats-officedocument.presentationml.slideLayout+xml" PartName="/ppt/slideLayouts/slideLayout174.xml"/>
  <Override ContentType="application/vnd.openxmlformats-officedocument.presentationml.slideLayout+xml" PartName="/ppt/slideLayouts/slideLayout462.xml"/>
  <Override ContentType="application/vnd.openxmlformats-officedocument.presentationml.slideLayout+xml" PartName="/ppt/slideLayouts/slideLayout131.xml"/>
  <Override ContentType="application/vnd.openxmlformats-officedocument.presentationml.slideLayout+xml" PartName="/ppt/slideLayouts/slideLayout51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240.xml"/>
  <Override ContentType="application/vnd.openxmlformats-officedocument.presentationml.slideLayout+xml" PartName="/ppt/slideLayouts/slideLayout413.xml"/>
  <Override ContentType="application/vnd.openxmlformats-officedocument.presentationml.slideLayout+xml" PartName="/ppt/slideLayouts/slideLayout283.xml"/>
  <Override ContentType="application/vnd.openxmlformats-officedocument.presentationml.slideLayout+xml" PartName="/ppt/slideLayouts/slideLayout456.xml"/>
  <Override ContentType="application/vnd.openxmlformats-officedocument.presentationml.slideLayout+xml" PartName="/ppt/slideLayouts/slideLayout112.xml"/>
  <Override ContentType="application/vnd.openxmlformats-officedocument.presentationml.slideLayout+xml" PartName="/ppt/slideLayouts/slideLayout75.xml"/>
  <Override ContentType="application/vnd.openxmlformats-officedocument.presentationml.slideLayout+xml" PartName="/ppt/slideLayouts/slideLayout469.xml"/>
  <Override ContentType="application/vnd.openxmlformats-officedocument.presentationml.slideLayout+xml" PartName="/ppt/slideLayouts/slideLayout426.xml"/>
  <Override ContentType="application/vnd.openxmlformats-officedocument.presentationml.slideLayout+xml" PartName="/ppt/slideLayouts/slideLayout32.xml"/>
  <Override ContentType="application/vnd.openxmlformats-officedocument.presentationml.slideLayout+xml" PartName="/ppt/slideLayouts/slideLayout375.xml"/>
  <Override ContentType="application/vnd.openxmlformats-officedocument.presentationml.slideLayout+xml" PartName="/ppt/slideLayouts/slideLayout3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40.xml"/>
  <Override ContentType="application/vnd.openxmlformats-officedocument.presentationml.slideLayout+xml" PartName="/ppt/slideLayouts/slideLayout306.xml"/>
  <Override ContentType="application/vnd.openxmlformats-officedocument.presentationml.slideLayout+xml" PartName="/ppt/slideLayouts/slideLayout349.xml"/>
  <Override ContentType="application/vnd.openxmlformats-officedocument.presentationml.slideLayout+xml" PartName="/ppt/slideLayouts/slideLayout411.xml"/>
  <Override ContentType="application/vnd.openxmlformats-officedocument.presentationml.slideLayout+xml" PartName="/ppt/slideLayouts/slideLayout233.xml"/>
  <Override ContentType="application/vnd.openxmlformats-officedocument.presentationml.slideLayout+xml" PartName="/ppt/slideLayouts/slideLayout383.xml"/>
  <Override ContentType="application/vnd.openxmlformats-officedocument.presentationml.slideLayout+xml" PartName="/ppt/slideLayouts/slideLayout497.xml"/>
  <Override ContentType="application/vnd.openxmlformats-officedocument.presentationml.slideLayout+xml" PartName="/ppt/slideLayouts/slideLayout454.xml"/>
  <Override ContentType="application/vnd.openxmlformats-officedocument.presentationml.slideLayout+xml" PartName="/ppt/slideLayouts/slideLayout60.xml"/>
  <Override ContentType="application/vnd.openxmlformats-officedocument.presentationml.slideLayout+xml" PartName="/ppt/slideLayouts/slideLayout32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369.xml"/>
  <Override ContentType="application/vnd.openxmlformats-officedocument.presentationml.slideLayout+xml" PartName="/ppt/slideLayouts/slideLayout276.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360.xml"/>
  <Override ContentType="application/vnd.openxmlformats-officedocument.presentationml.slideLayout+xml" PartName="/ppt/slideLayouts/slideLayout533.xml"/>
  <Override ContentType="application/vnd.openxmlformats-officedocument.presentationml.slideLayout+xml" PartName="/ppt/slideLayouts/slideLayout261.xml"/>
  <Override ContentType="application/vnd.openxmlformats-officedocument.presentationml.slideLayout+xml" PartName="/ppt/slideLayouts/slideLayout4.xml"/>
  <Override ContentType="application/vnd.openxmlformats-officedocument.presentationml.slideLayout+xml" PartName="/ppt/slideLayouts/slideLayout398.xml"/>
  <Override ContentType="application/vnd.openxmlformats-officedocument.presentationml.slideLayout+xml" PartName="/ppt/slideLayouts/slideLayout355.xml"/>
  <Override ContentType="application/vnd.openxmlformats-officedocument.presentationml.slideLayout+xml" PartName="/ppt/slideLayouts/slideLayout405.xml"/>
  <Override ContentType="application/vnd.openxmlformats-officedocument.presentationml.slideLayout+xml" PartName="/ppt/slideLayouts/slideLayout312.xml"/>
  <Override ContentType="application/vnd.openxmlformats-officedocument.presentationml.slideLayout+xml" PartName="/ppt/slideLayouts/slideLayout448.xml"/>
  <Override ContentType="application/vnd.openxmlformats-officedocument.presentationml.slideLayout+xml" PartName="/ppt/slideLayouts/slideLayout527.xml"/>
  <Override ContentType="application/vnd.openxmlformats-officedocument.presentationml.slideLayout+xml" PartName="/ppt/slideLayouts/slideLayout227.xml"/>
  <Override ContentType="application/vnd.openxmlformats-officedocument.presentationml.slideLayout+xml" PartName="/ppt/slideLayouts/slideLayout482.xml"/>
  <Override ContentType="application/vnd.openxmlformats-officedocument.presentationml.slideLayout+xml" PartName="/ppt/slideLayouts/slideLayout248.xml"/>
  <Override ContentType="application/vnd.openxmlformats-officedocument.presentationml.slideLayout+xml" PartName="/ppt/slideLayouts/slideLayout205.xml"/>
  <Override ContentType="application/vnd.openxmlformats-officedocument.presentationml.slideLayout+xml" PartName="/ppt/slideLayouts/slideLayout354.xml"/>
  <Override ContentType="application/vnd.openxmlformats-officedocument.presentationml.slideLayout+xml" PartName="/ppt/slideLayouts/slideLayout282.xml"/>
  <Override ContentType="application/vnd.openxmlformats-officedocument.presentationml.slideLayout+xml" PartName="/ppt/slideLayouts/slideLayout540.xml"/>
  <Override ContentType="application/vnd.openxmlformats-officedocument.presentationml.slideLayout+xml" PartName="/ppt/slideLayouts/slideLayout397.xml"/>
  <Override ContentType="application/vnd.openxmlformats-officedocument.presentationml.slideLayout+xml" PartName="/ppt/slideLayouts/slideLayout76.xml"/>
  <Override ContentType="application/vnd.openxmlformats-officedocument.presentationml.slideLayout+xml" PartName="/ppt/slideLayouts/slideLayout33.xml"/>
  <Override ContentType="application/vnd.openxmlformats-officedocument.presentationml.slideLayout+xml" PartName="/ppt/slideLayouts/slideLayout476.xml"/>
  <Override ContentType="application/vnd.openxmlformats-officedocument.presentationml.slideLayout+xml" PartName="/ppt/slideLayouts/slideLayout327.xml"/>
  <Override ContentType="application/vnd.openxmlformats-officedocument.presentationml.slideLayout+xml" PartName="/ppt/slideLayouts/slideLayout433.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361.xml"/>
  <Override ContentType="application/vnd.openxmlformats-officedocument.presentationml.slideLayout+xml" PartName="/ppt/slideLayouts/slideLayout175.xml"/>
  <Override ContentType="application/vnd.openxmlformats-officedocument.presentationml.slideLayout+xml" PartName="/ppt/slideLayouts/slideLayout297.xml"/>
  <Override ContentType="application/vnd.openxmlformats-officedocument.presentationml.slideLayout+xml" PartName="/ppt/slideLayouts/slideLayout512.xml"/>
  <Override ContentType="application/vnd.openxmlformats-officedocument.presentationml.slideLayout+xml" PartName="/ppt/slideLayouts/slideLayout211.xml"/>
  <Override ContentType="application/vnd.openxmlformats-officedocument.presentationml.slideLayout+xml" PartName="/ppt/slideLayouts/slideLayout461.xml"/>
  <Override ContentType="application/vnd.openxmlformats-officedocument.presentationml.slideLayout+xml" PartName="/ppt/slideLayouts/slideLayout126.xml"/>
  <Override ContentType="application/vnd.openxmlformats-officedocument.presentationml.slideLayout+xml" PartName="/ppt/slideLayouts/slideLayout254.xml"/>
  <Override ContentType="application/vnd.openxmlformats-officedocument.presentationml.slideLayout+xml" PartName="/ppt/slideLayouts/slideLayout427.xml"/>
  <Override ContentType="application/vnd.openxmlformats-officedocument.presentationml.slideLayout+xml" PartName="/ppt/slideLayouts/slideLayout169.xml"/>
  <Override ContentType="application/vnd.openxmlformats-officedocument.presentationml.slideLayout+xml" PartName="/ppt/slideLayouts/slideLayout27.xml"/>
  <Override ContentType="application/vnd.openxmlformats-officedocument.presentationml.slideLayout+xml" PartName="/ppt/slideLayouts/slideLayout376.xml"/>
  <Override ContentType="application/vnd.openxmlformats-officedocument.presentationml.slideLayout+xml" PartName="/ppt/slideLayouts/slideLayout160.xml"/>
  <Override ContentType="application/vnd.openxmlformats-officedocument.presentationml.slideLayout+xml" PartName="/ppt/slideLayouts/slideLayout333.xml"/>
  <Override ContentType="application/vnd.openxmlformats-officedocument.presentationml.slideLayout+xml" PartName="/ppt/slideLayouts/slideLayout506.xml"/>
  <Override ContentType="application/vnd.openxmlformats-officedocument.presentationml.slideLayout+xml" PartName="/ppt/slideLayouts/slideLayout218.xml"/>
  <Override ContentType="application/vnd.openxmlformats-officedocument.presentationml.slideLayout+xml" PartName="/ppt/slideLayouts/slideLayout307.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404.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501.xml"/>
  <Override ContentType="application/vnd.openxmlformats-officedocument.presentationml.slideLayout+xml" PartName="/ppt/slideLayouts/slideLayout315.xml"/>
  <Override ContentType="application/vnd.openxmlformats-officedocument.presentationml.slideLayout+xml" PartName="/ppt/slideLayouts/slideLayout137.xml"/>
  <Override ContentType="application/vnd.openxmlformats-officedocument.presentationml.slideLayout+xml" PartName="/ppt/slideLayouts/slideLayout323.xml"/>
  <Override ContentType="application/vnd.openxmlformats-officedocument.presentationml.slideLayout+xml" PartName="/ppt/slideLayouts/slideLayout498.xml"/>
  <Override ContentType="application/vnd.openxmlformats-officedocument.presentationml.slideLayout+xml" PartName="/ppt/slideLayouts/slideLayout226.xml"/>
  <Override ContentType="application/vnd.openxmlformats-officedocument.presentationml.slideLayout+xml" PartName="/ppt/slideLayouts/slideLayout412.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250.xml"/>
  <Override ContentType="application/vnd.openxmlformats-officedocument.presentationml.slideLayout+xml" PartName="/ppt/slideLayouts/slideLayout145.xml"/>
  <Override ContentType="application/vnd.openxmlformats-officedocument.presentationml.slideLayout+xml" PartName="/ppt/slideLayouts/slideLayout234.xml"/>
  <Override ContentType="application/vnd.openxmlformats-officedocument.presentationml.slideLayout+xml" PartName="/ppt/slideLayouts/slideLayout420.xml"/>
  <Override ContentType="application/vnd.openxmlformats-officedocument.presentationml.slideLayout+xml" PartName="/ppt/slideLayouts/slideLayout331.xml"/>
  <Override ContentType="application/vnd.openxmlformats-officedocument.presentationml.slideLayout+xml" PartName="/ppt/slideLayouts/slideLayout242.xml"/>
  <Override ContentType="application/vnd.openxmlformats-officedocument.presentationml.slideLayout+xml" PartName="/ppt/slideLayouts/slideLayout483.xml"/>
  <Override ContentType="application/vnd.openxmlformats-officedocument.presentationml.slideLayout+xml" PartName="/ppt/slideLayouts/slideLayout289.xml"/>
  <Override ContentType="application/vnd.openxmlformats-officedocument.presentationml.slideLayout+xml" PartName="/ppt/slideLayouts/slideLayout300.xml"/>
  <Override ContentType="application/vnd.openxmlformats-officedocument.presentationml.slideLayout+xml" PartName="/ppt/slideLayouts/slideLayout22.xml"/>
  <Override ContentType="application/vnd.openxmlformats-officedocument.presentationml.slideLayout+xml" PartName="/ppt/slideLayouts/slideLayout386.xml"/>
  <Override ContentType="application/vnd.openxmlformats-officedocument.presentationml.slideLayout+xml" PartName="/ppt/slideLayouts/slideLayout122.xml"/>
  <Override ContentType="application/vnd.openxmlformats-officedocument.presentationml.slideLayout+xml" PartName="/ppt/slideLayouts/slideLayout338.xml"/>
  <Override ContentType="application/vnd.openxmlformats-officedocument.presentationml.slideLayout+xml" PartName="/ppt/slideLayouts/slideLayout53.xml"/>
  <Override ContentType="application/vnd.openxmlformats-officedocument.presentationml.slideLayout+xml" PartName="/ppt/slideLayouts/slideLayout435.xml"/>
  <Override ContentType="application/vnd.openxmlformats-officedocument.presentationml.slideLayout+xml" PartName="/ppt/slideLayouts/slideLayout257.xml"/>
  <Override ContentType="application/vnd.openxmlformats-officedocument.presentationml.slideLayout+xml" PartName="/ppt/slideLayouts/slideLayout532.xml"/>
  <Override ContentType="application/vnd.openxmlformats-officedocument.presentationml.slideLayout+xml" PartName="/ppt/slideLayouts/slideLayout84.xml"/>
  <Override ContentType="application/vnd.openxmlformats-officedocument.presentationml.slideLayout+xml" PartName="/ppt/slideLayouts/slideLayout370.xml"/>
  <Override ContentType="application/vnd.openxmlformats-officedocument.presentationml.slideLayout+xml" PartName="/ppt/slideLayouts/slideLayout92.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362.xml"/>
  <Override ContentType="application/vnd.openxmlformats-officedocument.presentationml.slideLayout+xml" PartName="/ppt/slideLayouts/slideLayout451.xml"/>
  <Override ContentType="application/vnd.openxmlformats-officedocument.presentationml.slideLayout+xml" PartName="/ppt/slideLayouts/slideLayout176.xml"/>
  <Override ContentType="application/vnd.openxmlformats-officedocument.presentationml.slideLayout+xml" PartName="/ppt/slideLayouts/slideLayout51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281.xml"/>
  <Override ContentType="application/vnd.openxmlformats-officedocument.presentationml.slideLayout+xml" PartName="/ppt/slideLayouts/slideLayout30.xml"/>
  <Override ContentType="application/vnd.openxmlformats-officedocument.presentationml.slideLayout+xml" PartName="/ppt/slideLayouts/slideLayout428.xml"/>
  <Override ContentType="application/vnd.openxmlformats-officedocument.presentationml.slideLayout+xml" PartName="/ppt/slideLayouts/slideLayout467.xml"/>
  <Override ContentType="application/vnd.openxmlformats-officedocument.presentationml.slideLayout+xml" PartName="/ppt/slideLayouts/slideLayout458.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475.xml"/>
  <Override ContentType="application/vnd.openxmlformats-officedocument.presentationml.slideLayout+xml" PartName="/ppt/slideLayouts/slideLayout394.xml"/>
  <Override ContentType="application/vnd.openxmlformats-officedocument.presentationml.slideLayout+xml" PartName="/ppt/slideLayouts/slideLayout13.xml"/>
  <Override ContentType="application/vnd.openxmlformats-officedocument.presentationml.slideLayout+xml" PartName="/ppt/slideLayouts/slideLayout347.xml"/>
  <Override ContentType="application/vnd.openxmlformats-officedocument.presentationml.slideLayout+xml" PartName="/ppt/slideLayouts/slideLayout377.xml"/>
  <Override ContentType="application/vnd.openxmlformats-officedocument.presentationml.slideLayout+xml" PartName="/ppt/slideLayouts/slideLayout161.xml"/>
  <Override ContentType="application/vnd.openxmlformats-officedocument.presentationml.slideLayout+xml" PartName="/ppt/slideLayouts/slideLayout524.xml"/>
  <Override ContentType="application/vnd.openxmlformats-officedocument.presentationml.slideLayout+xml" PartName="/ppt/slideLayouts/slideLayout490.xml"/>
  <Override ContentType="application/vnd.openxmlformats-officedocument.presentationml.slideLayout+xml" PartName="/ppt/slideLayouts/slideLayout266.xml"/>
  <Override ContentType="application/vnd.openxmlformats-officedocument.presentationml.slideLayout+xml" PartName="/ppt/slideLayouts/slideLayout541.xml"/>
  <Override ContentType="application/vnd.openxmlformats-officedocument.presentationml.slideLayout+xml" PartName="/ppt/slideLayouts/slideLayout460.xml"/>
  <Override ContentType="application/vnd.openxmlformats-officedocument.presentationml.slideLayout+xml" PartName="/ppt/slideLayouts/slideLayout249.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443.xml"/>
  <Override ContentType="application/vnd.openxmlformats-officedocument.presentationml.slideLayout+xml" PartName="/ppt/slideLayouts/slideLayout45.xml"/>
  <Override ContentType="application/vnd.openxmlformats-officedocument.presentationml.slideLayout+xml" PartName="/ppt/slideLayouts/slideLayout296.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421.xml"/>
  <Override ContentType="application/vnd.openxmlformats-officedocument.presentationml.slideLayout+xml" PartName="/ppt/slideLayouts/slideLayout499.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308.xml"/>
  <Override ContentType="application/vnd.openxmlformats-officedocument.presentationml.slideLayout+xml" PartName="/ppt/slideLayouts/slideLayout314.xml"/>
  <Override ContentType="application/vnd.openxmlformats-officedocument.presentationml.slideLayout+xml" PartName="/ppt/slideLayouts/slideLayout500.xml"/>
  <Override ContentType="application/vnd.openxmlformats-officedocument.presentationml.slideLayout+xml" PartName="/ppt/slideLayouts/slideLayout128.xml"/>
  <Override ContentType="application/vnd.openxmlformats-officedocument.presentationml.slideLayout+xml" PartName="/ppt/slideLayouts/slideLayout489.xml"/>
  <Override ContentType="application/vnd.openxmlformats-officedocument.presentationml.slideLayout+xml" PartName="/ppt/slideLayouts/slideLayout403.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162.xml"/>
  <Override ContentType="application/vnd.openxmlformats-officedocument.presentationml.slideLayout+xml" PartName="/ppt/slideLayouts/slideLayout251.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339.xml"/>
  <Override ContentType="application/vnd.openxmlformats-officedocument.presentationml.slideLayout+xml" PartName="/ppt/slideLayouts/slideLayout436.xml"/>
  <Override ContentType="application/vnd.openxmlformats-officedocument.presentationml.slideLayout+xml" PartName="/ppt/slideLayouts/slideLayout288.xml"/>
  <Override ContentType="application/vnd.openxmlformats-officedocument.presentationml.slideLayout+xml" PartName="/ppt/slideLayouts/slideLayout330.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509.xml"/>
  <Override ContentType="application/vnd.openxmlformats-officedocument.presentationml.slideLayout+xml" PartName="/ppt/slideLayouts/slideLayout177.xml"/>
  <Override ContentType="application/vnd.openxmlformats-officedocument.presentationml.slideLayout+xml" PartName="/ppt/slideLayouts/slideLayout36.xml"/>
  <Override ContentType="application/vnd.openxmlformats-officedocument.presentationml.slideLayout+xml" PartName="/ppt/slideLayouts/slideLayout274.xml"/>
  <Override ContentType="application/vnd.openxmlformats-officedocument.presentationml.slideLayout+xml" PartName="/ppt/slideLayouts/slideLayout515.xml"/>
  <Override ContentType="application/vnd.openxmlformats-officedocument.presentationml.slideLayout+xml" PartName="/ppt/slideLayouts/slideLayout385.xml"/>
  <Override ContentType="application/vnd.openxmlformats-officedocument.presentationml.slideLayout+xml" PartName="/ppt/slideLayouts/slideLayout324.xml"/>
  <Override ContentType="application/vnd.openxmlformats-officedocument.presentationml.slideLayout+xml" PartName="/ppt/slideLayouts/slideLayout452.xml"/>
  <Override ContentType="application/vnd.openxmlformats-officedocument.presentationml.slideLayout+xml" PartName="/ppt/slideLayouts/slideLayout273.xml"/>
  <Override ContentType="application/vnd.openxmlformats-officedocument.presentationml.slideLayout+xml" PartName="/ppt/slideLayouts/slideLayout531.xml"/>
  <Override ContentType="application/vnd.openxmlformats-officedocument.presentationml.slideLayout+xml" PartName="/ppt/slideLayouts/slideLayout184.xml"/>
  <Override ContentType="application/vnd.openxmlformats-officedocument.presentationml.slideLayout+xml" PartName="/ppt/slideLayouts/slideLayout329.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256.xml"/>
  <Override ContentType="application/vnd.openxmlformats-officedocument.presentationml.slideLayout+xml" PartName="/ppt/slideLayouts/slideLayout442.xml"/>
  <Override ContentType="application/vnd.openxmlformats-officedocument.presentationml.slideLayout+xml" PartName="/ppt/slideLayouts/slideLayout468.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395.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419.xml"/>
  <Override ContentType="application/vnd.openxmlformats-officedocument.presentationml.slideLayout+xml" PartName="/ppt/slideLayouts/slideLayout290.xml"/>
  <Override ContentType="application/vnd.openxmlformats-officedocument.presentationml.slideLayout+xml" PartName="/ppt/slideLayouts/slideLayout378.xml"/>
  <Override ContentType="application/vnd.openxmlformats-officedocument.presentationml.slideLayout+xml" PartName="/ppt/slideLayouts/slideLayout508.xml"/>
  <Override ContentType="application/vnd.openxmlformats-officedocument.presentationml.slideLayout+xml" PartName="/ppt/slideLayouts/slideLayout267.xml"/>
  <Override ContentType="application/vnd.openxmlformats-officedocument.presentationml.slideLayout+xml" PartName="/ppt/slideLayouts/slideLayout542.xml"/>
  <Override ContentType="application/vnd.openxmlformats-officedocument.presentationml.slideLayout+xml" PartName="/ppt/slideLayouts/slideLayout130.xml"/>
  <Override ContentType="application/vnd.openxmlformats-officedocument.presentationml.slideLayout+xml" PartName="/ppt/slideLayouts/slideLayout525.xml"/>
  <Override ContentType="application/vnd.openxmlformats-officedocument.presentationml.slideLayout+xml" PartName="/ppt/slideLayouts/slideLayout113.xml"/>
  <Override ContentType="application/vnd.openxmlformats-officedocument.presentationml.slideLayout+xml" PartName="/ppt/slideLayouts/slideLayout457.xml"/>
  <Override ContentType="application/vnd.openxmlformats-officedocument.presentationml.slideLayout+xml" PartName="/ppt/slideLayouts/slideLayout241.xml"/>
  <Override ContentType="application/vnd.openxmlformats-officedocument.presentationml.slideLayout+xml" PartName="/ppt/slideLayouts/slideLayout363.xml"/>
  <Override ContentType="application/vnd.openxmlformats-officedocument.presentationml.slideLayout+xml" PartName="/ppt/slideLayouts/slideLayout31.xml"/>
  <Override ContentType="application/vnd.openxmlformats-officedocument.presentationml.slideLayout+xml" PartName="/ppt/slideLayouts/slideLayout14.xml"/>
  <Override ContentType="application/vnd.openxmlformats-officedocument.presentationml.slideLayout+xml" PartName="/ppt/slideLayouts/slideLayout380.xml"/>
  <Override ContentType="application/vnd.openxmlformats-officedocument.presentationml.slideLayout+xml" PartName="/ppt/slideLayouts/slideLayout474.xml"/>
  <Override ContentType="application/vnd.openxmlformats-officedocument.presentationml.slideLayout+xml" PartName="/ppt/slideLayouts/slideLayout510.xml"/>
  <Override ContentType="application/vnd.openxmlformats-officedocument.presentationml.slideLayout+xml" PartName="/ppt/slideLayouts/slideLayout199.xml"/>
  <Override ContentType="application/vnd.openxmlformats-officedocument.presentationml.slideLayout+xml" PartName="/ppt/slideLayouts/slideLayout491.xml"/>
  <Override ContentType="application/vnd.openxmlformats-officedocument.presentationml.slideLayout+xml" PartName="/ppt/slideLayouts/slideLayout346.xml"/>
  <Override ContentType="application/vnd.openxmlformats-officedocument.presentationml.slideLayout+xml" PartName="/ppt/slideLayouts/slideLayout171.xml"/>
  <Override ContentType="application/vnd.openxmlformats-officedocument.presentationml.slideLayout+xml" PartName="/ppt/slideLayouts/slideLayout392.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437.xml"/>
  <Override ContentType="application/vnd.openxmlformats-officedocument.presentationml.slideLayout+xml" PartName="/ppt/slideLayouts/slideLayout538.xml"/>
  <Override ContentType="application/vnd.openxmlformats-officedocument.presentationml.slideLayout+xml" PartName="/ppt/slideLayouts/slideLayout402.xml"/>
  <Override ContentType="application/vnd.openxmlformats-officedocument.presentationml.slideLayout+xml" PartName="/ppt/slideLayouts/slideLayout216.xml"/>
  <Override ContentType="application/vnd.openxmlformats-officedocument.presentationml.slideLayout+xml" PartName="/ppt/slideLayouts/slideLayout309.xml"/>
  <Override ContentType="application/vnd.openxmlformats-officedocument.presentationml.slideLayout+xml" PartName="/ppt/slideLayouts/slideLayout259.xml"/>
  <Override ContentType="application/vnd.openxmlformats-officedocument.presentationml.slideLayout+xml" PartName="/ppt/slideLayouts/slideLayout208.xml"/>
  <Override ContentType="application/vnd.openxmlformats-officedocument.presentationml.slideLayout+xml" PartName="/ppt/slideLayouts/slideLayout503.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422.xml"/>
  <Override ContentType="application/vnd.openxmlformats-officedocument.presentationml.slideLayout+xml" PartName="/ppt/slideLayouts/slideLayout465.xml"/>
  <Override ContentType="application/vnd.openxmlformats-officedocument.presentationml.slideLayout+xml" PartName="/ppt/slideLayouts/slideLayout291.xml"/>
  <Override ContentType="application/vnd.openxmlformats-officedocument.presentationml.slideLayout+xml" PartName="/ppt/slideLayouts/slideLayout194.xml"/>
  <Override ContentType="application/vnd.openxmlformats-officedocument.presentationml.slideLayout+xml" PartName="/ppt/slideLayouts/slideLayout287.xml"/>
  <Override ContentType="application/vnd.openxmlformats-officedocument.presentationml.slideLayout+xml" PartName="/ppt/slideLayouts/slideLayout71.xml"/>
  <Override ContentType="application/vnd.openxmlformats-officedocument.presentationml.slideLayout+xml" PartName="/ppt/slideLayouts/slideLayout372.xml"/>
  <Override ContentType="application/vnd.openxmlformats-officedocument.presentationml.slideLayout+xml" PartName="/ppt/slideLayouts/slideLayout151.xml"/>
  <Override ContentType="application/vnd.openxmlformats-officedocument.presentationml.slideLayout+xml" PartName="/ppt/slideLayouts/slideLayout244.xml"/>
  <Override ContentType="application/vnd.openxmlformats-officedocument.presentationml.slideLayout+xml" PartName="/ppt/slideLayouts/slideLayout201.xml"/>
  <Override ContentType="application/vnd.openxmlformats-officedocument.presentationml.slideLayout+xml" PartName="/ppt/slideLayouts/slideLayout302.xml"/>
  <Override ContentType="application/vnd.openxmlformats-officedocument.presentationml.slideLayout+xml" PartName="/ppt/slideLayouts/slideLayout409.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345.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522.xml"/>
  <Override ContentType="application/vnd.openxmlformats-officedocument.presentationml.slideLayout+xml" PartName="/ppt/slideLayouts/slideLayout418.xml"/>
  <Override ContentType="application/vnd.openxmlformats-officedocument.presentationml.slideLayout+xml" PartName="/ppt/slideLayouts/slideLayout336.xml"/>
  <Override ContentType="application/vnd.openxmlformats-officedocument.presentationml.slideLayout+xml" PartName="/ppt/slideLayouts/slideLayout388.xml"/>
  <Override ContentType="application/vnd.openxmlformats-officedocument.presentationml.slideLayout+xml" PartName="/ppt/slideLayouts/slideLayout530.xml"/>
  <Override ContentType="application/vnd.openxmlformats-officedocument.presentationml.slideLayout+xml" PartName="/ppt/slideLayouts/slideLayout166.xml"/>
  <Override ContentType="application/vnd.openxmlformats-officedocument.presentationml.slideLayout+xml" PartName="/ppt/slideLayouts/slideLayout379.xml"/>
  <Override ContentType="application/vnd.openxmlformats-officedocument.presentationml.slideLayout+xml" PartName="/ppt/slideLayouts/slideLayout272.xml"/>
  <Override ContentType="application/vnd.openxmlformats-officedocument.presentationml.slideLayout+xml" PartName="/ppt/slideLayouts/slideLayout264.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43.xml"/>
  <Override ContentType="application/vnd.openxmlformats-officedocument.presentationml.slideLayout+xml" PartName="/ppt/slideLayouts/slideLayout364.xml"/>
  <Override ContentType="application/vnd.openxmlformats-officedocument.presentationml.slideLayout+xml" PartName="/ppt/slideLayouts/slideLayout51.xml"/>
  <Override ContentType="application/vnd.openxmlformats-officedocument.presentationml.slideLayout+xml" PartName="/ppt/slideLayouts/slideLayout445.xml"/>
  <Override ContentType="application/vnd.openxmlformats-officedocument.presentationml.slideLayout+xml" PartName="/ppt/slideLayouts/slideLayout94.xml"/>
  <Override ContentType="application/vnd.openxmlformats-officedocument.presentationml.slideLayout+xml" PartName="/ppt/slideLayouts/slideLayout488.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317.xml"/>
  <Override ContentType="application/vnd.openxmlformats-officedocument.presentationml.slideLayout+xml" PartName="/ppt/slideLayouts/slideLayout187.xml"/>
  <Override ContentType="application/vnd.openxmlformats-officedocument.presentationml.slideLayout+xml" PartName="/ppt/slideLayouts/slideLayout321.xml"/>
  <Override ContentType="application/vnd.openxmlformats-officedocument.presentationml.slideLayout+xml" PartName="/ppt/slideLayouts/slideLayout492.xml"/>
  <Override ContentType="application/vnd.openxmlformats-officedocument.presentationml.slideLayout+xml" PartName="/ppt/slideLayouts/slideLayout236.xml"/>
  <Override ContentType="application/vnd.openxmlformats-officedocument.presentationml.slideLayout+xml" PartName="/ppt/slideLayouts/slideLayout518.xml"/>
  <Override ContentType="application/vnd.openxmlformats-officedocument.presentationml.slideLayout+xml" PartName="/ppt/slideLayouts/slideLayout191.xml"/>
  <Override ContentType="application/vnd.openxmlformats-officedocument.presentationml.slideLayout+xml" PartName="/ppt/slideLayouts/slideLayout279.xml"/>
  <Override ContentType="application/vnd.openxmlformats-officedocument.presentationml.slideLayout+xml" PartName="/ppt/slideLayouts/slideLayout537.xml"/>
  <Override ContentType="application/vnd.openxmlformats-officedocument.presentationml.slideLayout+xml" PartName="/ppt/slideLayouts/slideLayout430.xml"/>
  <Override ContentType="application/vnd.openxmlformats-officedocument.presentationml.slideLayout+xml" PartName="/ppt/slideLayouts/slideLayout473.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200.xml"/>
  <Override ContentType="application/vnd.openxmlformats-officedocument.presentationml.slideLayout+xml" PartName="/ppt/slideLayouts/slideLayout243.xml"/>
  <Override ContentType="application/vnd.openxmlformats-officedocument.presentationml.slideLayout+xml" PartName="/ppt/slideLayouts/slideLayout286.xml"/>
  <Override ContentType="application/vnd.openxmlformats-officedocument.presentationml.slideLayout+xml" PartName="/ppt/slideLayouts/slideLayout472.xml"/>
  <Override ContentType="application/vnd.openxmlformats-officedocument.presentationml.slideLayout+xml" PartName="/ppt/slideLayouts/slideLayout438.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365.xml"/>
  <Override ContentType="application/vnd.openxmlformats-officedocument.presentationml.slideLayout+xml" PartName="/ppt/slideLayouts/slideLayout322.xml"/>
  <Override ContentType="application/vnd.openxmlformats-officedocument.presentationml.slideLayout+xml" PartName="/ppt/slideLayouts/slideLayout136.xml"/>
  <Override ContentType="application/vnd.openxmlformats-officedocument.presentationml.slideLayout+xml" PartName="/ppt/slideLayouts/slideLayout292.xml"/>
  <Override ContentType="application/vnd.openxmlformats-officedocument.presentationml.slideLayout+xml" PartName="/ppt/slideLayouts/slideLayout423.xml"/>
  <Override ContentType="application/vnd.openxmlformats-officedocument.presentationml.slideLayout+xml" PartName="/ppt/slideLayouts/slideLayout215.xml"/>
  <Override ContentType="application/vnd.openxmlformats-officedocument.presentationml.slideLayout+xml" PartName="/ppt/slideLayouts/slideLayout539.xml"/>
  <Override ContentType="application/vnd.openxmlformats-officedocument.presentationml.slideLayout+xml" PartName="/ppt/slideLayouts/slideLayout258.xml"/>
  <Override ContentType="application/vnd.openxmlformats-officedocument.presentationml.slideLayout+xml" PartName="/ppt/slideLayouts/slideLayout466.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502.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417.xml"/>
  <Override ContentType="application/vnd.openxmlformats-officedocument.presentationml.slideLayout+xml" PartName="/ppt/slideLayouts/slideLayout337.xml"/>
  <Override ContentType="application/vnd.openxmlformats-officedocument.presentationml.slideLayout+xml" PartName="/ppt/slideLayouts/slideLayout523.xml"/>
  <Override ContentType="application/vnd.openxmlformats-officedocument.presentationml.slideLayout+xml" PartName="/ppt/slideLayouts/slideLayout222.xml"/>
  <Override ContentType="application/vnd.openxmlformats-officedocument.presentationml.slideLayout+xml" PartName="/ppt/slideLayouts/slideLayout16.xml"/>
  <Override ContentType="application/vnd.openxmlformats-officedocument.presentationml.slideLayout+xml" PartName="/ppt/slideLayouts/slideLayout265.xml"/>
  <Override ContentType="application/vnd.openxmlformats-officedocument.presentationml.slideLayout+xml" PartName="/ppt/slideLayouts/slideLayout59.xml"/>
  <Override ContentType="application/vnd.openxmlformats-officedocument.presentationml.slideLayout+xml" PartName="/ppt/slideLayouts/slideLayout371.xml"/>
  <Override ContentType="application/vnd.openxmlformats-officedocument.presentationml.slideLayout+xml" PartName="/ppt/slideLayouts/slideLayout387.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16.xml"/>
  <Override ContentType="application/vnd.openxmlformats-officedocument.presentationml.slideLayout+xml" PartName="/ppt/slideLayouts/slideLayout459.xml"/>
  <Override ContentType="application/vnd.openxmlformats-officedocument.presentationml.slideLayout+xml" PartName="/ppt/slideLayouts/slideLayout344.xml"/>
  <Override ContentType="application/vnd.openxmlformats-officedocument.presentationml.slideLayout+xml" PartName="/ppt/slideLayouts/slideLayout115.xml"/>
  <Override ContentType="application/vnd.openxmlformats-officedocument.presentationml.slideLayout+xml" PartName="/ppt/slideLayouts/slideLayout301.xml"/>
  <Override ContentType="application/vnd.openxmlformats-officedocument.presentationml.slideLayout+xml" PartName="/ppt/slideLayouts/slideLayout450.xml"/>
  <Override ContentType="application/vnd.openxmlformats-officedocument.presentationml.slideLayout+xml" PartName="/ppt/slideLayouts/slideLayout192.xml"/>
  <Override ContentType="application/vnd.openxmlformats-officedocument.presentationml.slideLayout+xml" PartName="/ppt/slideLayouts/slideLayout493.xml"/>
  <Override ContentType="application/vnd.openxmlformats-officedocument.presentationml.slideLayout+xml" PartName="/ppt/slideLayouts/slideLayout517.xml"/>
  <Override ContentType="application/vnd.openxmlformats-officedocument.presentationml.slideLayout+xml" PartName="/ppt/slideLayouts/slideLayout100.xml"/>
  <Override ContentType="application/vnd.openxmlformats-officedocument.presentationml.slideLayout+xml" PartName="/ppt/slideLayouts/slideLayout237.xml"/>
  <Override ContentType="application/vnd.openxmlformats-officedocument.presentationml.slideLayout+xml" PartName="/ppt/slideLayouts/slideLayout143.xml"/>
  <Override ContentType="application/vnd.openxmlformats-officedocument.presentationml.slideLayout+xml" PartName="/ppt/slideLayouts/slideLayout401.xml"/>
  <Override ContentType="application/vnd.openxmlformats-officedocument.presentationml.slideLayout+xml" PartName="/ppt/slideLayouts/slideLayout271.xml"/>
  <Override ContentType="application/vnd.openxmlformats-officedocument.presentationml.slideLayout+xml" PartName="/ppt/slideLayouts/slideLayout444.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350.xml"/>
  <Override ContentType="application/vnd.openxmlformats-officedocument.presentationml.slideLayout+xml" PartName="/ppt/slideLayouts/slideLayout93.xml"/>
  <Override ContentType="application/vnd.openxmlformats-officedocument.presentationml.slideLayout+xml" PartName="/ppt/slideLayouts/slideLayout316.xml"/>
  <Override ContentType="application/vnd.openxmlformats-officedocument.presentationml.slideLayout+xml" PartName="/ppt/slideLayouts/slideLayout393.xml"/>
  <Override ContentType="application/vnd.openxmlformats-officedocument.presentationml.slideLayout+xml" PartName="/ppt/slideLayouts/slideLayout487.xml"/>
  <Override ContentType="application/vnd.openxmlformats-officedocument.presentationml.slideLayout+xml" PartName="/ppt/slideLayouts/slideLayout186.xml"/>
  <Override ContentType="application/vnd.openxmlformats-officedocument.presentationml.slideLayout+xml" PartName="/ppt/slideLayouts/slideLayout359.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4192" r:id="rId4"/>
    <p:sldMasterId id="2147484193" r:id="rId5"/>
    <p:sldMasterId id="2147484194" r:id="rId6"/>
    <p:sldMasterId id="2147484195" r:id="rId7"/>
    <p:sldMasterId id="2147484196" r:id="rId8"/>
    <p:sldMasterId id="2147484197" r:id="rId9"/>
    <p:sldMasterId id="2147484198" r:id="rId10"/>
    <p:sldMasterId id="2147484199" r:id="rId11"/>
    <p:sldMasterId id="2147484200"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Lst>
  <p:sldSz cy="5143500" cx="9144000"/>
  <p:notesSz cx="6858000" cy="9144000"/>
  <p:embeddedFontLst>
    <p:embeddedFont>
      <p:font typeface="Nunito SemiBold"/>
      <p:regular r:id="rId39"/>
      <p:bold r:id="rId40"/>
      <p:italic r:id="rId41"/>
      <p:boldItalic r:id="rId42"/>
    </p:embeddedFont>
    <p:embeddedFont>
      <p:font typeface="Roboto"/>
      <p:regular r:id="rId43"/>
      <p:bold r:id="rId44"/>
      <p:italic r:id="rId45"/>
      <p:boldItalic r:id="rId46"/>
    </p:embeddedFont>
    <p:embeddedFont>
      <p:font typeface="Nunito"/>
      <p:regular r:id="rId47"/>
      <p:bold r:id="rId48"/>
      <p:italic r:id="rId49"/>
      <p:boldItalic r:id="rId50"/>
    </p:embeddedFont>
    <p:embeddedFont>
      <p:font typeface="Poppins"/>
      <p:regular r:id="rId51"/>
      <p:bold r:id="rId52"/>
      <p:italic r:id="rId53"/>
      <p:boldItalic r:id="rId54"/>
    </p:embeddedFont>
    <p:embeddedFont>
      <p:font typeface="Bebas Neue"/>
      <p:regular r:id="rId55"/>
    </p:embeddedFont>
    <p:embeddedFont>
      <p:font typeface="Poppins Light"/>
      <p:regular r:id="rId56"/>
      <p:bold r:id="rId57"/>
      <p:italic r:id="rId58"/>
      <p:boldItalic r:id="rId59"/>
    </p:embeddedFont>
    <p:embeddedFont>
      <p:font typeface="Poppins Medium"/>
      <p:regular r:id="rId60"/>
      <p:bold r:id="rId61"/>
      <p:italic r:id="rId62"/>
      <p:boldItalic r:id="rId63"/>
    </p:embeddedFont>
    <p:embeddedFont>
      <p:font typeface="Helvetica Neue"/>
      <p:regular r:id="rId64"/>
      <p:bold r:id="rId65"/>
      <p:italic r:id="rId66"/>
      <p:boldItalic r:id="rId67"/>
    </p:embeddedFont>
    <p:embeddedFont>
      <p:font typeface="Poppins SemiBold"/>
      <p:regular r:id="rId68"/>
      <p:bold r:id="rId69"/>
      <p:italic r:id="rId70"/>
      <p:boldItalic r:id="rId71"/>
    </p:embeddedFont>
    <p:embeddedFont>
      <p:font typeface="Questrial"/>
      <p:regular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unitoSemiBold-bold.fntdata"/><Relationship Id="rId42" Type="http://schemas.openxmlformats.org/officeDocument/2006/relationships/font" Target="fonts/NunitoSemiBold-boldItalic.fntdata"/><Relationship Id="rId41" Type="http://schemas.openxmlformats.org/officeDocument/2006/relationships/font" Target="fonts/NunitoSemiBold-italic.fntdata"/><Relationship Id="rId44" Type="http://schemas.openxmlformats.org/officeDocument/2006/relationships/font" Target="fonts/Roboto-bold.fntdata"/><Relationship Id="rId43" Type="http://schemas.openxmlformats.org/officeDocument/2006/relationships/font" Target="fonts/Roboto-regular.fntdata"/><Relationship Id="rId46" Type="http://schemas.openxmlformats.org/officeDocument/2006/relationships/font" Target="fonts/Roboto-boldItalic.fntdata"/><Relationship Id="rId45" Type="http://schemas.openxmlformats.org/officeDocument/2006/relationships/font" Target="fonts/Roboto-italic.fntdata"/><Relationship Id="rId48" Type="http://schemas.openxmlformats.org/officeDocument/2006/relationships/font" Target="fonts/Nunito-bold.fntdata"/><Relationship Id="rId47" Type="http://schemas.openxmlformats.org/officeDocument/2006/relationships/font" Target="fonts/Nunito-regular.fntdata"/><Relationship Id="rId49" Type="http://schemas.openxmlformats.org/officeDocument/2006/relationships/font" Target="fonts/Nunito-italic.fntdata"/><Relationship Id="rId31" Type="http://schemas.openxmlformats.org/officeDocument/2006/relationships/slide" Target="slides/slide18.xml"/><Relationship Id="rId30" Type="http://schemas.openxmlformats.org/officeDocument/2006/relationships/slide" Target="slides/slide17.xml"/><Relationship Id="rId33" Type="http://schemas.openxmlformats.org/officeDocument/2006/relationships/slide" Target="slides/slide20.xml"/><Relationship Id="rId32" Type="http://schemas.openxmlformats.org/officeDocument/2006/relationships/slide" Target="slides/slide19.xml"/><Relationship Id="rId35" Type="http://schemas.openxmlformats.org/officeDocument/2006/relationships/slide" Target="slides/slide22.xml"/><Relationship Id="rId34" Type="http://schemas.openxmlformats.org/officeDocument/2006/relationships/slide" Target="slides/slide21.xml"/><Relationship Id="rId37" Type="http://schemas.openxmlformats.org/officeDocument/2006/relationships/slide" Target="slides/slide24.xml"/><Relationship Id="rId36" Type="http://schemas.openxmlformats.org/officeDocument/2006/relationships/slide" Target="slides/slide23.xml"/><Relationship Id="rId39" Type="http://schemas.openxmlformats.org/officeDocument/2006/relationships/font" Target="fonts/NunitoSemiBold-regular.fntdata"/><Relationship Id="rId38" Type="http://schemas.openxmlformats.org/officeDocument/2006/relationships/slide" Target="slides/slide25.xml"/><Relationship Id="rId20" Type="http://schemas.openxmlformats.org/officeDocument/2006/relationships/slide" Target="slides/slide7.xml"/><Relationship Id="rId22" Type="http://schemas.openxmlformats.org/officeDocument/2006/relationships/slide" Target="slides/slide9.xml"/><Relationship Id="rId21" Type="http://schemas.openxmlformats.org/officeDocument/2006/relationships/slide" Target="slides/slide8.xml"/><Relationship Id="rId24" Type="http://schemas.openxmlformats.org/officeDocument/2006/relationships/slide" Target="slides/slide11.xml"/><Relationship Id="rId23" Type="http://schemas.openxmlformats.org/officeDocument/2006/relationships/slide" Target="slides/slide10.xml"/><Relationship Id="rId26" Type="http://schemas.openxmlformats.org/officeDocument/2006/relationships/slide" Target="slides/slide13.xml"/><Relationship Id="rId25" Type="http://schemas.openxmlformats.org/officeDocument/2006/relationships/slide" Target="slides/slide12.xml"/><Relationship Id="rId28" Type="http://schemas.openxmlformats.org/officeDocument/2006/relationships/slide" Target="slides/slide15.xml"/><Relationship Id="rId27" Type="http://schemas.openxmlformats.org/officeDocument/2006/relationships/slide" Target="slides/slide14.xml"/><Relationship Id="rId29" Type="http://schemas.openxmlformats.org/officeDocument/2006/relationships/slide" Target="slides/slide16.xml"/><Relationship Id="rId11" Type="http://schemas.openxmlformats.org/officeDocument/2006/relationships/slideMaster" Target="slideMasters/slideMaster8.xml"/><Relationship Id="rId10" Type="http://schemas.openxmlformats.org/officeDocument/2006/relationships/slideMaster" Target="slideMasters/slideMaster7.xml"/><Relationship Id="rId13" Type="http://schemas.openxmlformats.org/officeDocument/2006/relationships/notesMaster" Target="notesMasters/notesMaster1.xml"/><Relationship Id="rId12" Type="http://schemas.openxmlformats.org/officeDocument/2006/relationships/slideMaster" Target="slideMasters/slideMaster9.xml"/><Relationship Id="rId15" Type="http://schemas.openxmlformats.org/officeDocument/2006/relationships/slide" Target="slides/slide2.xml"/><Relationship Id="rId14" Type="http://schemas.openxmlformats.org/officeDocument/2006/relationships/slide" Target="slides/slide1.xml"/><Relationship Id="rId17" Type="http://schemas.openxmlformats.org/officeDocument/2006/relationships/slide" Target="slides/slide4.xml"/><Relationship Id="rId16" Type="http://schemas.openxmlformats.org/officeDocument/2006/relationships/slide" Target="slides/slide3.xml"/><Relationship Id="rId19" Type="http://schemas.openxmlformats.org/officeDocument/2006/relationships/slide" Target="slides/slide6.xml"/><Relationship Id="rId18" Type="http://schemas.openxmlformats.org/officeDocument/2006/relationships/slide" Target="slides/slide5.xml"/><Relationship Id="rId1" Type="http://schemas.openxmlformats.org/officeDocument/2006/relationships/theme" Target="theme/theme9.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2" Type="http://schemas.openxmlformats.org/officeDocument/2006/relationships/font" Target="fonts/Questrial-regular.fntdata"/><Relationship Id="rId71" Type="http://schemas.openxmlformats.org/officeDocument/2006/relationships/font" Target="fonts/PoppinsSemiBold-boldItalic.fntdata"/><Relationship Id="rId70" Type="http://schemas.openxmlformats.org/officeDocument/2006/relationships/font" Target="fonts/PoppinsSemiBold-italic.fntdata"/><Relationship Id="rId62" Type="http://schemas.openxmlformats.org/officeDocument/2006/relationships/font" Target="fonts/PoppinsMedium-italic.fntdata"/><Relationship Id="rId61" Type="http://schemas.openxmlformats.org/officeDocument/2006/relationships/font" Target="fonts/PoppinsMedium-bold.fntdata"/><Relationship Id="rId64" Type="http://schemas.openxmlformats.org/officeDocument/2006/relationships/font" Target="fonts/HelveticaNeue-regular.fntdata"/><Relationship Id="rId63" Type="http://schemas.openxmlformats.org/officeDocument/2006/relationships/font" Target="fonts/PoppinsMedium-boldItalic.fntdata"/><Relationship Id="rId66" Type="http://schemas.openxmlformats.org/officeDocument/2006/relationships/font" Target="fonts/HelveticaNeue-italic.fntdata"/><Relationship Id="rId65" Type="http://schemas.openxmlformats.org/officeDocument/2006/relationships/font" Target="fonts/HelveticaNeue-bold.fntdata"/><Relationship Id="rId68" Type="http://schemas.openxmlformats.org/officeDocument/2006/relationships/font" Target="fonts/PoppinsSemiBold-regular.fntdata"/><Relationship Id="rId67" Type="http://schemas.openxmlformats.org/officeDocument/2006/relationships/font" Target="fonts/HelveticaNeue-boldItalic.fntdata"/><Relationship Id="rId60" Type="http://schemas.openxmlformats.org/officeDocument/2006/relationships/font" Target="fonts/PoppinsMedium-regular.fntdata"/><Relationship Id="rId69" Type="http://schemas.openxmlformats.org/officeDocument/2006/relationships/font" Target="fonts/PoppinsSemiBold-bold.fntdata"/><Relationship Id="rId51" Type="http://schemas.openxmlformats.org/officeDocument/2006/relationships/font" Target="fonts/Poppins-regular.fntdata"/><Relationship Id="rId50" Type="http://schemas.openxmlformats.org/officeDocument/2006/relationships/font" Target="fonts/Nunito-boldItalic.fntdata"/><Relationship Id="rId53" Type="http://schemas.openxmlformats.org/officeDocument/2006/relationships/font" Target="fonts/Poppins-italic.fntdata"/><Relationship Id="rId52" Type="http://schemas.openxmlformats.org/officeDocument/2006/relationships/font" Target="fonts/Poppins-bold.fntdata"/><Relationship Id="rId55" Type="http://schemas.openxmlformats.org/officeDocument/2006/relationships/font" Target="fonts/BebasNeue-regular.fntdata"/><Relationship Id="rId54" Type="http://schemas.openxmlformats.org/officeDocument/2006/relationships/font" Target="fonts/Poppins-boldItalic.fntdata"/><Relationship Id="rId57" Type="http://schemas.openxmlformats.org/officeDocument/2006/relationships/font" Target="fonts/PoppinsLight-bold.fntdata"/><Relationship Id="rId56" Type="http://schemas.openxmlformats.org/officeDocument/2006/relationships/font" Target="fonts/PoppinsLight-regular.fntdata"/><Relationship Id="rId59" Type="http://schemas.openxmlformats.org/officeDocument/2006/relationships/font" Target="fonts/PoppinsLight-boldItalic.fntdata"/><Relationship Id="rId58" Type="http://schemas.openxmlformats.org/officeDocument/2006/relationships/font" Target="fonts/PoppinsLight-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9" name="Shape 2859"/>
        <p:cNvGrpSpPr/>
        <p:nvPr/>
      </p:nvGrpSpPr>
      <p:grpSpPr>
        <a:xfrm>
          <a:off x="0" y="0"/>
          <a:ext cx="0" cy="0"/>
          <a:chOff x="0" y="0"/>
          <a:chExt cx="0" cy="0"/>
        </a:xfrm>
      </p:grpSpPr>
      <p:sp>
        <p:nvSpPr>
          <p:cNvPr id="2860" name="Google Shape;2860;g2799443eb6e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1" name="Google Shape;2861;g2799443eb6e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1" name="Shape 2971"/>
        <p:cNvGrpSpPr/>
        <p:nvPr/>
      </p:nvGrpSpPr>
      <p:grpSpPr>
        <a:xfrm>
          <a:off x="0" y="0"/>
          <a:ext cx="0" cy="0"/>
          <a:chOff x="0" y="0"/>
          <a:chExt cx="0" cy="0"/>
        </a:xfrm>
      </p:grpSpPr>
      <p:sp>
        <p:nvSpPr>
          <p:cNvPr id="2972" name="Google Shape;2972;g2799443eb6e_1_67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3" name="Google Shape;2973;g2799443eb6e_1_67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1" name="Shape 2981"/>
        <p:cNvGrpSpPr/>
        <p:nvPr/>
      </p:nvGrpSpPr>
      <p:grpSpPr>
        <a:xfrm>
          <a:off x="0" y="0"/>
          <a:ext cx="0" cy="0"/>
          <a:chOff x="0" y="0"/>
          <a:chExt cx="0" cy="0"/>
        </a:xfrm>
      </p:grpSpPr>
      <p:sp>
        <p:nvSpPr>
          <p:cNvPr id="2982" name="Google Shape;2982;g2799443eb6e_1_7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3" name="Google Shape;2983;g2799443eb6e_1_7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7" name="Shape 2997"/>
        <p:cNvGrpSpPr/>
        <p:nvPr/>
      </p:nvGrpSpPr>
      <p:grpSpPr>
        <a:xfrm>
          <a:off x="0" y="0"/>
          <a:ext cx="0" cy="0"/>
          <a:chOff x="0" y="0"/>
          <a:chExt cx="0" cy="0"/>
        </a:xfrm>
      </p:grpSpPr>
      <p:sp>
        <p:nvSpPr>
          <p:cNvPr id="2998" name="Google Shape;2998;g2799443eb6e_1_7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9" name="Google Shape;2999;g2799443eb6e_1_7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Have you ever tried to go a maths sum in your head while counting </a:t>
            </a:r>
            <a:r>
              <a:rPr lang="en-GB"/>
              <a:t>backwards</a:t>
            </a:r>
            <a:r>
              <a:rPr lang="en-GB"/>
              <a:t> out loud? This was how one autistic person described how it felt to have too much visual stimulus when he was trying to read.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8" name="Shape 3008"/>
        <p:cNvGrpSpPr/>
        <p:nvPr/>
      </p:nvGrpSpPr>
      <p:grpSpPr>
        <a:xfrm>
          <a:off x="0" y="0"/>
          <a:ext cx="0" cy="0"/>
          <a:chOff x="0" y="0"/>
          <a:chExt cx="0" cy="0"/>
        </a:xfrm>
      </p:grpSpPr>
      <p:sp>
        <p:nvSpPr>
          <p:cNvPr id="3009" name="Google Shape;3009;g2799443eb6e_1_68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0" name="Google Shape;3010;g2799443eb6e_1_68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7" name="Shape 3027"/>
        <p:cNvGrpSpPr/>
        <p:nvPr/>
      </p:nvGrpSpPr>
      <p:grpSpPr>
        <a:xfrm>
          <a:off x="0" y="0"/>
          <a:ext cx="0" cy="0"/>
          <a:chOff x="0" y="0"/>
          <a:chExt cx="0" cy="0"/>
        </a:xfrm>
      </p:grpSpPr>
      <p:sp>
        <p:nvSpPr>
          <p:cNvPr id="3028" name="Google Shape;3028;g2799443eb6e_1_7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9" name="Google Shape;3029;g2799443eb6e_1_7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Have you ever tried to go a maths sum in your head while counting backwards out loud? This was how one autistic person described how it felt to have too much visual stimulus when he was trying to read.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6" name="Shape 3036"/>
        <p:cNvGrpSpPr/>
        <p:nvPr/>
      </p:nvGrpSpPr>
      <p:grpSpPr>
        <a:xfrm>
          <a:off x="0" y="0"/>
          <a:ext cx="0" cy="0"/>
          <a:chOff x="0" y="0"/>
          <a:chExt cx="0" cy="0"/>
        </a:xfrm>
      </p:grpSpPr>
      <p:sp>
        <p:nvSpPr>
          <p:cNvPr id="3037" name="Google Shape;3037;g2799443eb6e_1_38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8" name="Google Shape;3038;g2799443eb6e_1_38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3" name="Shape 3053"/>
        <p:cNvGrpSpPr/>
        <p:nvPr/>
      </p:nvGrpSpPr>
      <p:grpSpPr>
        <a:xfrm>
          <a:off x="0" y="0"/>
          <a:ext cx="0" cy="0"/>
          <a:chOff x="0" y="0"/>
          <a:chExt cx="0" cy="0"/>
        </a:xfrm>
      </p:grpSpPr>
      <p:sp>
        <p:nvSpPr>
          <p:cNvPr id="3054" name="Google Shape;3054;g2799443eb6e_1_7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5" name="Google Shape;3055;g2799443eb6e_1_7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1" name="Shape 3061"/>
        <p:cNvGrpSpPr/>
        <p:nvPr/>
      </p:nvGrpSpPr>
      <p:grpSpPr>
        <a:xfrm>
          <a:off x="0" y="0"/>
          <a:ext cx="0" cy="0"/>
          <a:chOff x="0" y="0"/>
          <a:chExt cx="0" cy="0"/>
        </a:xfrm>
      </p:grpSpPr>
      <p:sp>
        <p:nvSpPr>
          <p:cNvPr id="3062" name="Google Shape;3062;g2799443eb6e_1_7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3" name="Google Shape;3063;g2799443eb6e_1_7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General guidelines - planning the event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7" name="Shape 3077"/>
        <p:cNvGrpSpPr/>
        <p:nvPr/>
      </p:nvGrpSpPr>
      <p:grpSpPr>
        <a:xfrm>
          <a:off x="0" y="0"/>
          <a:ext cx="0" cy="0"/>
          <a:chOff x="0" y="0"/>
          <a:chExt cx="0" cy="0"/>
        </a:xfrm>
      </p:grpSpPr>
      <p:sp>
        <p:nvSpPr>
          <p:cNvPr id="3078" name="Google Shape;3078;g2799443eb6e_1_7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9" name="Google Shape;3079;g2799443eb6e_1_7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General guidelines - planning the event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3" name="Shape 3093"/>
        <p:cNvGrpSpPr/>
        <p:nvPr/>
      </p:nvGrpSpPr>
      <p:grpSpPr>
        <a:xfrm>
          <a:off x="0" y="0"/>
          <a:ext cx="0" cy="0"/>
          <a:chOff x="0" y="0"/>
          <a:chExt cx="0" cy="0"/>
        </a:xfrm>
      </p:grpSpPr>
      <p:sp>
        <p:nvSpPr>
          <p:cNvPr id="3094" name="Google Shape;3094;g2799443eb6e_1_80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5" name="Google Shape;3095;g2799443eb6e_1_80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7" name="Shape 2877"/>
        <p:cNvGrpSpPr/>
        <p:nvPr/>
      </p:nvGrpSpPr>
      <p:grpSpPr>
        <a:xfrm>
          <a:off x="0" y="0"/>
          <a:ext cx="0" cy="0"/>
          <a:chOff x="0" y="0"/>
          <a:chExt cx="0" cy="0"/>
        </a:xfrm>
      </p:grpSpPr>
      <p:sp>
        <p:nvSpPr>
          <p:cNvPr id="2878" name="Google Shape;2878;g2799443eb6e_1_1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9" name="Google Shape;2879;g2799443eb6e_1_1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0" name="Shape 3100"/>
        <p:cNvGrpSpPr/>
        <p:nvPr/>
      </p:nvGrpSpPr>
      <p:grpSpPr>
        <a:xfrm>
          <a:off x="0" y="0"/>
          <a:ext cx="0" cy="0"/>
          <a:chOff x="0" y="0"/>
          <a:chExt cx="0" cy="0"/>
        </a:xfrm>
      </p:grpSpPr>
      <p:sp>
        <p:nvSpPr>
          <p:cNvPr id="3101" name="Google Shape;3101;g2799443eb6e_1_192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2" name="Google Shape;3102;g2799443eb6e_1_19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7" name="Shape 3107"/>
        <p:cNvGrpSpPr/>
        <p:nvPr/>
      </p:nvGrpSpPr>
      <p:grpSpPr>
        <a:xfrm>
          <a:off x="0" y="0"/>
          <a:ext cx="0" cy="0"/>
          <a:chOff x="0" y="0"/>
          <a:chExt cx="0" cy="0"/>
        </a:xfrm>
      </p:grpSpPr>
      <p:sp>
        <p:nvSpPr>
          <p:cNvPr id="3108" name="Google Shape;3108;g2799443eb6e_1_447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9" name="Google Shape;3109;g2799443eb6e_1_44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4" name="Shape 3114"/>
        <p:cNvGrpSpPr/>
        <p:nvPr/>
      </p:nvGrpSpPr>
      <p:grpSpPr>
        <a:xfrm>
          <a:off x="0" y="0"/>
          <a:ext cx="0" cy="0"/>
          <a:chOff x="0" y="0"/>
          <a:chExt cx="0" cy="0"/>
        </a:xfrm>
      </p:grpSpPr>
      <p:sp>
        <p:nvSpPr>
          <p:cNvPr id="3115" name="Google Shape;3115;g2799443eb6e_1_702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6" name="Google Shape;3116;g2799443eb6e_1_70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1" name="Shape 3121"/>
        <p:cNvGrpSpPr/>
        <p:nvPr/>
      </p:nvGrpSpPr>
      <p:grpSpPr>
        <a:xfrm>
          <a:off x="0" y="0"/>
          <a:ext cx="0" cy="0"/>
          <a:chOff x="0" y="0"/>
          <a:chExt cx="0" cy="0"/>
        </a:xfrm>
      </p:grpSpPr>
      <p:sp>
        <p:nvSpPr>
          <p:cNvPr id="3122" name="Google Shape;3122;g2799443eb6e_1_703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3" name="Google Shape;3123;g2799443eb6e_1_70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8" name="Shape 3128"/>
        <p:cNvGrpSpPr/>
        <p:nvPr/>
      </p:nvGrpSpPr>
      <p:grpSpPr>
        <a:xfrm>
          <a:off x="0" y="0"/>
          <a:ext cx="0" cy="0"/>
          <a:chOff x="0" y="0"/>
          <a:chExt cx="0" cy="0"/>
        </a:xfrm>
      </p:grpSpPr>
      <p:sp>
        <p:nvSpPr>
          <p:cNvPr id="3129" name="Google Shape;3129;g2799443eb6e_1_44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0" name="Google Shape;3130;g2799443eb6e_1_44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4" name="Shape 3134"/>
        <p:cNvGrpSpPr/>
        <p:nvPr/>
      </p:nvGrpSpPr>
      <p:grpSpPr>
        <a:xfrm>
          <a:off x="0" y="0"/>
          <a:ext cx="0" cy="0"/>
          <a:chOff x="0" y="0"/>
          <a:chExt cx="0" cy="0"/>
        </a:xfrm>
      </p:grpSpPr>
      <p:sp>
        <p:nvSpPr>
          <p:cNvPr id="3135" name="Google Shape;3135;g277bcefb5c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6" name="Google Shape;3136;g277bcefb5c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6" name="Shape 2896"/>
        <p:cNvGrpSpPr/>
        <p:nvPr/>
      </p:nvGrpSpPr>
      <p:grpSpPr>
        <a:xfrm>
          <a:off x="0" y="0"/>
          <a:ext cx="0" cy="0"/>
          <a:chOff x="0" y="0"/>
          <a:chExt cx="0" cy="0"/>
        </a:xfrm>
      </p:grpSpPr>
      <p:sp>
        <p:nvSpPr>
          <p:cNvPr id="2897" name="Google Shape;2897;g2799443eb6e_1_20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8" name="Google Shape;2898;g2799443eb6e_1_20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5" name="Shape 2905"/>
        <p:cNvGrpSpPr/>
        <p:nvPr/>
      </p:nvGrpSpPr>
      <p:grpSpPr>
        <a:xfrm>
          <a:off x="0" y="0"/>
          <a:ext cx="0" cy="0"/>
          <a:chOff x="0" y="0"/>
          <a:chExt cx="0" cy="0"/>
        </a:xfrm>
      </p:grpSpPr>
      <p:sp>
        <p:nvSpPr>
          <p:cNvPr id="2906" name="Google Shape;2906;g2799443eb6e_1_73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7" name="Google Shape;2907;g2799443eb6e_1_7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Refromat and add examples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3" name="Shape 2913"/>
        <p:cNvGrpSpPr/>
        <p:nvPr/>
      </p:nvGrpSpPr>
      <p:grpSpPr>
        <a:xfrm>
          <a:off x="0" y="0"/>
          <a:ext cx="0" cy="0"/>
          <a:chOff x="0" y="0"/>
          <a:chExt cx="0" cy="0"/>
        </a:xfrm>
      </p:grpSpPr>
      <p:sp>
        <p:nvSpPr>
          <p:cNvPr id="2914" name="Google Shape;2914;g2799443eb6e_1_70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5" name="Google Shape;2915;g2799443eb6e_1_70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Find ref to image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1" name="Shape 2921"/>
        <p:cNvGrpSpPr/>
        <p:nvPr/>
      </p:nvGrpSpPr>
      <p:grpSpPr>
        <a:xfrm>
          <a:off x="0" y="0"/>
          <a:ext cx="0" cy="0"/>
          <a:chOff x="0" y="0"/>
          <a:chExt cx="0" cy="0"/>
        </a:xfrm>
      </p:grpSpPr>
      <p:sp>
        <p:nvSpPr>
          <p:cNvPr id="2922" name="Google Shape;2922;g2799443eb6e_1_450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3" name="Google Shape;2923;g2799443eb6e_1_45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9" name="Shape 2939"/>
        <p:cNvGrpSpPr/>
        <p:nvPr/>
      </p:nvGrpSpPr>
      <p:grpSpPr>
        <a:xfrm>
          <a:off x="0" y="0"/>
          <a:ext cx="0" cy="0"/>
          <a:chOff x="0" y="0"/>
          <a:chExt cx="0" cy="0"/>
        </a:xfrm>
      </p:grpSpPr>
      <p:sp>
        <p:nvSpPr>
          <p:cNvPr id="2940" name="Google Shape;2940;g2799443eb6e_1_56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1" name="Google Shape;2941;g2799443eb6e_1_56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9" name="Shape 2949"/>
        <p:cNvGrpSpPr/>
        <p:nvPr/>
      </p:nvGrpSpPr>
      <p:grpSpPr>
        <a:xfrm>
          <a:off x="0" y="0"/>
          <a:ext cx="0" cy="0"/>
          <a:chOff x="0" y="0"/>
          <a:chExt cx="0" cy="0"/>
        </a:xfrm>
      </p:grpSpPr>
      <p:sp>
        <p:nvSpPr>
          <p:cNvPr id="2950" name="Google Shape;2950;g2799443eb6e_1_3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1" name="Google Shape;2951;g2799443eb6e_1_3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2" name="Shape 2962"/>
        <p:cNvGrpSpPr/>
        <p:nvPr/>
      </p:nvGrpSpPr>
      <p:grpSpPr>
        <a:xfrm>
          <a:off x="0" y="0"/>
          <a:ext cx="0" cy="0"/>
          <a:chOff x="0" y="0"/>
          <a:chExt cx="0" cy="0"/>
        </a:xfrm>
      </p:grpSpPr>
      <p:sp>
        <p:nvSpPr>
          <p:cNvPr id="2963" name="Google Shape;2963;g2799443eb6e_1_64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4" name="Google Shape;2964;g2799443eb6e_1_6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twitter.com/AutSpaces" TargetMode="External"/><Relationship Id="rId3" Type="http://schemas.openxmlformats.org/officeDocument/2006/relationships/hyperlink" Target="https://tinyletter.com/AutisticaTuringCitizenScience" TargetMode="External"/><Relationship Id="rId4" Type="http://schemas.openxmlformats.org/officeDocument/2006/relationships/hyperlink" Target="https://github.com/alan-turing-institute/AutSPACEs" TargetMode="External"/><Relationship Id="rId5" Type="http://schemas.openxmlformats.org/officeDocument/2006/relationships/hyperlink" Target="https://tinyletter.com/AutisticaTuringCitizenScience" TargetMode="Externa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twitter.com/AutSpaces" TargetMode="External"/><Relationship Id="rId3" Type="http://schemas.openxmlformats.org/officeDocument/2006/relationships/hyperlink" Target="https://github.com/alan-turing-institute/AutSPACEs" TargetMode="External"/><Relationship Id="rId4" Type="http://schemas.openxmlformats.org/officeDocument/2006/relationships/hyperlink" Target="https://tinyletter.com/AutisticaTuringCitizenScience" TargetMode="External"/><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jp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twitter.com/AutSpaces" TargetMode="External"/><Relationship Id="rId3" Type="http://schemas.openxmlformats.org/officeDocument/2006/relationships/hyperlink" Target="https://github.com/alan-turing-institute/AutSPACEs" TargetMode="External"/><Relationship Id="rId4" Type="http://schemas.openxmlformats.org/officeDocument/2006/relationships/hyperlink" Target="https://tinyletter.com/AutisticaTuringCitizenScience" TargetMode="External"/><Relationship Id="rId5" Type="http://schemas.openxmlformats.org/officeDocument/2006/relationships/image" Target="../media/image5.png"/><Relationship Id="rId6" Type="http://schemas.openxmlformats.org/officeDocument/2006/relationships/image" Target="../media/image1.jp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twitter.com/AutSpaces" TargetMode="External"/><Relationship Id="rId3" Type="http://schemas.openxmlformats.org/officeDocument/2006/relationships/hyperlink" Target="https://github.com/alan-turing-institute/AutSPACEs" TargetMode="External"/><Relationship Id="rId4" Type="http://schemas.openxmlformats.org/officeDocument/2006/relationships/hyperlink" Target="https://tinyletter.com/AutisticaTuringCitizenScience" TargetMode="External"/><Relationship Id="rId5" Type="http://schemas.openxmlformats.org/officeDocument/2006/relationships/image" Target="../media/image5.png"/><Relationship Id="rId6" Type="http://schemas.openxmlformats.org/officeDocument/2006/relationships/image" Target="../media/image1.jp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twitter.com/AutSpaces" TargetMode="External"/><Relationship Id="rId3" Type="http://schemas.openxmlformats.org/officeDocument/2006/relationships/hyperlink" Target="https://github.com/alan-turing-institute/AutSPACEs" TargetMode="External"/><Relationship Id="rId4" Type="http://schemas.openxmlformats.org/officeDocument/2006/relationships/hyperlink" Target="https://tinyletter.com/AutisticaTuringCitizenScience" TargetMode="External"/><Relationship Id="rId5" Type="http://schemas.openxmlformats.org/officeDocument/2006/relationships/image" Target="../media/image5.png"/><Relationship Id="rId6" Type="http://schemas.openxmlformats.org/officeDocument/2006/relationships/image" Target="../media/image1.jp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twitter.com/AutSpaces" TargetMode="External"/><Relationship Id="rId3" Type="http://schemas.openxmlformats.org/officeDocument/2006/relationships/hyperlink" Target="https://github.com/alan-turing-institute/AutSPACEs" TargetMode="External"/><Relationship Id="rId4" Type="http://schemas.openxmlformats.org/officeDocument/2006/relationships/hyperlink" Target="https://tinyletter.com/AutisticaTuringCitizenScience" TargetMode="External"/><Relationship Id="rId5" Type="http://schemas.openxmlformats.org/officeDocument/2006/relationships/image" Target="../media/image5.png"/><Relationship Id="rId6" Type="http://schemas.openxmlformats.org/officeDocument/2006/relationships/image" Target="../media/image1.jp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twitter.com/AutSpaces" TargetMode="External"/><Relationship Id="rId3" Type="http://schemas.openxmlformats.org/officeDocument/2006/relationships/hyperlink" Target="https://github.com/alan-turing-institute/AutSPACEs" TargetMode="External"/><Relationship Id="rId4" Type="http://schemas.openxmlformats.org/officeDocument/2006/relationships/hyperlink" Target="https://tinyletter.com/AutisticaTuringCitizenScience" TargetMode="External"/><Relationship Id="rId5" Type="http://schemas.openxmlformats.org/officeDocument/2006/relationships/image" Target="../media/image5.png"/><Relationship Id="rId6" Type="http://schemas.openxmlformats.org/officeDocument/2006/relationships/image" Target="../media/image1.jp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tinyletter.com/AutisticaTuringCitizenScience" TargetMode="External"/><Relationship Id="rId3" Type="http://schemas.openxmlformats.org/officeDocument/2006/relationships/hyperlink" Target="https://github.com/alan-turing-institute/AutSPACEs" TargetMode="External"/><Relationship Id="rId4" Type="http://schemas.openxmlformats.org/officeDocument/2006/relationships/hyperlink" Target="https://github.com/alan-turing-institute/AutisticaCitizenScience" TargetMode="External"/><Relationship Id="rId5" Type="http://schemas.openxmlformats.org/officeDocument/2006/relationships/hyperlink" Target="https://twitter.com/AutSpaces?ref_src=twsrc%5Egoogle%7Ctwcamp%5Eserp%7Ctwgr%5Eauthor"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s://twitter.com/AutSpaces" TargetMode="External"/><Relationship Id="rId3" Type="http://schemas.openxmlformats.org/officeDocument/2006/relationships/hyperlink" Target="https://tinyletter.com/AutisticaTuringCitizenScience" TargetMode="External"/><Relationship Id="rId4" Type="http://schemas.openxmlformats.org/officeDocument/2006/relationships/hyperlink" Target="https://github.com/alan-turing-institute/AutSPACEs" TargetMode="External"/><Relationship Id="rId5" Type="http://schemas.openxmlformats.org/officeDocument/2006/relationships/hyperlink" Target="https://tinyletter.com/AutisticaTuringCitizenScience" TargetMode="Externa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s://twitter.com/AutSpaces" TargetMode="External"/><Relationship Id="rId3" Type="http://schemas.openxmlformats.org/officeDocument/2006/relationships/hyperlink" Target="https://github.com/alan-turing-institute/AutSPACEs" TargetMode="External"/><Relationship Id="rId4" Type="http://schemas.openxmlformats.org/officeDocument/2006/relationships/hyperlink" Target="https://tinyletter.com/AutisticaTuringCitizenScience" TargetMode="External"/><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jpg"/></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s://twitter.com/AutSpaces" TargetMode="External"/><Relationship Id="rId3" Type="http://schemas.openxmlformats.org/officeDocument/2006/relationships/hyperlink" Target="https://github.com/alan-turing-institute/AutSPACEs" TargetMode="External"/><Relationship Id="rId4" Type="http://schemas.openxmlformats.org/officeDocument/2006/relationships/hyperlink" Target="https://tinyletter.com/AutisticaTuringCitizenScience" TargetMode="External"/><Relationship Id="rId5" Type="http://schemas.openxmlformats.org/officeDocument/2006/relationships/image" Target="../media/image5.png"/><Relationship Id="rId6" Type="http://schemas.openxmlformats.org/officeDocument/2006/relationships/image" Target="../media/image1.jpg"/></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s://twitter.com/AutSpaces" TargetMode="External"/><Relationship Id="rId3" Type="http://schemas.openxmlformats.org/officeDocument/2006/relationships/hyperlink" Target="https://github.com/alan-turing-institute/AutSPACEs" TargetMode="External"/><Relationship Id="rId4" Type="http://schemas.openxmlformats.org/officeDocument/2006/relationships/hyperlink" Target="https://tinyletter.com/AutisticaTuringCitizenScience" TargetMode="External"/><Relationship Id="rId5" Type="http://schemas.openxmlformats.org/officeDocument/2006/relationships/image" Target="../media/image5.png"/><Relationship Id="rId6" Type="http://schemas.openxmlformats.org/officeDocument/2006/relationships/image" Target="../media/image1.jpg"/></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s://twitter.com/AutSpaces" TargetMode="External"/><Relationship Id="rId3" Type="http://schemas.openxmlformats.org/officeDocument/2006/relationships/hyperlink" Target="https://github.com/alan-turing-institute/AutSPACEs" TargetMode="External"/><Relationship Id="rId4" Type="http://schemas.openxmlformats.org/officeDocument/2006/relationships/hyperlink" Target="https://tinyletter.com/AutisticaTuringCitizenScience" TargetMode="External"/><Relationship Id="rId5" Type="http://schemas.openxmlformats.org/officeDocument/2006/relationships/image" Target="../media/image5.png"/><Relationship Id="rId6" Type="http://schemas.openxmlformats.org/officeDocument/2006/relationships/image" Target="../media/image1.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s://twitter.com/AutSpaces" TargetMode="External"/><Relationship Id="rId3" Type="http://schemas.openxmlformats.org/officeDocument/2006/relationships/hyperlink" Target="https://github.com/alan-turing-institute/AutSPACEs" TargetMode="External"/><Relationship Id="rId4" Type="http://schemas.openxmlformats.org/officeDocument/2006/relationships/hyperlink" Target="https://tinyletter.com/AutisticaTuringCitizenScience" TargetMode="External"/><Relationship Id="rId5" Type="http://schemas.openxmlformats.org/officeDocument/2006/relationships/image" Target="../media/image5.png"/><Relationship Id="rId6" Type="http://schemas.openxmlformats.org/officeDocument/2006/relationships/image" Target="../media/image1.jpg"/></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s://twitter.com/AutSpaces" TargetMode="External"/><Relationship Id="rId3" Type="http://schemas.openxmlformats.org/officeDocument/2006/relationships/hyperlink" Target="https://github.com/alan-turing-institute/AutSPACEs" TargetMode="External"/><Relationship Id="rId4" Type="http://schemas.openxmlformats.org/officeDocument/2006/relationships/hyperlink" Target="https://tinyletter.com/AutisticaTuringCitizenScience" TargetMode="External"/><Relationship Id="rId5" Type="http://schemas.openxmlformats.org/officeDocument/2006/relationships/image" Target="../media/image5.png"/><Relationship Id="rId6" Type="http://schemas.openxmlformats.org/officeDocument/2006/relationships/image" Target="../media/image1.jpg"/></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s://tinyletter.com/AutisticaTuringCitizenScience" TargetMode="External"/><Relationship Id="rId3" Type="http://schemas.openxmlformats.org/officeDocument/2006/relationships/hyperlink" Target="https://github.com/alan-turing-institute/AutSPACEs" TargetMode="External"/><Relationship Id="rId4" Type="http://schemas.openxmlformats.org/officeDocument/2006/relationships/hyperlink" Target="https://github.com/alan-turing-institute/AutisticaCitizenScience" TargetMode="External"/><Relationship Id="rId5" Type="http://schemas.openxmlformats.org/officeDocument/2006/relationships/hyperlink" Target="https://twitter.com/AutSpaces?ref_src=twsrc%5Egoogle%7Ctwcamp%5Eserp%7Ctwgr%5Eauthor" TargetMode="Externa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g"/></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g"/></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hyperlink" Target="https://twitter.com/AutSpaces" TargetMode="External"/><Relationship Id="rId3" Type="http://schemas.openxmlformats.org/officeDocument/2006/relationships/hyperlink" Target="https://tinyletter.com/AutisticaTuringCitizenScience" TargetMode="External"/><Relationship Id="rId4" Type="http://schemas.openxmlformats.org/officeDocument/2006/relationships/hyperlink" Target="https://github.com/alan-turing-institute/AutSPACEs" TargetMode="External"/><Relationship Id="rId5" Type="http://schemas.openxmlformats.org/officeDocument/2006/relationships/hyperlink" Target="https://tinyletter.com/AutisticaTuringCitizenScience" TargetMode="Externa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hyperlink" Target="https://twitter.com/AutSpaces" TargetMode="External"/><Relationship Id="rId3" Type="http://schemas.openxmlformats.org/officeDocument/2006/relationships/hyperlink" Target="https://github.com/alan-turing-institute/AutSPACEs" TargetMode="External"/><Relationship Id="rId4" Type="http://schemas.openxmlformats.org/officeDocument/2006/relationships/hyperlink" Target="https://tinyletter.com/AutisticaTuringCitizenScience" TargetMode="External"/><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jpg"/></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hyperlink" Target="https://twitter.com/AutSpaces" TargetMode="External"/><Relationship Id="rId3" Type="http://schemas.openxmlformats.org/officeDocument/2006/relationships/hyperlink" Target="https://github.com/alan-turing-institute/AutSPACEs" TargetMode="External"/><Relationship Id="rId4" Type="http://schemas.openxmlformats.org/officeDocument/2006/relationships/hyperlink" Target="https://tinyletter.com/AutisticaTuringCitizenScience" TargetMode="External"/><Relationship Id="rId5" Type="http://schemas.openxmlformats.org/officeDocument/2006/relationships/image" Target="../media/image5.png"/><Relationship Id="rId6" Type="http://schemas.openxmlformats.org/officeDocument/2006/relationships/image" Target="../media/image1.jpg"/></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hyperlink" Target="https://twitter.com/AutSpaces" TargetMode="External"/><Relationship Id="rId3" Type="http://schemas.openxmlformats.org/officeDocument/2006/relationships/hyperlink" Target="https://github.com/alan-turing-institute/AutSPACEs" TargetMode="External"/><Relationship Id="rId4" Type="http://schemas.openxmlformats.org/officeDocument/2006/relationships/hyperlink" Target="https://tinyletter.com/AutisticaTuringCitizenScience" TargetMode="External"/><Relationship Id="rId5" Type="http://schemas.openxmlformats.org/officeDocument/2006/relationships/image" Target="../media/image5.png"/><Relationship Id="rId6" Type="http://schemas.openxmlformats.org/officeDocument/2006/relationships/image" Target="../media/image1.jpg"/></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hyperlink" Target="https://twitter.com/AutSpaces" TargetMode="External"/><Relationship Id="rId3" Type="http://schemas.openxmlformats.org/officeDocument/2006/relationships/hyperlink" Target="https://github.com/alan-turing-institute/AutSPACEs" TargetMode="External"/><Relationship Id="rId4" Type="http://schemas.openxmlformats.org/officeDocument/2006/relationships/hyperlink" Target="https://tinyletter.com/AutisticaTuringCitizenScience" TargetMode="External"/><Relationship Id="rId5" Type="http://schemas.openxmlformats.org/officeDocument/2006/relationships/image" Target="../media/image5.png"/><Relationship Id="rId6" Type="http://schemas.openxmlformats.org/officeDocument/2006/relationships/image" Target="../media/image1.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hyperlink" Target="https://twitter.com/AutSpaces" TargetMode="External"/><Relationship Id="rId3" Type="http://schemas.openxmlformats.org/officeDocument/2006/relationships/hyperlink" Target="https://github.com/alan-turing-institute/AutSPACEs" TargetMode="External"/><Relationship Id="rId4" Type="http://schemas.openxmlformats.org/officeDocument/2006/relationships/hyperlink" Target="https://tinyletter.com/AutisticaTuringCitizenScience" TargetMode="External"/><Relationship Id="rId5" Type="http://schemas.openxmlformats.org/officeDocument/2006/relationships/image" Target="../media/image5.png"/><Relationship Id="rId6" Type="http://schemas.openxmlformats.org/officeDocument/2006/relationships/image" Target="../media/image1.jpg"/></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hyperlink" Target="https://twitter.com/AutSpaces" TargetMode="External"/><Relationship Id="rId3" Type="http://schemas.openxmlformats.org/officeDocument/2006/relationships/hyperlink" Target="https://github.com/alan-turing-institute/AutSPACEs" TargetMode="External"/><Relationship Id="rId4" Type="http://schemas.openxmlformats.org/officeDocument/2006/relationships/hyperlink" Target="https://tinyletter.com/AutisticaTuringCitizenScience" TargetMode="External"/><Relationship Id="rId5" Type="http://schemas.openxmlformats.org/officeDocument/2006/relationships/image" Target="../media/image5.png"/><Relationship Id="rId6" Type="http://schemas.openxmlformats.org/officeDocument/2006/relationships/image" Target="../media/image1.jpg"/></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hyperlink" Target="https://tinyletter.com/AutisticaTuringCitizenScience" TargetMode="External"/><Relationship Id="rId3" Type="http://schemas.openxmlformats.org/officeDocument/2006/relationships/hyperlink" Target="https://github.com/alan-turing-institute/AutSPACEs" TargetMode="External"/><Relationship Id="rId4" Type="http://schemas.openxmlformats.org/officeDocument/2006/relationships/hyperlink" Target="https://github.com/alan-turing-institute/AutisticaCitizenScience" TargetMode="External"/><Relationship Id="rId5" Type="http://schemas.openxmlformats.org/officeDocument/2006/relationships/hyperlink" Target="https://twitter.com/AutSpaces?ref_src=twsrc%5Egoogle%7Ctwcamp%5Eserp%7Ctwgr%5Eauthor" TargetMode="Externa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jpg"/></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jpg"/></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hyperlink" Target="https://twitter.com/AutSpaces" TargetMode="External"/><Relationship Id="rId3" Type="http://schemas.openxmlformats.org/officeDocument/2006/relationships/hyperlink" Target="https://tinyletter.com/AutisticaTuringCitizenScience" TargetMode="External"/><Relationship Id="rId4" Type="http://schemas.openxmlformats.org/officeDocument/2006/relationships/hyperlink" Target="https://github.com/alan-turing-institute/AutSPACEs" TargetMode="External"/><Relationship Id="rId5" Type="http://schemas.openxmlformats.org/officeDocument/2006/relationships/hyperlink" Target="https://tinyletter.com/AutisticaTuringCitizenScience" TargetMode="Externa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hyperlink" Target="https://twitter.com/AutSpaces" TargetMode="External"/><Relationship Id="rId3" Type="http://schemas.openxmlformats.org/officeDocument/2006/relationships/hyperlink" Target="https://github.com/alan-turing-institute/AutSPACEs" TargetMode="External"/><Relationship Id="rId4" Type="http://schemas.openxmlformats.org/officeDocument/2006/relationships/hyperlink" Target="https://tinyletter.com/AutisticaTuringCitizenScience" TargetMode="External"/><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jpg"/></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hyperlink" Target="https://twitter.com/AutSpaces" TargetMode="External"/><Relationship Id="rId3" Type="http://schemas.openxmlformats.org/officeDocument/2006/relationships/hyperlink" Target="https://github.com/alan-turing-institute/AutSPACEs" TargetMode="External"/><Relationship Id="rId4" Type="http://schemas.openxmlformats.org/officeDocument/2006/relationships/hyperlink" Target="https://tinyletter.com/AutisticaTuringCitizenScience" TargetMode="External"/><Relationship Id="rId5" Type="http://schemas.openxmlformats.org/officeDocument/2006/relationships/image" Target="../media/image5.png"/><Relationship Id="rId6" Type="http://schemas.openxmlformats.org/officeDocument/2006/relationships/image" Target="../media/image1.jpg"/></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hyperlink" Target="https://twitter.com/AutSpaces" TargetMode="External"/><Relationship Id="rId3" Type="http://schemas.openxmlformats.org/officeDocument/2006/relationships/hyperlink" Target="https://github.com/alan-turing-institute/AutSPACEs" TargetMode="External"/><Relationship Id="rId4" Type="http://schemas.openxmlformats.org/officeDocument/2006/relationships/hyperlink" Target="https://tinyletter.com/AutisticaTuringCitizenScience" TargetMode="External"/><Relationship Id="rId5" Type="http://schemas.openxmlformats.org/officeDocument/2006/relationships/image" Target="../media/image5.png"/><Relationship Id="rId6" Type="http://schemas.openxmlformats.org/officeDocument/2006/relationships/image" Target="../media/image1.jpg"/></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hyperlink" Target="https://twitter.com/AutSpaces" TargetMode="External"/><Relationship Id="rId3" Type="http://schemas.openxmlformats.org/officeDocument/2006/relationships/hyperlink" Target="https://github.com/alan-turing-institute/AutSPACEs" TargetMode="External"/><Relationship Id="rId4" Type="http://schemas.openxmlformats.org/officeDocument/2006/relationships/hyperlink" Target="https://tinyletter.com/AutisticaTuringCitizenScience" TargetMode="External"/><Relationship Id="rId5" Type="http://schemas.openxmlformats.org/officeDocument/2006/relationships/image" Target="../media/image5.png"/><Relationship Id="rId6" Type="http://schemas.openxmlformats.org/officeDocument/2006/relationships/image" Target="../media/image1.jpg"/></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hyperlink" Target="https://twitter.com/AutSpaces" TargetMode="External"/><Relationship Id="rId3" Type="http://schemas.openxmlformats.org/officeDocument/2006/relationships/hyperlink" Target="https://github.com/alan-turing-institute/AutSPACEs" TargetMode="External"/><Relationship Id="rId4" Type="http://schemas.openxmlformats.org/officeDocument/2006/relationships/hyperlink" Target="https://tinyletter.com/AutisticaTuringCitizenScience" TargetMode="External"/><Relationship Id="rId5" Type="http://schemas.openxmlformats.org/officeDocument/2006/relationships/image" Target="../media/image5.png"/><Relationship Id="rId6" Type="http://schemas.openxmlformats.org/officeDocument/2006/relationships/image" Target="../media/image1.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hyperlink" Target="https://twitter.com/AutSpaces" TargetMode="External"/><Relationship Id="rId3" Type="http://schemas.openxmlformats.org/officeDocument/2006/relationships/hyperlink" Target="https://github.com/alan-turing-institute/AutSPACEs" TargetMode="External"/><Relationship Id="rId4" Type="http://schemas.openxmlformats.org/officeDocument/2006/relationships/hyperlink" Target="https://tinyletter.com/AutisticaTuringCitizenScience" TargetMode="External"/><Relationship Id="rId5" Type="http://schemas.openxmlformats.org/officeDocument/2006/relationships/image" Target="../media/image5.png"/><Relationship Id="rId6" Type="http://schemas.openxmlformats.org/officeDocument/2006/relationships/image" Target="../media/image1.jpg"/></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hyperlink" Target="https://tinyletter.com/AutisticaTuringCitizenScience" TargetMode="External"/><Relationship Id="rId3" Type="http://schemas.openxmlformats.org/officeDocument/2006/relationships/hyperlink" Target="https://github.com/alan-turing-institute/AutSPACEs" TargetMode="External"/><Relationship Id="rId4" Type="http://schemas.openxmlformats.org/officeDocument/2006/relationships/hyperlink" Target="https://github.com/alan-turing-institute/AutisticaCitizenScience" TargetMode="External"/><Relationship Id="rId5" Type="http://schemas.openxmlformats.org/officeDocument/2006/relationships/hyperlink" Target="https://twitter.com/AutSpaces?ref_src=twsrc%5Egoogle%7Ctwcamp%5Eserp%7Ctwgr%5Eauthor" TargetMode="Externa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3">
  <p:cSld name="MAIN_POINT_1_3_3">
    <p:bg>
      <p:bgPr>
        <a:solidFill>
          <a:schemeClr val="accent2"/>
        </a:solidFill>
      </p:bgPr>
    </p:bg>
    <p:spTree>
      <p:nvGrpSpPr>
        <p:cNvPr id="520" name="Shape 520"/>
        <p:cNvGrpSpPr/>
        <p:nvPr/>
      </p:nvGrpSpPr>
      <p:grpSpPr>
        <a:xfrm>
          <a:off x="0" y="0"/>
          <a:ext cx="0" cy="0"/>
          <a:chOff x="0" y="0"/>
          <a:chExt cx="0" cy="0"/>
        </a:xfrm>
      </p:grpSpPr>
      <p:sp>
        <p:nvSpPr>
          <p:cNvPr id="521" name="Google Shape;521;p10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522" name="Google Shape;522;p102"/>
          <p:cNvSpPr txBox="1"/>
          <p:nvPr>
            <p:ph type="title"/>
          </p:nvPr>
        </p:nvSpPr>
        <p:spPr>
          <a:xfrm>
            <a:off x="296250" y="1944450"/>
            <a:ext cx="8551500" cy="1254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4500"/>
              <a:buFont typeface="Poppins"/>
              <a:buNone/>
              <a:defRPr b="1" sz="4500">
                <a:solidFill>
                  <a:schemeClr val="lt1"/>
                </a:solidFill>
                <a:latin typeface="Poppins"/>
                <a:ea typeface="Poppins"/>
                <a:cs typeface="Poppins"/>
                <a:sym typeface="Poppins"/>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3 2">
  <p:cSld name="MAIN_POINT_1_3_2">
    <p:bg>
      <p:bgPr>
        <a:solidFill>
          <a:schemeClr val="accent3"/>
        </a:solidFill>
      </p:bgPr>
    </p:bg>
    <p:spTree>
      <p:nvGrpSpPr>
        <p:cNvPr id="523" name="Shape 523"/>
        <p:cNvGrpSpPr/>
        <p:nvPr/>
      </p:nvGrpSpPr>
      <p:grpSpPr>
        <a:xfrm>
          <a:off x="0" y="0"/>
          <a:ext cx="0" cy="0"/>
          <a:chOff x="0" y="0"/>
          <a:chExt cx="0" cy="0"/>
        </a:xfrm>
      </p:grpSpPr>
      <p:sp>
        <p:nvSpPr>
          <p:cNvPr id="524" name="Google Shape;524;p10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525" name="Google Shape;525;p103"/>
          <p:cNvSpPr txBox="1"/>
          <p:nvPr>
            <p:ph type="title"/>
          </p:nvPr>
        </p:nvSpPr>
        <p:spPr>
          <a:xfrm>
            <a:off x="296250" y="1944450"/>
            <a:ext cx="8551500" cy="12546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2C2C2C"/>
              </a:buClr>
              <a:buSzPts val="4500"/>
              <a:buFont typeface="Poppins"/>
              <a:buNone/>
              <a:defRPr b="1" sz="4500">
                <a:solidFill>
                  <a:srgbClr val="2C2C2C"/>
                </a:solidFill>
                <a:latin typeface="Poppins"/>
                <a:ea typeface="Poppins"/>
                <a:cs typeface="Poppins"/>
                <a:sym typeface="Poppins"/>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ample Slide">
  <p:cSld name="TITLE_2">
    <p:spTree>
      <p:nvGrpSpPr>
        <p:cNvPr id="526" name="Shape 526"/>
        <p:cNvGrpSpPr/>
        <p:nvPr/>
      </p:nvGrpSpPr>
      <p:grpSpPr>
        <a:xfrm>
          <a:off x="0" y="0"/>
          <a:ext cx="0" cy="0"/>
          <a:chOff x="0" y="0"/>
          <a:chExt cx="0" cy="0"/>
        </a:xfrm>
      </p:grpSpPr>
      <p:sp>
        <p:nvSpPr>
          <p:cNvPr id="527" name="Google Shape;527;p104"/>
          <p:cNvSpPr/>
          <p:nvPr/>
        </p:nvSpPr>
        <p:spPr>
          <a:xfrm>
            <a:off x="0" y="4035350"/>
            <a:ext cx="9144000" cy="1107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0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529" name="Google Shape;529;p104"/>
          <p:cNvSpPr txBox="1"/>
          <p:nvPr/>
        </p:nvSpPr>
        <p:spPr>
          <a:xfrm>
            <a:off x="2906275" y="607225"/>
            <a:ext cx="24357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Thank You!</a:t>
            </a:r>
            <a:endParaRPr sz="2800">
              <a:solidFill>
                <a:srgbClr val="2C2C2C"/>
              </a:solidFill>
              <a:latin typeface="Poppins Medium"/>
              <a:ea typeface="Poppins Medium"/>
              <a:cs typeface="Poppins Medium"/>
              <a:sym typeface="Poppins Medium"/>
            </a:endParaRPr>
          </a:p>
        </p:txBody>
      </p:sp>
      <p:sp>
        <p:nvSpPr>
          <p:cNvPr id="530" name="Google Shape;530;p104"/>
          <p:cNvSpPr txBox="1"/>
          <p:nvPr/>
        </p:nvSpPr>
        <p:spPr>
          <a:xfrm>
            <a:off x="1189975" y="2048400"/>
            <a:ext cx="69645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2C2C2C"/>
                </a:solidFill>
                <a:latin typeface="Poppins"/>
                <a:ea typeface="Poppins"/>
                <a:cs typeface="Poppins"/>
                <a:sym typeface="Poppins"/>
              </a:rPr>
              <a:t>Connect with us on Twitter </a:t>
            </a:r>
            <a:r>
              <a:rPr lang="en-GB" u="sng">
                <a:solidFill>
                  <a:schemeClr val="hlink"/>
                </a:solidFill>
                <a:latin typeface="Poppins"/>
                <a:ea typeface="Poppins"/>
                <a:cs typeface="Poppins"/>
                <a:sym typeface="Poppins"/>
                <a:hlinkClick r:id="rId2"/>
              </a:rPr>
              <a:t>@AutSpaces</a:t>
            </a:r>
            <a:endParaRPr>
              <a:solidFill>
                <a:srgbClr val="2C2C2C"/>
              </a:solidFill>
              <a:latin typeface="Poppins"/>
              <a:ea typeface="Poppins"/>
              <a:cs typeface="Poppins"/>
              <a:sym typeface="Poppins"/>
            </a:endParaRPr>
          </a:p>
          <a:p>
            <a:pPr indent="0" lvl="0" marL="0" rtl="0" algn="l">
              <a:spcBef>
                <a:spcPts val="0"/>
              </a:spcBef>
              <a:spcAft>
                <a:spcPts val="0"/>
              </a:spcAft>
              <a:buNone/>
            </a:pPr>
            <a:r>
              <a:rPr lang="en-GB">
                <a:solidFill>
                  <a:srgbClr val="2C2C2C"/>
                </a:solidFill>
                <a:latin typeface="Poppins"/>
                <a:ea typeface="Poppins"/>
                <a:cs typeface="Poppins"/>
                <a:sym typeface="Poppins"/>
              </a:rPr>
              <a:t>Stay in touch with our Newsletter </a:t>
            </a:r>
            <a:r>
              <a:rPr lang="en-GB" u="sng">
                <a:solidFill>
                  <a:schemeClr val="hlink"/>
                </a:solidFill>
                <a:latin typeface="Poppins"/>
                <a:ea typeface="Poppins"/>
                <a:cs typeface="Poppins"/>
                <a:sym typeface="Poppins"/>
                <a:hlinkClick r:id="rId3"/>
              </a:rPr>
              <a:t>here</a:t>
            </a:r>
            <a:r>
              <a:rPr lang="en-GB">
                <a:solidFill>
                  <a:srgbClr val="2C2C2C"/>
                </a:solidFill>
                <a:latin typeface="Poppins"/>
                <a:ea typeface="Poppins"/>
                <a:cs typeface="Poppins"/>
                <a:sym typeface="Poppins"/>
              </a:rPr>
              <a:t>. </a:t>
            </a:r>
            <a:endParaRPr>
              <a:solidFill>
                <a:srgbClr val="2C2C2C"/>
              </a:solidFill>
              <a:latin typeface="Poppins"/>
              <a:ea typeface="Poppins"/>
              <a:cs typeface="Poppins"/>
              <a:sym typeface="Poppins"/>
            </a:endParaRPr>
          </a:p>
          <a:p>
            <a:pPr indent="0" lvl="0" marL="0" rtl="0" algn="l">
              <a:spcBef>
                <a:spcPts val="0"/>
              </a:spcBef>
              <a:spcAft>
                <a:spcPts val="0"/>
              </a:spcAft>
              <a:buNone/>
            </a:pPr>
            <a:r>
              <a:rPr lang="en-GB">
                <a:solidFill>
                  <a:srgbClr val="2C2C2C"/>
                </a:solidFill>
                <a:latin typeface="Poppins"/>
                <a:ea typeface="Poppins"/>
                <a:cs typeface="Poppins"/>
                <a:sym typeface="Poppins"/>
              </a:rPr>
              <a:t>Checkout our GitHub Repositories </a:t>
            </a:r>
            <a:r>
              <a:rPr lang="en-GB" u="sng">
                <a:solidFill>
                  <a:schemeClr val="hlink"/>
                </a:solidFill>
                <a:latin typeface="Poppins"/>
                <a:ea typeface="Poppins"/>
                <a:cs typeface="Poppins"/>
                <a:sym typeface="Poppins"/>
                <a:hlinkClick r:id="rId4"/>
              </a:rPr>
              <a:t>/AutSPACEs</a:t>
            </a:r>
            <a:r>
              <a:rPr lang="en-GB">
                <a:solidFill>
                  <a:srgbClr val="2C2C2C"/>
                </a:solidFill>
                <a:latin typeface="Poppins"/>
                <a:ea typeface="Poppins"/>
                <a:cs typeface="Poppins"/>
                <a:sym typeface="Poppins"/>
              </a:rPr>
              <a:t> and </a:t>
            </a:r>
            <a:r>
              <a:rPr lang="en-GB" u="sng">
                <a:solidFill>
                  <a:schemeClr val="hlink"/>
                </a:solidFill>
                <a:latin typeface="Poppins"/>
                <a:ea typeface="Poppins"/>
                <a:cs typeface="Poppins"/>
                <a:sym typeface="Poppins"/>
                <a:hlinkClick r:id="rId5"/>
              </a:rPr>
              <a:t>/AutisticaCitizenScience</a:t>
            </a:r>
            <a:endParaRPr>
              <a:solidFill>
                <a:srgbClr val="2C2C2C"/>
              </a:solidFill>
              <a:latin typeface="Poppins"/>
              <a:ea typeface="Poppins"/>
              <a:cs typeface="Poppins"/>
              <a:sym typeface="Poppins"/>
            </a:endParaRPr>
          </a:p>
          <a:p>
            <a:pPr indent="0" lvl="0" marL="0" rtl="0" algn="l">
              <a:spcBef>
                <a:spcPts val="0"/>
              </a:spcBef>
              <a:spcAft>
                <a:spcPts val="0"/>
              </a:spcAft>
              <a:buNone/>
            </a:pPr>
            <a:r>
              <a:t/>
            </a:r>
            <a:endParaRPr>
              <a:solidFill>
                <a:srgbClr val="2C2C2C"/>
              </a:solidFill>
              <a:latin typeface="Poppins"/>
              <a:ea typeface="Poppins"/>
              <a:cs typeface="Poppins"/>
              <a:sym typeface="Poppins"/>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ample Slides">
  <p:cSld name="CUSTOM_4_1">
    <p:spTree>
      <p:nvGrpSpPr>
        <p:cNvPr id="531" name="Shape 531"/>
        <p:cNvGrpSpPr/>
        <p:nvPr/>
      </p:nvGrpSpPr>
      <p:grpSpPr>
        <a:xfrm>
          <a:off x="0" y="0"/>
          <a:ext cx="0" cy="0"/>
          <a:chOff x="0" y="0"/>
          <a:chExt cx="0" cy="0"/>
        </a:xfrm>
      </p:grpSpPr>
      <p:sp>
        <p:nvSpPr>
          <p:cNvPr id="532" name="Google Shape;532;p105"/>
          <p:cNvSpPr txBox="1"/>
          <p:nvPr/>
        </p:nvSpPr>
        <p:spPr>
          <a:xfrm>
            <a:off x="4765713" y="846800"/>
            <a:ext cx="33768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500">
                <a:latin typeface="Poppins Medium"/>
                <a:ea typeface="Poppins Medium"/>
                <a:cs typeface="Poppins Medium"/>
                <a:sym typeface="Poppins Medium"/>
              </a:rPr>
              <a:t>Thank You!</a:t>
            </a:r>
            <a:endParaRPr sz="3500">
              <a:latin typeface="Poppins Medium"/>
              <a:ea typeface="Poppins Medium"/>
              <a:cs typeface="Poppins Medium"/>
              <a:sym typeface="Poppins Medium"/>
            </a:endParaRPr>
          </a:p>
        </p:txBody>
      </p:sp>
      <p:sp>
        <p:nvSpPr>
          <p:cNvPr id="533" name="Google Shape;533;p105"/>
          <p:cNvSpPr/>
          <p:nvPr/>
        </p:nvSpPr>
        <p:spPr>
          <a:xfrm>
            <a:off x="4891288" y="1701475"/>
            <a:ext cx="909300" cy="861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05"/>
          <p:cNvSpPr txBox="1"/>
          <p:nvPr/>
        </p:nvSpPr>
        <p:spPr>
          <a:xfrm>
            <a:off x="5378100" y="2341925"/>
            <a:ext cx="32154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2"/>
              </a:rPr>
              <a:t>@AutSpaces</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3"/>
              </a:rPr>
              <a:t>/AutSPACEs</a:t>
            </a:r>
            <a:r>
              <a:rPr lang="en-GB" sz="1900">
                <a:solidFill>
                  <a:srgbClr val="2C2C2C"/>
                </a:solidFill>
                <a:latin typeface="Poppins"/>
                <a:ea typeface="Poppins"/>
                <a:cs typeface="Poppins"/>
                <a:sym typeface="Poppins"/>
              </a:rPr>
              <a:t>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4"/>
              </a:rPr>
              <a:t>/AutisticaCitizenScience</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lnSpc>
                <a:spcPct val="115000"/>
              </a:lnSpc>
              <a:spcBef>
                <a:spcPts val="0"/>
              </a:spcBef>
              <a:spcAft>
                <a:spcPts val="0"/>
              </a:spcAft>
              <a:buNone/>
            </a:pPr>
            <a:r>
              <a:t/>
            </a:r>
            <a:endParaRPr sz="1900">
              <a:latin typeface="Poppins"/>
              <a:ea typeface="Poppins"/>
              <a:cs typeface="Poppins"/>
              <a:sym typeface="Poppins"/>
            </a:endParaRPr>
          </a:p>
        </p:txBody>
      </p:sp>
      <p:pic>
        <p:nvPicPr>
          <p:cNvPr id="535" name="Google Shape;535;p105"/>
          <p:cNvPicPr preferRelativeResize="0"/>
          <p:nvPr/>
        </p:nvPicPr>
        <p:blipFill>
          <a:blip r:embed="rId5">
            <a:alphaModFix/>
          </a:blip>
          <a:stretch>
            <a:fillRect/>
          </a:stretch>
        </p:blipFill>
        <p:spPr>
          <a:xfrm>
            <a:off x="442125" y="951350"/>
            <a:ext cx="3794900" cy="3794900"/>
          </a:xfrm>
          <a:prstGeom prst="rect">
            <a:avLst/>
          </a:prstGeom>
          <a:noFill/>
          <a:ln>
            <a:noFill/>
          </a:ln>
        </p:spPr>
      </p:pic>
      <p:pic>
        <p:nvPicPr>
          <p:cNvPr id="536" name="Google Shape;536;p105"/>
          <p:cNvPicPr preferRelativeResize="0"/>
          <p:nvPr/>
        </p:nvPicPr>
        <p:blipFill>
          <a:blip r:embed="rId6">
            <a:alphaModFix/>
          </a:blip>
          <a:stretch>
            <a:fillRect/>
          </a:stretch>
        </p:blipFill>
        <p:spPr>
          <a:xfrm>
            <a:off x="4891300" y="3104888"/>
            <a:ext cx="413573" cy="413573"/>
          </a:xfrm>
          <a:prstGeom prst="rect">
            <a:avLst/>
          </a:prstGeom>
          <a:noFill/>
          <a:ln>
            <a:noFill/>
          </a:ln>
        </p:spPr>
      </p:pic>
      <p:pic>
        <p:nvPicPr>
          <p:cNvPr id="537" name="Google Shape;537;p105"/>
          <p:cNvPicPr preferRelativeResize="0"/>
          <p:nvPr/>
        </p:nvPicPr>
        <p:blipFill>
          <a:blip r:embed="rId7">
            <a:alphaModFix/>
          </a:blip>
          <a:stretch>
            <a:fillRect/>
          </a:stretch>
        </p:blipFill>
        <p:spPr>
          <a:xfrm>
            <a:off x="4891294" y="2441169"/>
            <a:ext cx="413575" cy="413575"/>
          </a:xfrm>
          <a:prstGeom prst="rect">
            <a:avLst/>
          </a:prstGeom>
          <a:noFill/>
          <a:ln>
            <a:noFill/>
          </a:ln>
        </p:spPr>
      </p:pic>
      <p:sp>
        <p:nvSpPr>
          <p:cNvPr id="538" name="Google Shape;538;p105"/>
          <p:cNvSpPr txBox="1"/>
          <p:nvPr/>
        </p:nvSpPr>
        <p:spPr>
          <a:xfrm>
            <a:off x="0" y="4835700"/>
            <a:ext cx="4554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latin typeface="Poppins Light"/>
                <a:ea typeface="Poppins Light"/>
                <a:cs typeface="Poppins Light"/>
                <a:sym typeface="Poppins Light"/>
              </a:rPr>
              <a:t>Image Source: Storyset Icons</a:t>
            </a:r>
            <a:endParaRPr sz="800">
              <a:latin typeface="Poppins Light"/>
              <a:ea typeface="Poppins Light"/>
              <a:cs typeface="Poppins Light"/>
              <a:sym typeface="Poppins Light"/>
            </a:endParaRPr>
          </a:p>
        </p:txBody>
      </p:sp>
      <p:sp>
        <p:nvSpPr>
          <p:cNvPr id="539" name="Google Shape;539;p10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p:cSld name="CUSTOM_4_1_1">
    <p:spTree>
      <p:nvGrpSpPr>
        <p:cNvPr id="540" name="Shape 540"/>
        <p:cNvGrpSpPr/>
        <p:nvPr/>
      </p:nvGrpSpPr>
      <p:grpSpPr>
        <a:xfrm>
          <a:off x="0" y="0"/>
          <a:ext cx="0" cy="0"/>
          <a:chOff x="0" y="0"/>
          <a:chExt cx="0" cy="0"/>
        </a:xfrm>
      </p:grpSpPr>
      <p:sp>
        <p:nvSpPr>
          <p:cNvPr id="541" name="Google Shape;541;p106"/>
          <p:cNvSpPr txBox="1"/>
          <p:nvPr/>
        </p:nvSpPr>
        <p:spPr>
          <a:xfrm>
            <a:off x="4765713" y="846800"/>
            <a:ext cx="33768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500">
                <a:latin typeface="Poppins Medium"/>
                <a:ea typeface="Poppins Medium"/>
                <a:cs typeface="Poppins Medium"/>
                <a:sym typeface="Poppins Medium"/>
              </a:rPr>
              <a:t>Thank You!</a:t>
            </a:r>
            <a:endParaRPr sz="3500">
              <a:latin typeface="Poppins Medium"/>
              <a:ea typeface="Poppins Medium"/>
              <a:cs typeface="Poppins Medium"/>
              <a:sym typeface="Poppins Medium"/>
            </a:endParaRPr>
          </a:p>
        </p:txBody>
      </p:sp>
      <p:sp>
        <p:nvSpPr>
          <p:cNvPr id="542" name="Google Shape;542;p106"/>
          <p:cNvSpPr/>
          <p:nvPr/>
        </p:nvSpPr>
        <p:spPr>
          <a:xfrm>
            <a:off x="4891288" y="1701475"/>
            <a:ext cx="909300" cy="861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106"/>
          <p:cNvSpPr txBox="1"/>
          <p:nvPr/>
        </p:nvSpPr>
        <p:spPr>
          <a:xfrm>
            <a:off x="5378100" y="2341925"/>
            <a:ext cx="32154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2"/>
              </a:rPr>
              <a:t>@AutSpaces</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3"/>
              </a:rPr>
              <a:t>/AutSPACEs</a:t>
            </a:r>
            <a:r>
              <a:rPr lang="en-GB" sz="1900">
                <a:solidFill>
                  <a:srgbClr val="2C2C2C"/>
                </a:solidFill>
                <a:latin typeface="Poppins"/>
                <a:ea typeface="Poppins"/>
                <a:cs typeface="Poppins"/>
                <a:sym typeface="Poppins"/>
              </a:rPr>
              <a:t>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4"/>
              </a:rPr>
              <a:t>/AutisticaCitizenScience</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lnSpc>
                <a:spcPct val="115000"/>
              </a:lnSpc>
              <a:spcBef>
                <a:spcPts val="0"/>
              </a:spcBef>
              <a:spcAft>
                <a:spcPts val="0"/>
              </a:spcAft>
              <a:buNone/>
            </a:pPr>
            <a:r>
              <a:t/>
            </a:r>
            <a:endParaRPr sz="1900">
              <a:latin typeface="Poppins"/>
              <a:ea typeface="Poppins"/>
              <a:cs typeface="Poppins"/>
              <a:sym typeface="Poppins"/>
            </a:endParaRPr>
          </a:p>
        </p:txBody>
      </p:sp>
      <p:pic>
        <p:nvPicPr>
          <p:cNvPr id="544" name="Google Shape;544;p106"/>
          <p:cNvPicPr preferRelativeResize="0"/>
          <p:nvPr/>
        </p:nvPicPr>
        <p:blipFill>
          <a:blip r:embed="rId5">
            <a:alphaModFix/>
          </a:blip>
          <a:stretch>
            <a:fillRect/>
          </a:stretch>
        </p:blipFill>
        <p:spPr>
          <a:xfrm>
            <a:off x="4891300" y="3104888"/>
            <a:ext cx="413573" cy="413573"/>
          </a:xfrm>
          <a:prstGeom prst="rect">
            <a:avLst/>
          </a:prstGeom>
          <a:noFill/>
          <a:ln>
            <a:noFill/>
          </a:ln>
        </p:spPr>
      </p:pic>
      <p:pic>
        <p:nvPicPr>
          <p:cNvPr id="545" name="Google Shape;545;p106"/>
          <p:cNvPicPr preferRelativeResize="0"/>
          <p:nvPr/>
        </p:nvPicPr>
        <p:blipFill>
          <a:blip r:embed="rId6">
            <a:alphaModFix/>
          </a:blip>
          <a:stretch>
            <a:fillRect/>
          </a:stretch>
        </p:blipFill>
        <p:spPr>
          <a:xfrm>
            <a:off x="4891294" y="2441169"/>
            <a:ext cx="413575" cy="413575"/>
          </a:xfrm>
          <a:prstGeom prst="rect">
            <a:avLst/>
          </a:prstGeom>
          <a:noFill/>
          <a:ln>
            <a:noFill/>
          </a:ln>
        </p:spPr>
      </p:pic>
      <p:sp>
        <p:nvSpPr>
          <p:cNvPr id="546" name="Google Shape;546;p106"/>
          <p:cNvSpPr txBox="1"/>
          <p:nvPr/>
        </p:nvSpPr>
        <p:spPr>
          <a:xfrm>
            <a:off x="0" y="4835700"/>
            <a:ext cx="4554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latin typeface="Poppins Light"/>
                <a:ea typeface="Poppins Light"/>
                <a:cs typeface="Poppins Light"/>
                <a:sym typeface="Poppins Light"/>
              </a:rPr>
              <a:t>Image Source:</a:t>
            </a:r>
            <a:endParaRPr sz="800">
              <a:latin typeface="Poppins Light"/>
              <a:ea typeface="Poppins Light"/>
              <a:cs typeface="Poppins Light"/>
              <a:sym typeface="Poppins Light"/>
            </a:endParaRPr>
          </a:p>
        </p:txBody>
      </p:sp>
      <p:sp>
        <p:nvSpPr>
          <p:cNvPr id="547" name="Google Shape;547;p10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1">
  <p:cSld name="CUSTOM_4_1_1_1">
    <p:spTree>
      <p:nvGrpSpPr>
        <p:cNvPr id="548" name="Shape 548"/>
        <p:cNvGrpSpPr/>
        <p:nvPr/>
      </p:nvGrpSpPr>
      <p:grpSpPr>
        <a:xfrm>
          <a:off x="0" y="0"/>
          <a:ext cx="0" cy="0"/>
          <a:chOff x="0" y="0"/>
          <a:chExt cx="0" cy="0"/>
        </a:xfrm>
      </p:grpSpPr>
      <p:sp>
        <p:nvSpPr>
          <p:cNvPr id="549" name="Google Shape;549;p107"/>
          <p:cNvSpPr txBox="1"/>
          <p:nvPr/>
        </p:nvSpPr>
        <p:spPr>
          <a:xfrm>
            <a:off x="4765713" y="846800"/>
            <a:ext cx="33768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500">
                <a:latin typeface="Poppins Medium"/>
                <a:ea typeface="Poppins Medium"/>
                <a:cs typeface="Poppins Medium"/>
                <a:sym typeface="Poppins Medium"/>
              </a:rPr>
              <a:t>Thank You!</a:t>
            </a:r>
            <a:endParaRPr sz="3500">
              <a:latin typeface="Poppins Medium"/>
              <a:ea typeface="Poppins Medium"/>
              <a:cs typeface="Poppins Medium"/>
              <a:sym typeface="Poppins Medium"/>
            </a:endParaRPr>
          </a:p>
        </p:txBody>
      </p:sp>
      <p:sp>
        <p:nvSpPr>
          <p:cNvPr id="550" name="Google Shape;550;p107"/>
          <p:cNvSpPr/>
          <p:nvPr/>
        </p:nvSpPr>
        <p:spPr>
          <a:xfrm>
            <a:off x="4891288" y="1701475"/>
            <a:ext cx="909300" cy="861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107"/>
          <p:cNvSpPr txBox="1"/>
          <p:nvPr/>
        </p:nvSpPr>
        <p:spPr>
          <a:xfrm>
            <a:off x="5378100" y="2341925"/>
            <a:ext cx="32154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2"/>
              </a:rPr>
              <a:t>@AutSpaces</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3"/>
              </a:rPr>
              <a:t>/AutSPACEs</a:t>
            </a:r>
            <a:r>
              <a:rPr lang="en-GB" sz="1900">
                <a:solidFill>
                  <a:srgbClr val="2C2C2C"/>
                </a:solidFill>
                <a:latin typeface="Poppins"/>
                <a:ea typeface="Poppins"/>
                <a:cs typeface="Poppins"/>
                <a:sym typeface="Poppins"/>
              </a:rPr>
              <a:t>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4"/>
              </a:rPr>
              <a:t>/AutisticaCitizenScience</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lnSpc>
                <a:spcPct val="115000"/>
              </a:lnSpc>
              <a:spcBef>
                <a:spcPts val="0"/>
              </a:spcBef>
              <a:spcAft>
                <a:spcPts val="0"/>
              </a:spcAft>
              <a:buNone/>
            </a:pPr>
            <a:r>
              <a:t/>
            </a:r>
            <a:endParaRPr sz="1900">
              <a:latin typeface="Poppins"/>
              <a:ea typeface="Poppins"/>
              <a:cs typeface="Poppins"/>
              <a:sym typeface="Poppins"/>
            </a:endParaRPr>
          </a:p>
        </p:txBody>
      </p:sp>
      <p:pic>
        <p:nvPicPr>
          <p:cNvPr id="552" name="Google Shape;552;p107"/>
          <p:cNvPicPr preferRelativeResize="0"/>
          <p:nvPr/>
        </p:nvPicPr>
        <p:blipFill>
          <a:blip r:embed="rId5">
            <a:alphaModFix/>
          </a:blip>
          <a:stretch>
            <a:fillRect/>
          </a:stretch>
        </p:blipFill>
        <p:spPr>
          <a:xfrm>
            <a:off x="4891300" y="3104888"/>
            <a:ext cx="413573" cy="413573"/>
          </a:xfrm>
          <a:prstGeom prst="rect">
            <a:avLst/>
          </a:prstGeom>
          <a:noFill/>
          <a:ln>
            <a:noFill/>
          </a:ln>
        </p:spPr>
      </p:pic>
      <p:pic>
        <p:nvPicPr>
          <p:cNvPr id="553" name="Google Shape;553;p107"/>
          <p:cNvPicPr preferRelativeResize="0"/>
          <p:nvPr/>
        </p:nvPicPr>
        <p:blipFill>
          <a:blip r:embed="rId6">
            <a:alphaModFix/>
          </a:blip>
          <a:stretch>
            <a:fillRect/>
          </a:stretch>
        </p:blipFill>
        <p:spPr>
          <a:xfrm>
            <a:off x="4891294" y="2441169"/>
            <a:ext cx="413575" cy="413575"/>
          </a:xfrm>
          <a:prstGeom prst="rect">
            <a:avLst/>
          </a:prstGeom>
          <a:noFill/>
          <a:ln>
            <a:noFill/>
          </a:ln>
        </p:spPr>
      </p:pic>
      <p:sp>
        <p:nvSpPr>
          <p:cNvPr id="554" name="Google Shape;554;p107"/>
          <p:cNvSpPr txBox="1"/>
          <p:nvPr/>
        </p:nvSpPr>
        <p:spPr>
          <a:xfrm>
            <a:off x="0" y="4835700"/>
            <a:ext cx="4554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latin typeface="Poppins Light"/>
                <a:ea typeface="Poppins Light"/>
                <a:cs typeface="Poppins Light"/>
                <a:sym typeface="Poppins Light"/>
              </a:rPr>
              <a:t>Image Source:</a:t>
            </a:r>
            <a:endParaRPr sz="800">
              <a:latin typeface="Poppins Light"/>
              <a:ea typeface="Poppins Light"/>
              <a:cs typeface="Poppins Light"/>
              <a:sym typeface="Poppins Light"/>
            </a:endParaRPr>
          </a:p>
        </p:txBody>
      </p:sp>
      <p:sp>
        <p:nvSpPr>
          <p:cNvPr id="555" name="Google Shape;555;p10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1 1">
  <p:cSld name="CUSTOM_4_1_1_1_1">
    <p:spTree>
      <p:nvGrpSpPr>
        <p:cNvPr id="556" name="Shape 556"/>
        <p:cNvGrpSpPr/>
        <p:nvPr/>
      </p:nvGrpSpPr>
      <p:grpSpPr>
        <a:xfrm>
          <a:off x="0" y="0"/>
          <a:ext cx="0" cy="0"/>
          <a:chOff x="0" y="0"/>
          <a:chExt cx="0" cy="0"/>
        </a:xfrm>
      </p:grpSpPr>
      <p:sp>
        <p:nvSpPr>
          <p:cNvPr id="557" name="Google Shape;557;p108"/>
          <p:cNvSpPr txBox="1"/>
          <p:nvPr/>
        </p:nvSpPr>
        <p:spPr>
          <a:xfrm>
            <a:off x="4765713" y="846800"/>
            <a:ext cx="33768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500">
                <a:latin typeface="Poppins Medium"/>
                <a:ea typeface="Poppins Medium"/>
                <a:cs typeface="Poppins Medium"/>
                <a:sym typeface="Poppins Medium"/>
              </a:rPr>
              <a:t>Thank You!</a:t>
            </a:r>
            <a:endParaRPr sz="3500">
              <a:latin typeface="Poppins Medium"/>
              <a:ea typeface="Poppins Medium"/>
              <a:cs typeface="Poppins Medium"/>
              <a:sym typeface="Poppins Medium"/>
            </a:endParaRPr>
          </a:p>
        </p:txBody>
      </p:sp>
      <p:sp>
        <p:nvSpPr>
          <p:cNvPr id="558" name="Google Shape;558;p108"/>
          <p:cNvSpPr/>
          <p:nvPr/>
        </p:nvSpPr>
        <p:spPr>
          <a:xfrm>
            <a:off x="4891288" y="1701475"/>
            <a:ext cx="909300" cy="86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08"/>
          <p:cNvSpPr txBox="1"/>
          <p:nvPr/>
        </p:nvSpPr>
        <p:spPr>
          <a:xfrm>
            <a:off x="5378100" y="2341925"/>
            <a:ext cx="32154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2"/>
              </a:rPr>
              <a:t>@AutSpaces</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3"/>
              </a:rPr>
              <a:t>/AutSPACEs</a:t>
            </a:r>
            <a:r>
              <a:rPr lang="en-GB" sz="1900">
                <a:solidFill>
                  <a:srgbClr val="2C2C2C"/>
                </a:solidFill>
                <a:latin typeface="Poppins"/>
                <a:ea typeface="Poppins"/>
                <a:cs typeface="Poppins"/>
                <a:sym typeface="Poppins"/>
              </a:rPr>
              <a:t>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4"/>
              </a:rPr>
              <a:t>/AutisticaCitizenScience</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lnSpc>
                <a:spcPct val="115000"/>
              </a:lnSpc>
              <a:spcBef>
                <a:spcPts val="0"/>
              </a:spcBef>
              <a:spcAft>
                <a:spcPts val="0"/>
              </a:spcAft>
              <a:buNone/>
            </a:pPr>
            <a:r>
              <a:t/>
            </a:r>
            <a:endParaRPr sz="1900">
              <a:latin typeface="Poppins"/>
              <a:ea typeface="Poppins"/>
              <a:cs typeface="Poppins"/>
              <a:sym typeface="Poppins"/>
            </a:endParaRPr>
          </a:p>
        </p:txBody>
      </p:sp>
      <p:pic>
        <p:nvPicPr>
          <p:cNvPr id="560" name="Google Shape;560;p108"/>
          <p:cNvPicPr preferRelativeResize="0"/>
          <p:nvPr/>
        </p:nvPicPr>
        <p:blipFill>
          <a:blip r:embed="rId5">
            <a:alphaModFix/>
          </a:blip>
          <a:stretch>
            <a:fillRect/>
          </a:stretch>
        </p:blipFill>
        <p:spPr>
          <a:xfrm>
            <a:off x="4891300" y="3104888"/>
            <a:ext cx="413573" cy="413573"/>
          </a:xfrm>
          <a:prstGeom prst="rect">
            <a:avLst/>
          </a:prstGeom>
          <a:noFill/>
          <a:ln>
            <a:noFill/>
          </a:ln>
        </p:spPr>
      </p:pic>
      <p:pic>
        <p:nvPicPr>
          <p:cNvPr id="561" name="Google Shape;561;p108"/>
          <p:cNvPicPr preferRelativeResize="0"/>
          <p:nvPr/>
        </p:nvPicPr>
        <p:blipFill>
          <a:blip r:embed="rId6">
            <a:alphaModFix/>
          </a:blip>
          <a:stretch>
            <a:fillRect/>
          </a:stretch>
        </p:blipFill>
        <p:spPr>
          <a:xfrm>
            <a:off x="4891294" y="2441169"/>
            <a:ext cx="413575" cy="413575"/>
          </a:xfrm>
          <a:prstGeom prst="rect">
            <a:avLst/>
          </a:prstGeom>
          <a:noFill/>
          <a:ln>
            <a:noFill/>
          </a:ln>
        </p:spPr>
      </p:pic>
      <p:sp>
        <p:nvSpPr>
          <p:cNvPr id="562" name="Google Shape;562;p108"/>
          <p:cNvSpPr txBox="1"/>
          <p:nvPr/>
        </p:nvSpPr>
        <p:spPr>
          <a:xfrm>
            <a:off x="0" y="4835700"/>
            <a:ext cx="4554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latin typeface="Poppins Light"/>
                <a:ea typeface="Poppins Light"/>
                <a:cs typeface="Poppins Light"/>
                <a:sym typeface="Poppins Light"/>
              </a:rPr>
              <a:t>Image Source:</a:t>
            </a:r>
            <a:endParaRPr sz="800">
              <a:latin typeface="Poppins Light"/>
              <a:ea typeface="Poppins Light"/>
              <a:cs typeface="Poppins Light"/>
              <a:sym typeface="Poppins Light"/>
            </a:endParaRPr>
          </a:p>
        </p:txBody>
      </p:sp>
      <p:sp>
        <p:nvSpPr>
          <p:cNvPr id="563" name="Google Shape;563;p10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1 2">
  <p:cSld name="CUSTOM_4_1_1_1_2">
    <p:spTree>
      <p:nvGrpSpPr>
        <p:cNvPr id="564" name="Shape 564"/>
        <p:cNvGrpSpPr/>
        <p:nvPr/>
      </p:nvGrpSpPr>
      <p:grpSpPr>
        <a:xfrm>
          <a:off x="0" y="0"/>
          <a:ext cx="0" cy="0"/>
          <a:chOff x="0" y="0"/>
          <a:chExt cx="0" cy="0"/>
        </a:xfrm>
      </p:grpSpPr>
      <p:sp>
        <p:nvSpPr>
          <p:cNvPr id="565" name="Google Shape;565;p109"/>
          <p:cNvSpPr txBox="1"/>
          <p:nvPr/>
        </p:nvSpPr>
        <p:spPr>
          <a:xfrm>
            <a:off x="4765713" y="846800"/>
            <a:ext cx="33768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500">
                <a:latin typeface="Poppins Medium"/>
                <a:ea typeface="Poppins Medium"/>
                <a:cs typeface="Poppins Medium"/>
                <a:sym typeface="Poppins Medium"/>
              </a:rPr>
              <a:t>Thank You!</a:t>
            </a:r>
            <a:endParaRPr sz="3500">
              <a:latin typeface="Poppins Medium"/>
              <a:ea typeface="Poppins Medium"/>
              <a:cs typeface="Poppins Medium"/>
              <a:sym typeface="Poppins Medium"/>
            </a:endParaRPr>
          </a:p>
        </p:txBody>
      </p:sp>
      <p:sp>
        <p:nvSpPr>
          <p:cNvPr id="566" name="Google Shape;566;p109"/>
          <p:cNvSpPr/>
          <p:nvPr/>
        </p:nvSpPr>
        <p:spPr>
          <a:xfrm>
            <a:off x="4891288" y="1701475"/>
            <a:ext cx="909300" cy="86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109"/>
          <p:cNvSpPr txBox="1"/>
          <p:nvPr/>
        </p:nvSpPr>
        <p:spPr>
          <a:xfrm>
            <a:off x="5378100" y="2341925"/>
            <a:ext cx="32154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2"/>
              </a:rPr>
              <a:t>@AutSpaces</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3"/>
              </a:rPr>
              <a:t>/AutSPACEs</a:t>
            </a:r>
            <a:r>
              <a:rPr lang="en-GB" sz="1900">
                <a:solidFill>
                  <a:srgbClr val="2C2C2C"/>
                </a:solidFill>
                <a:latin typeface="Poppins"/>
                <a:ea typeface="Poppins"/>
                <a:cs typeface="Poppins"/>
                <a:sym typeface="Poppins"/>
              </a:rPr>
              <a:t>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4"/>
              </a:rPr>
              <a:t>/AutisticaCitizenScience</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lnSpc>
                <a:spcPct val="115000"/>
              </a:lnSpc>
              <a:spcBef>
                <a:spcPts val="0"/>
              </a:spcBef>
              <a:spcAft>
                <a:spcPts val="0"/>
              </a:spcAft>
              <a:buNone/>
            </a:pPr>
            <a:r>
              <a:t/>
            </a:r>
            <a:endParaRPr sz="1900">
              <a:latin typeface="Poppins"/>
              <a:ea typeface="Poppins"/>
              <a:cs typeface="Poppins"/>
              <a:sym typeface="Poppins"/>
            </a:endParaRPr>
          </a:p>
        </p:txBody>
      </p:sp>
      <p:pic>
        <p:nvPicPr>
          <p:cNvPr id="568" name="Google Shape;568;p109"/>
          <p:cNvPicPr preferRelativeResize="0"/>
          <p:nvPr/>
        </p:nvPicPr>
        <p:blipFill>
          <a:blip r:embed="rId5">
            <a:alphaModFix/>
          </a:blip>
          <a:stretch>
            <a:fillRect/>
          </a:stretch>
        </p:blipFill>
        <p:spPr>
          <a:xfrm>
            <a:off x="4891300" y="3104888"/>
            <a:ext cx="413573" cy="413573"/>
          </a:xfrm>
          <a:prstGeom prst="rect">
            <a:avLst/>
          </a:prstGeom>
          <a:noFill/>
          <a:ln>
            <a:noFill/>
          </a:ln>
        </p:spPr>
      </p:pic>
      <p:pic>
        <p:nvPicPr>
          <p:cNvPr id="569" name="Google Shape;569;p109"/>
          <p:cNvPicPr preferRelativeResize="0"/>
          <p:nvPr/>
        </p:nvPicPr>
        <p:blipFill>
          <a:blip r:embed="rId6">
            <a:alphaModFix/>
          </a:blip>
          <a:stretch>
            <a:fillRect/>
          </a:stretch>
        </p:blipFill>
        <p:spPr>
          <a:xfrm>
            <a:off x="4891294" y="2441169"/>
            <a:ext cx="413575" cy="413575"/>
          </a:xfrm>
          <a:prstGeom prst="rect">
            <a:avLst/>
          </a:prstGeom>
          <a:noFill/>
          <a:ln>
            <a:noFill/>
          </a:ln>
        </p:spPr>
      </p:pic>
      <p:sp>
        <p:nvSpPr>
          <p:cNvPr id="570" name="Google Shape;570;p109"/>
          <p:cNvSpPr txBox="1"/>
          <p:nvPr/>
        </p:nvSpPr>
        <p:spPr>
          <a:xfrm>
            <a:off x="0" y="4835700"/>
            <a:ext cx="4554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latin typeface="Poppins Light"/>
                <a:ea typeface="Poppins Light"/>
                <a:cs typeface="Poppins Light"/>
                <a:sym typeface="Poppins Light"/>
              </a:rPr>
              <a:t>Image Source:</a:t>
            </a:r>
            <a:endParaRPr sz="800">
              <a:latin typeface="Poppins Light"/>
              <a:ea typeface="Poppins Light"/>
              <a:cs typeface="Poppins Light"/>
              <a:sym typeface="Poppins Light"/>
            </a:endParaRPr>
          </a:p>
        </p:txBody>
      </p:sp>
      <p:sp>
        <p:nvSpPr>
          <p:cNvPr id="571" name="Google Shape;571;p10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1 3">
  <p:cSld name="CUSTOM_4_1_1_1_3">
    <p:spTree>
      <p:nvGrpSpPr>
        <p:cNvPr id="572" name="Shape 572"/>
        <p:cNvGrpSpPr/>
        <p:nvPr/>
      </p:nvGrpSpPr>
      <p:grpSpPr>
        <a:xfrm>
          <a:off x="0" y="0"/>
          <a:ext cx="0" cy="0"/>
          <a:chOff x="0" y="0"/>
          <a:chExt cx="0" cy="0"/>
        </a:xfrm>
      </p:grpSpPr>
      <p:sp>
        <p:nvSpPr>
          <p:cNvPr id="573" name="Google Shape;573;p110"/>
          <p:cNvSpPr txBox="1"/>
          <p:nvPr/>
        </p:nvSpPr>
        <p:spPr>
          <a:xfrm>
            <a:off x="4765713" y="846800"/>
            <a:ext cx="33768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500">
                <a:latin typeface="Poppins Medium"/>
                <a:ea typeface="Poppins Medium"/>
                <a:cs typeface="Poppins Medium"/>
                <a:sym typeface="Poppins Medium"/>
              </a:rPr>
              <a:t>Thank You!</a:t>
            </a:r>
            <a:endParaRPr sz="3500">
              <a:latin typeface="Poppins Medium"/>
              <a:ea typeface="Poppins Medium"/>
              <a:cs typeface="Poppins Medium"/>
              <a:sym typeface="Poppins Medium"/>
            </a:endParaRPr>
          </a:p>
        </p:txBody>
      </p:sp>
      <p:sp>
        <p:nvSpPr>
          <p:cNvPr id="574" name="Google Shape;574;p110"/>
          <p:cNvSpPr/>
          <p:nvPr/>
        </p:nvSpPr>
        <p:spPr>
          <a:xfrm>
            <a:off x="4891288" y="1701475"/>
            <a:ext cx="909300" cy="86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10"/>
          <p:cNvSpPr txBox="1"/>
          <p:nvPr/>
        </p:nvSpPr>
        <p:spPr>
          <a:xfrm>
            <a:off x="5378100" y="2341925"/>
            <a:ext cx="32154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2"/>
              </a:rPr>
              <a:t>@AutSpaces</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3"/>
              </a:rPr>
              <a:t>/AutSPACEs</a:t>
            </a:r>
            <a:r>
              <a:rPr lang="en-GB" sz="1900">
                <a:solidFill>
                  <a:srgbClr val="2C2C2C"/>
                </a:solidFill>
                <a:latin typeface="Poppins"/>
                <a:ea typeface="Poppins"/>
                <a:cs typeface="Poppins"/>
                <a:sym typeface="Poppins"/>
              </a:rPr>
              <a:t>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4"/>
              </a:rPr>
              <a:t>/AutisticaCitizenScience</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lnSpc>
                <a:spcPct val="115000"/>
              </a:lnSpc>
              <a:spcBef>
                <a:spcPts val="0"/>
              </a:spcBef>
              <a:spcAft>
                <a:spcPts val="0"/>
              </a:spcAft>
              <a:buNone/>
            </a:pPr>
            <a:r>
              <a:t/>
            </a:r>
            <a:endParaRPr sz="1900">
              <a:latin typeface="Poppins"/>
              <a:ea typeface="Poppins"/>
              <a:cs typeface="Poppins"/>
              <a:sym typeface="Poppins"/>
            </a:endParaRPr>
          </a:p>
        </p:txBody>
      </p:sp>
      <p:pic>
        <p:nvPicPr>
          <p:cNvPr id="576" name="Google Shape;576;p110"/>
          <p:cNvPicPr preferRelativeResize="0"/>
          <p:nvPr/>
        </p:nvPicPr>
        <p:blipFill>
          <a:blip r:embed="rId5">
            <a:alphaModFix/>
          </a:blip>
          <a:stretch>
            <a:fillRect/>
          </a:stretch>
        </p:blipFill>
        <p:spPr>
          <a:xfrm>
            <a:off x="4891300" y="3104888"/>
            <a:ext cx="413573" cy="413573"/>
          </a:xfrm>
          <a:prstGeom prst="rect">
            <a:avLst/>
          </a:prstGeom>
          <a:noFill/>
          <a:ln>
            <a:noFill/>
          </a:ln>
        </p:spPr>
      </p:pic>
      <p:pic>
        <p:nvPicPr>
          <p:cNvPr id="577" name="Google Shape;577;p110"/>
          <p:cNvPicPr preferRelativeResize="0"/>
          <p:nvPr/>
        </p:nvPicPr>
        <p:blipFill>
          <a:blip r:embed="rId6">
            <a:alphaModFix/>
          </a:blip>
          <a:stretch>
            <a:fillRect/>
          </a:stretch>
        </p:blipFill>
        <p:spPr>
          <a:xfrm>
            <a:off x="4891294" y="2441169"/>
            <a:ext cx="413575" cy="413575"/>
          </a:xfrm>
          <a:prstGeom prst="rect">
            <a:avLst/>
          </a:prstGeom>
          <a:noFill/>
          <a:ln>
            <a:noFill/>
          </a:ln>
        </p:spPr>
      </p:pic>
      <p:sp>
        <p:nvSpPr>
          <p:cNvPr id="578" name="Google Shape;578;p110"/>
          <p:cNvSpPr txBox="1"/>
          <p:nvPr/>
        </p:nvSpPr>
        <p:spPr>
          <a:xfrm>
            <a:off x="0" y="4835700"/>
            <a:ext cx="4554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latin typeface="Poppins Light"/>
                <a:ea typeface="Poppins Light"/>
                <a:cs typeface="Poppins Light"/>
                <a:sym typeface="Poppins Light"/>
              </a:rPr>
              <a:t>Image Source:</a:t>
            </a:r>
            <a:endParaRPr sz="800">
              <a:latin typeface="Poppins Light"/>
              <a:ea typeface="Poppins Light"/>
              <a:cs typeface="Poppins Light"/>
              <a:sym typeface="Poppins Light"/>
            </a:endParaRPr>
          </a:p>
        </p:txBody>
      </p:sp>
      <p:sp>
        <p:nvSpPr>
          <p:cNvPr id="579" name="Google Shape;579;p11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nks Slides">
  <p:cSld name="TITLE_2_1">
    <p:spTree>
      <p:nvGrpSpPr>
        <p:cNvPr id="580" name="Shape 580"/>
        <p:cNvGrpSpPr/>
        <p:nvPr/>
      </p:nvGrpSpPr>
      <p:grpSpPr>
        <a:xfrm>
          <a:off x="0" y="0"/>
          <a:ext cx="0" cy="0"/>
          <a:chOff x="0" y="0"/>
          <a:chExt cx="0" cy="0"/>
        </a:xfrm>
      </p:grpSpPr>
      <p:sp>
        <p:nvSpPr>
          <p:cNvPr id="581" name="Google Shape;581;p111"/>
          <p:cNvSpPr/>
          <p:nvPr/>
        </p:nvSpPr>
        <p:spPr>
          <a:xfrm>
            <a:off x="0" y="4035350"/>
            <a:ext cx="9144000" cy="1107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1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583" name="Google Shape;583;p111"/>
          <p:cNvSpPr txBox="1"/>
          <p:nvPr/>
        </p:nvSpPr>
        <p:spPr>
          <a:xfrm>
            <a:off x="2906275" y="398125"/>
            <a:ext cx="24357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Thank You!</a:t>
            </a:r>
            <a:endParaRPr sz="2800">
              <a:solidFill>
                <a:srgbClr val="2C2C2C"/>
              </a:solidFill>
              <a:latin typeface="Poppins Medium"/>
              <a:ea typeface="Poppins Medium"/>
              <a:cs typeface="Poppins Medium"/>
              <a:sym typeface="Poppins Medium"/>
            </a:endParaRPr>
          </a:p>
        </p:txBody>
      </p:sp>
      <p:sp>
        <p:nvSpPr>
          <p:cNvPr id="584" name="Google Shape;584;p111"/>
          <p:cNvSpPr txBox="1"/>
          <p:nvPr/>
        </p:nvSpPr>
        <p:spPr>
          <a:xfrm>
            <a:off x="1189975" y="1695650"/>
            <a:ext cx="61368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2C2C2C"/>
                </a:solidFill>
                <a:latin typeface="Poppins"/>
                <a:ea typeface="Poppins"/>
                <a:cs typeface="Poppins"/>
                <a:sym typeface="Poppins"/>
              </a:rPr>
              <a:t>Put information about how to get in touch here. </a:t>
            </a:r>
            <a:endParaRPr>
              <a:solidFill>
                <a:srgbClr val="2C2C2C"/>
              </a:solidFill>
              <a:latin typeface="Poppins"/>
              <a:ea typeface="Poppins"/>
              <a:cs typeface="Poppins"/>
              <a:sym typeface="Poppins"/>
            </a:endParaRPr>
          </a:p>
          <a:p>
            <a:pPr indent="-317500" lvl="0" marL="457200" rtl="0" algn="l">
              <a:spcBef>
                <a:spcPts val="0"/>
              </a:spcBef>
              <a:spcAft>
                <a:spcPts val="0"/>
              </a:spcAft>
              <a:buClr>
                <a:srgbClr val="2C2C2C"/>
              </a:buClr>
              <a:buSzPts val="1400"/>
              <a:buFont typeface="Poppins"/>
              <a:buChar char="●"/>
            </a:pPr>
            <a:r>
              <a:rPr lang="en-GB">
                <a:solidFill>
                  <a:srgbClr val="2C2C2C"/>
                </a:solidFill>
                <a:latin typeface="Poppins"/>
                <a:ea typeface="Poppins"/>
                <a:cs typeface="Poppins"/>
                <a:sym typeface="Poppins"/>
              </a:rPr>
              <a:t>Link to the Tinyletter sign up -&gt; </a:t>
            </a:r>
            <a:r>
              <a:rPr lang="en-GB" u="sng">
                <a:solidFill>
                  <a:schemeClr val="hlink"/>
                </a:solidFill>
                <a:latin typeface="Poppins"/>
                <a:ea typeface="Poppins"/>
                <a:cs typeface="Poppins"/>
                <a:sym typeface="Poppins"/>
                <a:hlinkClick r:id="rId2"/>
              </a:rPr>
              <a:t>https://tinyletter.com/AutisticaTuringCitizenScience</a:t>
            </a:r>
            <a:r>
              <a:rPr lang="en-GB">
                <a:solidFill>
                  <a:srgbClr val="2C2C2C"/>
                </a:solidFill>
                <a:latin typeface="Poppins"/>
                <a:ea typeface="Poppins"/>
                <a:cs typeface="Poppins"/>
                <a:sym typeface="Poppins"/>
              </a:rPr>
              <a:t> </a:t>
            </a:r>
            <a:endParaRPr>
              <a:solidFill>
                <a:srgbClr val="2C2C2C"/>
              </a:solidFill>
              <a:latin typeface="Poppins"/>
              <a:ea typeface="Poppins"/>
              <a:cs typeface="Poppins"/>
              <a:sym typeface="Poppins"/>
            </a:endParaRPr>
          </a:p>
          <a:p>
            <a:pPr indent="-317500" lvl="0" marL="457200" rtl="0" algn="l">
              <a:spcBef>
                <a:spcPts val="0"/>
              </a:spcBef>
              <a:spcAft>
                <a:spcPts val="0"/>
              </a:spcAft>
              <a:buSzPts val="1400"/>
              <a:buFont typeface="Poppins"/>
              <a:buChar char="●"/>
            </a:pPr>
            <a:r>
              <a:rPr lang="en-GB">
                <a:solidFill>
                  <a:srgbClr val="2C2C2C"/>
                </a:solidFill>
                <a:latin typeface="Poppins"/>
                <a:ea typeface="Poppins"/>
                <a:cs typeface="Poppins"/>
                <a:sym typeface="Poppins"/>
              </a:rPr>
              <a:t>Link to the AutSPACEs repo -&gt; </a:t>
            </a:r>
            <a:r>
              <a:rPr lang="en-GB" u="sng">
                <a:solidFill>
                  <a:schemeClr val="hlink"/>
                </a:solidFill>
                <a:latin typeface="Poppins"/>
                <a:ea typeface="Poppins"/>
                <a:cs typeface="Poppins"/>
                <a:sym typeface="Poppins"/>
                <a:hlinkClick r:id="rId3"/>
              </a:rPr>
              <a:t>https://github.com/alan-turing-institute/AutSPACEs</a:t>
            </a:r>
            <a:r>
              <a:rPr lang="en-GB">
                <a:solidFill>
                  <a:srgbClr val="2C2C2C"/>
                </a:solidFill>
                <a:latin typeface="Poppins"/>
                <a:ea typeface="Poppins"/>
                <a:cs typeface="Poppins"/>
                <a:sym typeface="Poppins"/>
              </a:rPr>
              <a:t> </a:t>
            </a:r>
            <a:endParaRPr>
              <a:solidFill>
                <a:srgbClr val="2C2C2C"/>
              </a:solidFill>
              <a:latin typeface="Poppins"/>
              <a:ea typeface="Poppins"/>
              <a:cs typeface="Poppins"/>
              <a:sym typeface="Poppins"/>
            </a:endParaRPr>
          </a:p>
          <a:p>
            <a:pPr indent="-317500" lvl="0" marL="457200" rtl="0" algn="l">
              <a:spcBef>
                <a:spcPts val="0"/>
              </a:spcBef>
              <a:spcAft>
                <a:spcPts val="0"/>
              </a:spcAft>
              <a:buSzPts val="1400"/>
              <a:buFont typeface="Poppins"/>
              <a:buChar char="●"/>
            </a:pPr>
            <a:r>
              <a:rPr lang="en-GB">
                <a:solidFill>
                  <a:srgbClr val="2C2C2C"/>
                </a:solidFill>
                <a:latin typeface="Poppins"/>
                <a:ea typeface="Poppins"/>
                <a:cs typeface="Poppins"/>
                <a:sym typeface="Poppins"/>
              </a:rPr>
              <a:t>Link to the AutisticaCitizenScience repo -&gt; </a:t>
            </a:r>
            <a:r>
              <a:rPr lang="en-GB" u="sng">
                <a:solidFill>
                  <a:schemeClr val="hlink"/>
                </a:solidFill>
                <a:latin typeface="Poppins"/>
                <a:ea typeface="Poppins"/>
                <a:cs typeface="Poppins"/>
                <a:sym typeface="Poppins"/>
                <a:hlinkClick r:id="rId4"/>
              </a:rPr>
              <a:t>https://github.com/alan-turing-institute/AutisticaCitizenScience</a:t>
            </a:r>
            <a:r>
              <a:rPr lang="en-GB">
                <a:solidFill>
                  <a:srgbClr val="2C2C2C"/>
                </a:solidFill>
                <a:latin typeface="Poppins"/>
                <a:ea typeface="Poppins"/>
                <a:cs typeface="Poppins"/>
                <a:sym typeface="Poppins"/>
              </a:rPr>
              <a:t> </a:t>
            </a:r>
            <a:endParaRPr>
              <a:solidFill>
                <a:srgbClr val="2C2C2C"/>
              </a:solidFill>
              <a:latin typeface="Poppins"/>
              <a:ea typeface="Poppins"/>
              <a:cs typeface="Poppins"/>
              <a:sym typeface="Poppins"/>
            </a:endParaRPr>
          </a:p>
          <a:p>
            <a:pPr indent="-317500" lvl="0" marL="457200" rtl="0" algn="l">
              <a:spcBef>
                <a:spcPts val="0"/>
              </a:spcBef>
              <a:spcAft>
                <a:spcPts val="0"/>
              </a:spcAft>
              <a:buClr>
                <a:srgbClr val="2C2C2C"/>
              </a:buClr>
              <a:buSzPts val="1400"/>
              <a:buFont typeface="Poppins"/>
              <a:buChar char="●"/>
            </a:pPr>
            <a:r>
              <a:rPr lang="en-GB">
                <a:solidFill>
                  <a:srgbClr val="2C2C2C"/>
                </a:solidFill>
                <a:latin typeface="Poppins"/>
                <a:ea typeface="Poppins"/>
                <a:cs typeface="Poppins"/>
                <a:sym typeface="Poppins"/>
              </a:rPr>
              <a:t>Link to the twitter -&gt; </a:t>
            </a:r>
            <a:r>
              <a:rPr lang="en-GB" u="sng">
                <a:solidFill>
                  <a:schemeClr val="hlink"/>
                </a:solidFill>
                <a:latin typeface="Poppins"/>
                <a:ea typeface="Poppins"/>
                <a:cs typeface="Poppins"/>
                <a:sym typeface="Poppins"/>
                <a:hlinkClick r:id="rId5"/>
              </a:rPr>
              <a:t>https://twitter.com/AutSpaces</a:t>
            </a:r>
            <a:endParaRPr>
              <a:solidFill>
                <a:srgbClr val="2C2C2C"/>
              </a:solidFill>
              <a:latin typeface="Poppins"/>
              <a:ea typeface="Poppins"/>
              <a:cs typeface="Poppins"/>
              <a:sym typeface="Poppins"/>
            </a:endParaRPr>
          </a:p>
          <a:p>
            <a:pPr indent="0" lvl="0" marL="0" rtl="0" algn="l">
              <a:spcBef>
                <a:spcPts val="0"/>
              </a:spcBef>
              <a:spcAft>
                <a:spcPts val="0"/>
              </a:spcAft>
              <a:buNone/>
            </a:pPr>
            <a:r>
              <a:t/>
            </a:r>
            <a:endParaRPr>
              <a:solidFill>
                <a:srgbClr val="2C2C2C"/>
              </a:solidFill>
              <a:latin typeface="Poppins"/>
              <a:ea typeface="Poppins"/>
              <a:cs typeface="Poppins"/>
              <a:sym typeface="Poppin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
  <p:cSld name="CAPTION_ONLY">
    <p:spTree>
      <p:nvGrpSpPr>
        <p:cNvPr id="585" name="Shape 585"/>
        <p:cNvGrpSpPr/>
        <p:nvPr/>
      </p:nvGrpSpPr>
      <p:grpSpPr>
        <a:xfrm>
          <a:off x="0" y="0"/>
          <a:ext cx="0" cy="0"/>
          <a:chOff x="0" y="0"/>
          <a:chExt cx="0" cy="0"/>
        </a:xfrm>
      </p:grpSpPr>
      <p:sp>
        <p:nvSpPr>
          <p:cNvPr id="586" name="Google Shape;586;p11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587" name="Google Shape;587;p1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
  <p:cSld name="CUSTOM_5">
    <p:spTree>
      <p:nvGrpSpPr>
        <p:cNvPr id="588" name="Shape 588"/>
        <p:cNvGrpSpPr/>
        <p:nvPr/>
      </p:nvGrpSpPr>
      <p:grpSpPr>
        <a:xfrm>
          <a:off x="0" y="0"/>
          <a:ext cx="0" cy="0"/>
          <a:chOff x="0" y="0"/>
          <a:chExt cx="0" cy="0"/>
        </a:xfrm>
      </p:grpSpPr>
      <p:sp>
        <p:nvSpPr>
          <p:cNvPr id="589" name="Google Shape;589;p11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atin typeface="Poppins"/>
                <a:ea typeface="Poppins"/>
                <a:cs typeface="Poppins"/>
                <a:sym typeface="Poppins"/>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
        <p:nvSpPr>
          <p:cNvPr id="590" name="Google Shape;590;p11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
  <p:cSld name="CUSTOM_6">
    <p:spTree>
      <p:nvGrpSpPr>
        <p:cNvPr id="591" name="Shape 591"/>
        <p:cNvGrpSpPr/>
        <p:nvPr/>
      </p:nvGrpSpPr>
      <p:grpSpPr>
        <a:xfrm>
          <a:off x="0" y="0"/>
          <a:ext cx="0" cy="0"/>
          <a:chOff x="0" y="0"/>
          <a:chExt cx="0" cy="0"/>
        </a:xfrm>
      </p:grpSpPr>
      <p:sp>
        <p:nvSpPr>
          <p:cNvPr id="592" name="Google Shape;592;p11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_3">
  <p:cSld name="TITLE_AND_BODY_1_3">
    <p:spTree>
      <p:nvGrpSpPr>
        <p:cNvPr id="593" name="Shape 593"/>
        <p:cNvGrpSpPr/>
        <p:nvPr/>
      </p:nvGrpSpPr>
      <p:grpSpPr>
        <a:xfrm>
          <a:off x="0" y="0"/>
          <a:ext cx="0" cy="0"/>
          <a:chOff x="0" y="0"/>
          <a:chExt cx="0" cy="0"/>
        </a:xfrm>
      </p:grpSpPr>
      <p:sp>
        <p:nvSpPr>
          <p:cNvPr id="594" name="Google Shape;594;p11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95" name="Google Shape;595;p1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596" name="Google Shape;596;p1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97" name="Shape 597"/>
        <p:cNvGrpSpPr/>
        <p:nvPr/>
      </p:nvGrpSpPr>
      <p:grpSpPr>
        <a:xfrm>
          <a:off x="0" y="0"/>
          <a:ext cx="0" cy="0"/>
          <a:chOff x="0" y="0"/>
          <a:chExt cx="0" cy="0"/>
        </a:xfrm>
      </p:grpSpPr>
      <p:sp>
        <p:nvSpPr>
          <p:cNvPr id="598" name="Google Shape;598;p1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itle (Dark)" showMasterSp="0">
  <p:cSld name="Blank, title (Dark)">
    <p:bg>
      <p:bgPr>
        <a:solidFill>
          <a:schemeClr val="dk2"/>
        </a:solidFill>
      </p:bgPr>
    </p:bg>
    <p:spTree>
      <p:nvGrpSpPr>
        <p:cNvPr id="599" name="Shape 599"/>
        <p:cNvGrpSpPr/>
        <p:nvPr/>
      </p:nvGrpSpPr>
      <p:grpSpPr>
        <a:xfrm>
          <a:off x="0" y="0"/>
          <a:ext cx="0" cy="0"/>
          <a:chOff x="0" y="0"/>
          <a:chExt cx="0" cy="0"/>
        </a:xfrm>
      </p:grpSpPr>
      <p:cxnSp>
        <p:nvCxnSpPr>
          <p:cNvPr id="600" name="Google Shape;600;p117"/>
          <p:cNvCxnSpPr/>
          <p:nvPr/>
        </p:nvCxnSpPr>
        <p:spPr>
          <a:xfrm>
            <a:off x="431800" y="428485"/>
            <a:ext cx="8280300" cy="0"/>
          </a:xfrm>
          <a:prstGeom prst="straightConnector1">
            <a:avLst/>
          </a:prstGeom>
          <a:noFill/>
          <a:ln cap="flat" cmpd="sng" w="38100">
            <a:solidFill>
              <a:schemeClr val="lt1"/>
            </a:solidFill>
            <a:prstDash val="solid"/>
            <a:round/>
            <a:headEnd len="sm" w="sm" type="none"/>
            <a:tailEnd len="sm" w="sm" type="none"/>
          </a:ln>
        </p:spPr>
      </p:cxnSp>
      <p:sp>
        <p:nvSpPr>
          <p:cNvPr id="601" name="Google Shape;601;p117"/>
          <p:cNvSpPr txBox="1"/>
          <p:nvPr>
            <p:ph idx="1" type="body"/>
          </p:nvPr>
        </p:nvSpPr>
        <p:spPr>
          <a:xfrm>
            <a:off x="431800" y="411163"/>
            <a:ext cx="8280300" cy="7014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3400"/>
              <a:buNone/>
              <a:defRPr sz="3400">
                <a:solidFill>
                  <a:schemeClr val="lt1"/>
                </a:solidFill>
              </a:defRPr>
            </a:lvl1pPr>
            <a:lvl2pPr indent="-342900" lvl="1" marL="914400" rtl="0" algn="l">
              <a:spcBef>
                <a:spcPts val="800"/>
              </a:spcBef>
              <a:spcAft>
                <a:spcPts val="0"/>
              </a:spcAft>
              <a:buClr>
                <a:schemeClr val="dk1"/>
              </a:buClr>
              <a:buSzPts val="1800"/>
              <a:buChar char="○"/>
              <a:defRPr sz="1800"/>
            </a:lvl2pPr>
            <a:lvl3pPr indent="-342900" lvl="2" marL="1371600" rtl="0" algn="l">
              <a:spcBef>
                <a:spcPts val="0"/>
              </a:spcBef>
              <a:spcAft>
                <a:spcPts val="0"/>
              </a:spcAft>
              <a:buClr>
                <a:schemeClr val="dk1"/>
              </a:buClr>
              <a:buSzPts val="1800"/>
              <a:buChar char="■"/>
              <a:defRPr sz="1800"/>
            </a:lvl3pPr>
            <a:lvl4pPr indent="-342900" lvl="3" marL="1828800" rtl="0" algn="l">
              <a:spcBef>
                <a:spcPts val="0"/>
              </a:spcBef>
              <a:spcAft>
                <a:spcPts val="0"/>
              </a:spcAft>
              <a:buClr>
                <a:schemeClr val="dk1"/>
              </a:buClr>
              <a:buSzPts val="1800"/>
              <a:buChar char="●"/>
              <a:defRPr sz="1800"/>
            </a:lvl4pPr>
            <a:lvl5pPr indent="-342900" lvl="4" marL="2286000" rtl="0" algn="l">
              <a:spcBef>
                <a:spcPts val="0"/>
              </a:spcBef>
              <a:spcAft>
                <a:spcPts val="0"/>
              </a:spcAft>
              <a:buClr>
                <a:schemeClr val="dk1"/>
              </a:buClr>
              <a:buSzPts val="1800"/>
              <a:buChar char="○"/>
              <a:defRPr sz="18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602" name="Google Shape;602;p117"/>
          <p:cNvSpPr txBox="1"/>
          <p:nvPr>
            <p:ph idx="2" type="body"/>
          </p:nvPr>
        </p:nvSpPr>
        <p:spPr>
          <a:xfrm>
            <a:off x="431801" y="1447800"/>
            <a:ext cx="5645100" cy="26517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lt1"/>
              </a:buClr>
              <a:buSzPts val="2800"/>
              <a:buFont typeface="Arial"/>
              <a:buChar char="–"/>
              <a:defRPr sz="2800">
                <a:solidFill>
                  <a:schemeClr val="lt1"/>
                </a:solidFill>
              </a:defRPr>
            </a:lvl1pPr>
            <a:lvl2pPr indent="-342900" lvl="1" marL="914400" rtl="0" algn="l">
              <a:spcBef>
                <a:spcPts val="800"/>
              </a:spcBef>
              <a:spcAft>
                <a:spcPts val="0"/>
              </a:spcAft>
              <a:buClr>
                <a:schemeClr val="dk1"/>
              </a:buClr>
              <a:buSzPts val="1800"/>
              <a:buChar char="○"/>
              <a:defRPr sz="1800"/>
            </a:lvl2pPr>
            <a:lvl3pPr indent="-342900" lvl="2" marL="1371600" rtl="0" algn="l">
              <a:spcBef>
                <a:spcPts val="0"/>
              </a:spcBef>
              <a:spcAft>
                <a:spcPts val="0"/>
              </a:spcAft>
              <a:buClr>
                <a:schemeClr val="dk1"/>
              </a:buClr>
              <a:buSzPts val="1800"/>
              <a:buChar char="■"/>
              <a:defRPr sz="1800"/>
            </a:lvl3pPr>
            <a:lvl4pPr indent="-342900" lvl="3" marL="1828800" rtl="0" algn="l">
              <a:spcBef>
                <a:spcPts val="0"/>
              </a:spcBef>
              <a:spcAft>
                <a:spcPts val="0"/>
              </a:spcAft>
              <a:buClr>
                <a:schemeClr val="dk1"/>
              </a:buClr>
              <a:buSzPts val="1800"/>
              <a:buChar char="●"/>
              <a:defRPr sz="1800"/>
            </a:lvl4pPr>
            <a:lvl5pPr indent="-342900" lvl="4" marL="2286000" rtl="0" algn="l">
              <a:spcBef>
                <a:spcPts val="0"/>
              </a:spcBef>
              <a:spcAft>
                <a:spcPts val="0"/>
              </a:spcAft>
              <a:buClr>
                <a:schemeClr val="dk1"/>
              </a:buClr>
              <a:buSzPts val="1800"/>
              <a:buChar char="○"/>
              <a:defRPr sz="18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603" name="Google Shape;603;p117"/>
          <p:cNvSpPr txBox="1"/>
          <p:nvPr>
            <p:ph idx="3" type="body"/>
          </p:nvPr>
        </p:nvSpPr>
        <p:spPr>
          <a:xfrm>
            <a:off x="431800" y="4279697"/>
            <a:ext cx="8712300" cy="863700"/>
          </a:xfrm>
          <a:prstGeom prst="rect">
            <a:avLst/>
          </a:prstGeom>
          <a:noFill/>
          <a:ln>
            <a:noFill/>
          </a:ln>
        </p:spPr>
        <p:txBody>
          <a:bodyPr anchorCtr="0" anchor="b" bIns="72000" lIns="0" spcFirstLastPara="1" rIns="108000" wrap="square" tIns="0">
            <a:noAutofit/>
          </a:bodyPr>
          <a:lstStyle>
            <a:lvl1pPr indent="-228600" lvl="0" marL="457200" rtl="0" algn="r">
              <a:lnSpc>
                <a:spcPct val="114000"/>
              </a:lnSpc>
              <a:spcBef>
                <a:spcPts val="0"/>
              </a:spcBef>
              <a:spcAft>
                <a:spcPts val="0"/>
              </a:spcAft>
              <a:buClr>
                <a:schemeClr val="lt1"/>
              </a:buClr>
              <a:buSzPts val="1400"/>
              <a:buNone/>
              <a:defRPr sz="1400">
                <a:solidFill>
                  <a:schemeClr val="lt1"/>
                </a:solidFill>
              </a:defRPr>
            </a:lvl1pPr>
            <a:lvl2pPr indent="-304800" lvl="1" marL="914400" rtl="0" algn="l">
              <a:spcBef>
                <a:spcPts val="0"/>
              </a:spcBef>
              <a:spcAft>
                <a:spcPts val="0"/>
              </a:spcAft>
              <a:buClr>
                <a:schemeClr val="dk1"/>
              </a:buClr>
              <a:buSzPts val="1200"/>
              <a:buChar char="○"/>
              <a:defRPr sz="1200"/>
            </a:lvl2pPr>
            <a:lvl3pPr indent="-304800" lvl="2" marL="1371600" rtl="0" algn="l">
              <a:spcBef>
                <a:spcPts val="0"/>
              </a:spcBef>
              <a:spcAft>
                <a:spcPts val="0"/>
              </a:spcAft>
              <a:buClr>
                <a:schemeClr val="dk1"/>
              </a:buClr>
              <a:buSzPts val="1200"/>
              <a:buChar char="■"/>
              <a:defRPr sz="1200"/>
            </a:lvl3pPr>
            <a:lvl4pPr indent="-304800" lvl="3" marL="1828800" rtl="0" algn="l">
              <a:spcBef>
                <a:spcPts val="0"/>
              </a:spcBef>
              <a:spcAft>
                <a:spcPts val="0"/>
              </a:spcAft>
              <a:buClr>
                <a:schemeClr val="dk1"/>
              </a:buClr>
              <a:buSzPts val="1200"/>
              <a:buChar char="●"/>
              <a:defRPr sz="1200"/>
            </a:lvl4pPr>
            <a:lvl5pPr indent="-304800" lvl="4" marL="2286000" rtl="0" algn="l">
              <a:spcBef>
                <a:spcPts val="0"/>
              </a:spcBef>
              <a:spcAft>
                <a:spcPts val="0"/>
              </a:spcAft>
              <a:buClr>
                <a:schemeClr val="dk1"/>
              </a:buClr>
              <a:buSzPts val="1200"/>
              <a:buChar char="○"/>
              <a:defRPr sz="12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604" name="Google Shape;604;p11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lt1"/>
                </a:solidFill>
                <a:latin typeface="Poppins"/>
                <a:ea typeface="Poppins"/>
                <a:cs typeface="Poppins"/>
                <a:sym typeface="Poppins"/>
              </a:defRPr>
            </a:lvl1pPr>
            <a:lvl2pPr lvl="1" rtl="0">
              <a:buNone/>
              <a:defRPr sz="1300">
                <a:solidFill>
                  <a:schemeClr val="lt1"/>
                </a:solidFill>
                <a:latin typeface="Poppins"/>
                <a:ea typeface="Poppins"/>
                <a:cs typeface="Poppins"/>
                <a:sym typeface="Poppins"/>
              </a:defRPr>
            </a:lvl2pPr>
            <a:lvl3pPr lvl="2" rtl="0">
              <a:buNone/>
              <a:defRPr sz="1300">
                <a:solidFill>
                  <a:schemeClr val="lt1"/>
                </a:solidFill>
                <a:latin typeface="Poppins"/>
                <a:ea typeface="Poppins"/>
                <a:cs typeface="Poppins"/>
                <a:sym typeface="Poppins"/>
              </a:defRPr>
            </a:lvl3pPr>
            <a:lvl4pPr lvl="3" rtl="0">
              <a:buNone/>
              <a:defRPr sz="1300">
                <a:solidFill>
                  <a:schemeClr val="lt1"/>
                </a:solidFill>
                <a:latin typeface="Poppins"/>
                <a:ea typeface="Poppins"/>
                <a:cs typeface="Poppins"/>
                <a:sym typeface="Poppins"/>
              </a:defRPr>
            </a:lvl4pPr>
            <a:lvl5pPr lvl="4" rtl="0">
              <a:buNone/>
              <a:defRPr sz="1300">
                <a:solidFill>
                  <a:schemeClr val="lt1"/>
                </a:solidFill>
                <a:latin typeface="Poppins"/>
                <a:ea typeface="Poppins"/>
                <a:cs typeface="Poppins"/>
                <a:sym typeface="Poppins"/>
              </a:defRPr>
            </a:lvl5pPr>
            <a:lvl6pPr lvl="5" rtl="0">
              <a:buNone/>
              <a:defRPr sz="1300">
                <a:solidFill>
                  <a:schemeClr val="lt1"/>
                </a:solidFill>
                <a:latin typeface="Poppins"/>
                <a:ea typeface="Poppins"/>
                <a:cs typeface="Poppins"/>
                <a:sym typeface="Poppins"/>
              </a:defRPr>
            </a:lvl6pPr>
            <a:lvl7pPr lvl="6" rtl="0">
              <a:buNone/>
              <a:defRPr sz="1300">
                <a:solidFill>
                  <a:schemeClr val="lt1"/>
                </a:solidFill>
                <a:latin typeface="Poppins"/>
                <a:ea typeface="Poppins"/>
                <a:cs typeface="Poppins"/>
                <a:sym typeface="Poppins"/>
              </a:defRPr>
            </a:lvl7pPr>
            <a:lvl8pPr lvl="7" rtl="0">
              <a:buNone/>
              <a:defRPr sz="1300">
                <a:solidFill>
                  <a:schemeClr val="lt1"/>
                </a:solidFill>
                <a:latin typeface="Poppins"/>
                <a:ea typeface="Poppins"/>
                <a:cs typeface="Poppins"/>
                <a:sym typeface="Poppins"/>
              </a:defRPr>
            </a:lvl8pPr>
            <a:lvl9pPr lvl="8" rtl="0">
              <a:buNone/>
              <a:defRPr sz="1300">
                <a:solidFill>
                  <a:schemeClr val="lt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Heading, bullets, image (Light)" showMasterSp="0">
  <p:cSld name="1_Heading, bullets, image (Light)">
    <p:bg>
      <p:bgPr>
        <a:solidFill>
          <a:schemeClr val="dk2"/>
        </a:solidFill>
      </p:bgPr>
    </p:bg>
    <p:spTree>
      <p:nvGrpSpPr>
        <p:cNvPr id="605" name="Shape 605"/>
        <p:cNvGrpSpPr/>
        <p:nvPr/>
      </p:nvGrpSpPr>
      <p:grpSpPr>
        <a:xfrm>
          <a:off x="0" y="0"/>
          <a:ext cx="0" cy="0"/>
          <a:chOff x="0" y="0"/>
          <a:chExt cx="0" cy="0"/>
        </a:xfrm>
      </p:grpSpPr>
      <p:cxnSp>
        <p:nvCxnSpPr>
          <p:cNvPr id="606" name="Google Shape;606;p118"/>
          <p:cNvCxnSpPr/>
          <p:nvPr/>
        </p:nvCxnSpPr>
        <p:spPr>
          <a:xfrm>
            <a:off x="431800" y="702773"/>
            <a:ext cx="3921000" cy="0"/>
          </a:xfrm>
          <a:prstGeom prst="straightConnector1">
            <a:avLst/>
          </a:prstGeom>
          <a:noFill/>
          <a:ln cap="flat" cmpd="sng" w="25400">
            <a:solidFill>
              <a:schemeClr val="lt1"/>
            </a:solidFill>
            <a:prstDash val="solid"/>
            <a:round/>
            <a:headEnd len="sm" w="sm" type="none"/>
            <a:tailEnd len="sm" w="sm" type="none"/>
          </a:ln>
        </p:spPr>
      </p:cxnSp>
      <p:sp>
        <p:nvSpPr>
          <p:cNvPr id="607" name="Google Shape;607;p118"/>
          <p:cNvSpPr txBox="1"/>
          <p:nvPr>
            <p:ph idx="1" type="body"/>
          </p:nvPr>
        </p:nvSpPr>
        <p:spPr>
          <a:xfrm>
            <a:off x="431799" y="702659"/>
            <a:ext cx="3921000" cy="54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2800"/>
              <a:buNone/>
              <a:defRPr sz="2800">
                <a:solidFill>
                  <a:schemeClr val="lt1"/>
                </a:solidFill>
              </a:defRPr>
            </a:lvl1pPr>
            <a:lvl2pPr indent="-342900" lvl="1" marL="914400" rtl="0" algn="l">
              <a:spcBef>
                <a:spcPts val="800"/>
              </a:spcBef>
              <a:spcAft>
                <a:spcPts val="0"/>
              </a:spcAft>
              <a:buClr>
                <a:schemeClr val="dk1"/>
              </a:buClr>
              <a:buSzPts val="1800"/>
              <a:buChar char="○"/>
              <a:defRPr sz="1800"/>
            </a:lvl2pPr>
            <a:lvl3pPr indent="-342900" lvl="2" marL="1371600" rtl="0" algn="l">
              <a:spcBef>
                <a:spcPts val="0"/>
              </a:spcBef>
              <a:spcAft>
                <a:spcPts val="0"/>
              </a:spcAft>
              <a:buClr>
                <a:schemeClr val="dk1"/>
              </a:buClr>
              <a:buSzPts val="1800"/>
              <a:buChar char="■"/>
              <a:defRPr sz="1800"/>
            </a:lvl3pPr>
            <a:lvl4pPr indent="-342900" lvl="3" marL="1828800" rtl="0" algn="l">
              <a:spcBef>
                <a:spcPts val="0"/>
              </a:spcBef>
              <a:spcAft>
                <a:spcPts val="0"/>
              </a:spcAft>
              <a:buClr>
                <a:schemeClr val="dk1"/>
              </a:buClr>
              <a:buSzPts val="1800"/>
              <a:buChar char="●"/>
              <a:defRPr sz="1800"/>
            </a:lvl4pPr>
            <a:lvl5pPr indent="-342900" lvl="4" marL="2286000" rtl="0" algn="l">
              <a:spcBef>
                <a:spcPts val="0"/>
              </a:spcBef>
              <a:spcAft>
                <a:spcPts val="0"/>
              </a:spcAft>
              <a:buClr>
                <a:schemeClr val="dk1"/>
              </a:buClr>
              <a:buSzPts val="1800"/>
              <a:buChar char="○"/>
              <a:defRPr sz="18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608" name="Google Shape;608;p118"/>
          <p:cNvSpPr/>
          <p:nvPr>
            <p:ph idx="2" type="pic"/>
          </p:nvPr>
        </p:nvSpPr>
        <p:spPr>
          <a:xfrm>
            <a:off x="5251450" y="702659"/>
            <a:ext cx="3892500" cy="3451800"/>
          </a:xfrm>
          <a:prstGeom prst="rect">
            <a:avLst/>
          </a:prstGeom>
          <a:noFill/>
          <a:ln>
            <a:noFill/>
          </a:ln>
        </p:spPr>
      </p:sp>
      <p:sp>
        <p:nvSpPr>
          <p:cNvPr id="609" name="Google Shape;609;p118"/>
          <p:cNvSpPr txBox="1"/>
          <p:nvPr>
            <p:ph idx="3" type="body"/>
          </p:nvPr>
        </p:nvSpPr>
        <p:spPr>
          <a:xfrm>
            <a:off x="431800" y="1325887"/>
            <a:ext cx="3921000" cy="28287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lt1"/>
              </a:buClr>
              <a:buSzPts val="2800"/>
              <a:buFont typeface="Arial"/>
              <a:buChar char="–"/>
              <a:defRPr b="0" sz="2800">
                <a:solidFill>
                  <a:schemeClr val="lt1"/>
                </a:solidFill>
              </a:defRPr>
            </a:lvl1pPr>
            <a:lvl2pPr indent="-342900" lvl="1" marL="914400" rtl="0" algn="l">
              <a:spcBef>
                <a:spcPts val="800"/>
              </a:spcBef>
              <a:spcAft>
                <a:spcPts val="0"/>
              </a:spcAft>
              <a:buClr>
                <a:schemeClr val="dk1"/>
              </a:buClr>
              <a:buSzPts val="1800"/>
              <a:buChar char="○"/>
              <a:defRPr/>
            </a:lvl2pPr>
            <a:lvl3pPr indent="-342900" lvl="2" marL="1371600" rtl="0" algn="l">
              <a:spcBef>
                <a:spcPts val="0"/>
              </a:spcBef>
              <a:spcAft>
                <a:spcPts val="0"/>
              </a:spcAft>
              <a:buClr>
                <a:schemeClr val="dk1"/>
              </a:buClr>
              <a:buSzPts val="1800"/>
              <a:buChar char="■"/>
              <a:defRPr/>
            </a:lvl3pPr>
            <a:lvl4pPr indent="-342900" lvl="3" marL="1828800" rtl="0" algn="l">
              <a:spcBef>
                <a:spcPts val="0"/>
              </a:spcBef>
              <a:spcAft>
                <a:spcPts val="0"/>
              </a:spcAft>
              <a:buClr>
                <a:schemeClr val="dk1"/>
              </a:buClr>
              <a:buSzPts val="1800"/>
              <a:buChar char="●"/>
              <a:defRPr/>
            </a:lvl4pPr>
            <a:lvl5pPr indent="-342900" lvl="4" marL="2286000" rtl="0" algn="l">
              <a:spcBef>
                <a:spcPts val="0"/>
              </a:spcBef>
              <a:spcAft>
                <a:spcPts val="0"/>
              </a:spcAft>
              <a:buClr>
                <a:schemeClr val="dk1"/>
              </a:buClr>
              <a:buSzPts val="1800"/>
              <a:buChar char="○"/>
              <a:defRPr/>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610" name="Google Shape;610;p118"/>
          <p:cNvSpPr txBox="1"/>
          <p:nvPr>
            <p:ph idx="4" type="body"/>
          </p:nvPr>
        </p:nvSpPr>
        <p:spPr>
          <a:xfrm>
            <a:off x="431800" y="4279697"/>
            <a:ext cx="8712300" cy="863700"/>
          </a:xfrm>
          <a:prstGeom prst="rect">
            <a:avLst/>
          </a:prstGeom>
          <a:noFill/>
          <a:ln>
            <a:noFill/>
          </a:ln>
        </p:spPr>
        <p:txBody>
          <a:bodyPr anchorCtr="0" anchor="b" bIns="72000" lIns="0" spcFirstLastPara="1" rIns="108000" wrap="square" tIns="0">
            <a:noAutofit/>
          </a:bodyPr>
          <a:lstStyle>
            <a:lvl1pPr indent="-228600" lvl="0" marL="457200" rtl="0" algn="r">
              <a:lnSpc>
                <a:spcPct val="114000"/>
              </a:lnSpc>
              <a:spcBef>
                <a:spcPts val="0"/>
              </a:spcBef>
              <a:spcAft>
                <a:spcPts val="0"/>
              </a:spcAft>
              <a:buClr>
                <a:schemeClr val="lt1"/>
              </a:buClr>
              <a:buSzPts val="1400"/>
              <a:buNone/>
              <a:defRPr sz="1400">
                <a:solidFill>
                  <a:schemeClr val="lt1"/>
                </a:solidFill>
              </a:defRPr>
            </a:lvl1pPr>
            <a:lvl2pPr indent="-304800" lvl="1" marL="914400" rtl="0" algn="l">
              <a:spcBef>
                <a:spcPts val="0"/>
              </a:spcBef>
              <a:spcAft>
                <a:spcPts val="0"/>
              </a:spcAft>
              <a:buClr>
                <a:schemeClr val="dk1"/>
              </a:buClr>
              <a:buSzPts val="1200"/>
              <a:buChar char="○"/>
              <a:defRPr sz="1200"/>
            </a:lvl2pPr>
            <a:lvl3pPr indent="-304800" lvl="2" marL="1371600" rtl="0" algn="l">
              <a:spcBef>
                <a:spcPts val="0"/>
              </a:spcBef>
              <a:spcAft>
                <a:spcPts val="0"/>
              </a:spcAft>
              <a:buClr>
                <a:schemeClr val="dk1"/>
              </a:buClr>
              <a:buSzPts val="1200"/>
              <a:buChar char="■"/>
              <a:defRPr sz="1200"/>
            </a:lvl3pPr>
            <a:lvl4pPr indent="-304800" lvl="3" marL="1828800" rtl="0" algn="l">
              <a:spcBef>
                <a:spcPts val="0"/>
              </a:spcBef>
              <a:spcAft>
                <a:spcPts val="0"/>
              </a:spcAft>
              <a:buClr>
                <a:schemeClr val="dk1"/>
              </a:buClr>
              <a:buSzPts val="1200"/>
              <a:buChar char="●"/>
              <a:defRPr sz="1200"/>
            </a:lvl4pPr>
            <a:lvl5pPr indent="-304800" lvl="4" marL="2286000" rtl="0" algn="l">
              <a:spcBef>
                <a:spcPts val="0"/>
              </a:spcBef>
              <a:spcAft>
                <a:spcPts val="0"/>
              </a:spcAft>
              <a:buClr>
                <a:schemeClr val="dk1"/>
              </a:buClr>
              <a:buSzPts val="1200"/>
              <a:buChar char="○"/>
              <a:defRPr sz="12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611" name="Google Shape;611;p11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lt1"/>
                </a:solidFill>
                <a:latin typeface="Poppins"/>
                <a:ea typeface="Poppins"/>
                <a:cs typeface="Poppins"/>
                <a:sym typeface="Poppins"/>
              </a:defRPr>
            </a:lvl1pPr>
            <a:lvl2pPr lvl="1" rtl="0">
              <a:buNone/>
              <a:defRPr sz="1300">
                <a:solidFill>
                  <a:schemeClr val="lt1"/>
                </a:solidFill>
                <a:latin typeface="Poppins"/>
                <a:ea typeface="Poppins"/>
                <a:cs typeface="Poppins"/>
                <a:sym typeface="Poppins"/>
              </a:defRPr>
            </a:lvl2pPr>
            <a:lvl3pPr lvl="2" rtl="0">
              <a:buNone/>
              <a:defRPr sz="1300">
                <a:solidFill>
                  <a:schemeClr val="lt1"/>
                </a:solidFill>
                <a:latin typeface="Poppins"/>
                <a:ea typeface="Poppins"/>
                <a:cs typeface="Poppins"/>
                <a:sym typeface="Poppins"/>
              </a:defRPr>
            </a:lvl3pPr>
            <a:lvl4pPr lvl="3" rtl="0">
              <a:buNone/>
              <a:defRPr sz="1300">
                <a:solidFill>
                  <a:schemeClr val="lt1"/>
                </a:solidFill>
                <a:latin typeface="Poppins"/>
                <a:ea typeface="Poppins"/>
                <a:cs typeface="Poppins"/>
                <a:sym typeface="Poppins"/>
              </a:defRPr>
            </a:lvl4pPr>
            <a:lvl5pPr lvl="4" rtl="0">
              <a:buNone/>
              <a:defRPr sz="1300">
                <a:solidFill>
                  <a:schemeClr val="lt1"/>
                </a:solidFill>
                <a:latin typeface="Poppins"/>
                <a:ea typeface="Poppins"/>
                <a:cs typeface="Poppins"/>
                <a:sym typeface="Poppins"/>
              </a:defRPr>
            </a:lvl5pPr>
            <a:lvl6pPr lvl="5" rtl="0">
              <a:buNone/>
              <a:defRPr sz="1300">
                <a:solidFill>
                  <a:schemeClr val="lt1"/>
                </a:solidFill>
                <a:latin typeface="Poppins"/>
                <a:ea typeface="Poppins"/>
                <a:cs typeface="Poppins"/>
                <a:sym typeface="Poppins"/>
              </a:defRPr>
            </a:lvl6pPr>
            <a:lvl7pPr lvl="6" rtl="0">
              <a:buNone/>
              <a:defRPr sz="1300">
                <a:solidFill>
                  <a:schemeClr val="lt1"/>
                </a:solidFill>
                <a:latin typeface="Poppins"/>
                <a:ea typeface="Poppins"/>
                <a:cs typeface="Poppins"/>
                <a:sym typeface="Poppins"/>
              </a:defRPr>
            </a:lvl7pPr>
            <a:lvl8pPr lvl="7" rtl="0">
              <a:buNone/>
              <a:defRPr sz="1300">
                <a:solidFill>
                  <a:schemeClr val="lt1"/>
                </a:solidFill>
                <a:latin typeface="Poppins"/>
                <a:ea typeface="Poppins"/>
                <a:cs typeface="Poppins"/>
                <a:sym typeface="Poppins"/>
              </a:defRPr>
            </a:lvl8pPr>
            <a:lvl9pPr lvl="8" rtl="0">
              <a:buNone/>
              <a:defRPr sz="1300">
                <a:solidFill>
                  <a:schemeClr val="lt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2744">
          <p15:clr>
            <a:srgbClr val="FBAE40"/>
          </p15:clr>
        </p15:guide>
        <p15:guide id="5" pos="5488">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_2">
  <p:cSld name="TITLE_AND_BODY_1_2">
    <p:spTree>
      <p:nvGrpSpPr>
        <p:cNvPr id="612" name="Shape 612"/>
        <p:cNvGrpSpPr/>
        <p:nvPr/>
      </p:nvGrpSpPr>
      <p:grpSpPr>
        <a:xfrm>
          <a:off x="0" y="0"/>
          <a:ext cx="0" cy="0"/>
          <a:chOff x="0" y="0"/>
          <a:chExt cx="0" cy="0"/>
        </a:xfrm>
      </p:grpSpPr>
      <p:sp>
        <p:nvSpPr>
          <p:cNvPr id="613" name="Google Shape;613;p11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14" name="Google Shape;614;p1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615" name="Google Shape;615;p1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with title and text left">
  <p:cSld name="CUSTOM_9">
    <p:spTree>
      <p:nvGrpSpPr>
        <p:cNvPr id="616" name="Shape 616"/>
        <p:cNvGrpSpPr/>
        <p:nvPr/>
      </p:nvGrpSpPr>
      <p:grpSpPr>
        <a:xfrm>
          <a:off x="0" y="0"/>
          <a:ext cx="0" cy="0"/>
          <a:chOff x="0" y="0"/>
          <a:chExt cx="0" cy="0"/>
        </a:xfrm>
      </p:grpSpPr>
      <p:sp>
        <p:nvSpPr>
          <p:cNvPr id="617" name="Google Shape;617;p120"/>
          <p:cNvSpPr txBox="1"/>
          <p:nvPr>
            <p:ph type="title"/>
          </p:nvPr>
        </p:nvSpPr>
        <p:spPr>
          <a:xfrm>
            <a:off x="5083800" y="341650"/>
            <a:ext cx="36384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600"/>
              <a:buNone/>
              <a:defRPr b="1" sz="2400">
                <a:solidFill>
                  <a:srgbClr val="193441"/>
                </a:solidFill>
                <a:latin typeface="Roboto"/>
                <a:ea typeface="Roboto"/>
                <a:cs typeface="Roboto"/>
                <a:sym typeface="Roboto"/>
              </a:defRPr>
            </a:lvl1pPr>
            <a:lvl2pPr lvl="1" rtl="0" algn="l">
              <a:lnSpc>
                <a:spcPct val="100000"/>
              </a:lnSpc>
              <a:spcBef>
                <a:spcPts val="0"/>
              </a:spcBef>
              <a:spcAft>
                <a:spcPts val="0"/>
              </a:spcAft>
              <a:buSzPts val="2800"/>
              <a:buNone/>
              <a:defRPr>
                <a:solidFill>
                  <a:srgbClr val="193441"/>
                </a:solidFill>
              </a:defRPr>
            </a:lvl2pPr>
            <a:lvl3pPr lvl="2" rtl="0" algn="l">
              <a:lnSpc>
                <a:spcPct val="100000"/>
              </a:lnSpc>
              <a:spcBef>
                <a:spcPts val="0"/>
              </a:spcBef>
              <a:spcAft>
                <a:spcPts val="0"/>
              </a:spcAft>
              <a:buSzPts val="2800"/>
              <a:buNone/>
              <a:defRPr>
                <a:solidFill>
                  <a:srgbClr val="193441"/>
                </a:solidFill>
              </a:defRPr>
            </a:lvl3pPr>
            <a:lvl4pPr lvl="3" rtl="0" algn="l">
              <a:lnSpc>
                <a:spcPct val="100000"/>
              </a:lnSpc>
              <a:spcBef>
                <a:spcPts val="0"/>
              </a:spcBef>
              <a:spcAft>
                <a:spcPts val="0"/>
              </a:spcAft>
              <a:buSzPts val="2800"/>
              <a:buNone/>
              <a:defRPr>
                <a:solidFill>
                  <a:srgbClr val="193441"/>
                </a:solidFill>
              </a:defRPr>
            </a:lvl4pPr>
            <a:lvl5pPr lvl="4" rtl="0" algn="l">
              <a:lnSpc>
                <a:spcPct val="100000"/>
              </a:lnSpc>
              <a:spcBef>
                <a:spcPts val="0"/>
              </a:spcBef>
              <a:spcAft>
                <a:spcPts val="0"/>
              </a:spcAft>
              <a:buSzPts val="2800"/>
              <a:buNone/>
              <a:defRPr>
                <a:solidFill>
                  <a:srgbClr val="193441"/>
                </a:solidFill>
              </a:defRPr>
            </a:lvl5pPr>
            <a:lvl6pPr lvl="5" rtl="0" algn="l">
              <a:lnSpc>
                <a:spcPct val="100000"/>
              </a:lnSpc>
              <a:spcBef>
                <a:spcPts val="0"/>
              </a:spcBef>
              <a:spcAft>
                <a:spcPts val="0"/>
              </a:spcAft>
              <a:buSzPts val="2800"/>
              <a:buNone/>
              <a:defRPr>
                <a:solidFill>
                  <a:srgbClr val="193441"/>
                </a:solidFill>
              </a:defRPr>
            </a:lvl6pPr>
            <a:lvl7pPr lvl="6" rtl="0" algn="l">
              <a:lnSpc>
                <a:spcPct val="100000"/>
              </a:lnSpc>
              <a:spcBef>
                <a:spcPts val="0"/>
              </a:spcBef>
              <a:spcAft>
                <a:spcPts val="0"/>
              </a:spcAft>
              <a:buSzPts val="2800"/>
              <a:buNone/>
              <a:defRPr>
                <a:solidFill>
                  <a:srgbClr val="193441"/>
                </a:solidFill>
              </a:defRPr>
            </a:lvl7pPr>
            <a:lvl8pPr lvl="7" rtl="0" algn="l">
              <a:lnSpc>
                <a:spcPct val="100000"/>
              </a:lnSpc>
              <a:spcBef>
                <a:spcPts val="0"/>
              </a:spcBef>
              <a:spcAft>
                <a:spcPts val="0"/>
              </a:spcAft>
              <a:buSzPts val="2800"/>
              <a:buNone/>
              <a:defRPr>
                <a:solidFill>
                  <a:srgbClr val="193441"/>
                </a:solidFill>
              </a:defRPr>
            </a:lvl8pPr>
            <a:lvl9pPr lvl="8" rtl="0" algn="l">
              <a:lnSpc>
                <a:spcPct val="100000"/>
              </a:lnSpc>
              <a:spcBef>
                <a:spcPts val="0"/>
              </a:spcBef>
              <a:spcAft>
                <a:spcPts val="0"/>
              </a:spcAft>
              <a:buSzPts val="2800"/>
              <a:buNone/>
              <a:defRPr>
                <a:solidFill>
                  <a:srgbClr val="193441"/>
                </a:solidFill>
              </a:defRPr>
            </a:lvl9pPr>
          </a:lstStyle>
          <a:p/>
        </p:txBody>
      </p:sp>
      <p:sp>
        <p:nvSpPr>
          <p:cNvPr id="618" name="Google Shape;618;p120"/>
          <p:cNvSpPr txBox="1"/>
          <p:nvPr>
            <p:ph idx="1" type="body"/>
          </p:nvPr>
        </p:nvSpPr>
        <p:spPr>
          <a:xfrm>
            <a:off x="5083800" y="1488100"/>
            <a:ext cx="3638400" cy="906000"/>
          </a:xfrm>
          <a:prstGeom prst="rect">
            <a:avLst/>
          </a:prstGeom>
          <a:noFill/>
          <a:ln>
            <a:noFill/>
          </a:ln>
        </p:spPr>
        <p:txBody>
          <a:bodyPr anchorCtr="0" anchor="t" bIns="91425" lIns="91425" spcFirstLastPara="1" rIns="91425" wrap="square" tIns="91425">
            <a:normAutofit/>
          </a:bodyPr>
          <a:lstStyle>
            <a:lvl1pPr indent="-330200" lvl="0" marL="457200" rtl="0" algn="l">
              <a:lnSpc>
                <a:spcPct val="114000"/>
              </a:lnSpc>
              <a:spcBef>
                <a:spcPts val="0"/>
              </a:spcBef>
              <a:spcAft>
                <a:spcPts val="0"/>
              </a:spcAft>
              <a:buClr>
                <a:srgbClr val="3E606F"/>
              </a:buClr>
              <a:buSzPts val="1600"/>
              <a:buFont typeface="Roboto"/>
              <a:buChar char="●"/>
              <a:defRPr sz="1600">
                <a:solidFill>
                  <a:schemeClr val="dk2"/>
                </a:solidFill>
                <a:latin typeface="Roboto"/>
                <a:ea typeface="Roboto"/>
                <a:cs typeface="Roboto"/>
                <a:sym typeface="Roboto"/>
              </a:defRPr>
            </a:lvl1pPr>
            <a:lvl2pPr indent="-330200" lvl="1" marL="914400" rtl="0" algn="l">
              <a:lnSpc>
                <a:spcPct val="114000"/>
              </a:lnSpc>
              <a:spcBef>
                <a:spcPts val="0"/>
              </a:spcBef>
              <a:spcAft>
                <a:spcPts val="0"/>
              </a:spcAft>
              <a:buClr>
                <a:srgbClr val="3E606F"/>
              </a:buClr>
              <a:buSzPts val="1600"/>
              <a:buFont typeface="Roboto"/>
              <a:buChar char="○"/>
              <a:defRPr sz="1600">
                <a:solidFill>
                  <a:schemeClr val="dk2"/>
                </a:solidFill>
                <a:latin typeface="Roboto"/>
                <a:ea typeface="Roboto"/>
                <a:cs typeface="Roboto"/>
                <a:sym typeface="Roboto"/>
              </a:defRPr>
            </a:lvl2pPr>
            <a:lvl3pPr indent="-323850" lvl="2" marL="1371600" rtl="0" algn="l">
              <a:lnSpc>
                <a:spcPct val="114000"/>
              </a:lnSpc>
              <a:spcBef>
                <a:spcPts val="0"/>
              </a:spcBef>
              <a:spcAft>
                <a:spcPts val="0"/>
              </a:spcAft>
              <a:buClr>
                <a:srgbClr val="3E606F"/>
              </a:buClr>
              <a:buSzPts val="1500"/>
              <a:buFont typeface="Roboto"/>
              <a:buChar char="■"/>
              <a:defRPr sz="1500">
                <a:solidFill>
                  <a:schemeClr val="dk2"/>
                </a:solidFill>
                <a:latin typeface="Roboto"/>
                <a:ea typeface="Roboto"/>
                <a:cs typeface="Roboto"/>
                <a:sym typeface="Roboto"/>
              </a:defRPr>
            </a:lvl3pPr>
            <a:lvl4pPr indent="-323850" lvl="3" marL="1828800" rtl="0" algn="l">
              <a:lnSpc>
                <a:spcPct val="114000"/>
              </a:lnSpc>
              <a:spcBef>
                <a:spcPts val="0"/>
              </a:spcBef>
              <a:spcAft>
                <a:spcPts val="0"/>
              </a:spcAft>
              <a:buClr>
                <a:srgbClr val="3E606F"/>
              </a:buClr>
              <a:buSzPts val="1500"/>
              <a:buFont typeface="Roboto"/>
              <a:buChar char="●"/>
              <a:defRPr sz="1500">
                <a:solidFill>
                  <a:schemeClr val="dk2"/>
                </a:solidFill>
                <a:latin typeface="Roboto"/>
                <a:ea typeface="Roboto"/>
                <a:cs typeface="Roboto"/>
                <a:sym typeface="Roboto"/>
              </a:defRPr>
            </a:lvl4pPr>
            <a:lvl5pPr indent="-317500" lvl="4" marL="2286000" rtl="0" algn="l">
              <a:lnSpc>
                <a:spcPct val="114000"/>
              </a:lnSpc>
              <a:spcBef>
                <a:spcPts val="0"/>
              </a:spcBef>
              <a:spcAft>
                <a:spcPts val="0"/>
              </a:spcAft>
              <a:buClr>
                <a:srgbClr val="3E606F"/>
              </a:buClr>
              <a:buSzPts val="1400"/>
              <a:buFont typeface="Roboto"/>
              <a:buChar char="○"/>
              <a:defRPr>
                <a:solidFill>
                  <a:schemeClr val="dk2"/>
                </a:solidFill>
                <a:latin typeface="Roboto"/>
                <a:ea typeface="Roboto"/>
                <a:cs typeface="Roboto"/>
                <a:sym typeface="Roboto"/>
              </a:defRPr>
            </a:lvl5pPr>
            <a:lvl6pPr indent="-317500" lvl="5" marL="2743200" rtl="0" algn="l">
              <a:lnSpc>
                <a:spcPct val="114000"/>
              </a:lnSpc>
              <a:spcBef>
                <a:spcPts val="0"/>
              </a:spcBef>
              <a:spcAft>
                <a:spcPts val="0"/>
              </a:spcAft>
              <a:buClr>
                <a:srgbClr val="3E606F"/>
              </a:buClr>
              <a:buSzPts val="1400"/>
              <a:buFont typeface="Roboto"/>
              <a:buChar char="■"/>
              <a:defRPr>
                <a:solidFill>
                  <a:schemeClr val="dk2"/>
                </a:solidFill>
                <a:latin typeface="Roboto"/>
                <a:ea typeface="Roboto"/>
                <a:cs typeface="Roboto"/>
                <a:sym typeface="Roboto"/>
              </a:defRPr>
            </a:lvl6pPr>
            <a:lvl7pPr indent="-311150" lvl="6" marL="3200400" rtl="0" algn="l">
              <a:lnSpc>
                <a:spcPct val="114000"/>
              </a:lnSpc>
              <a:spcBef>
                <a:spcPts val="0"/>
              </a:spcBef>
              <a:spcAft>
                <a:spcPts val="0"/>
              </a:spcAft>
              <a:buClr>
                <a:srgbClr val="3E606F"/>
              </a:buClr>
              <a:buSzPts val="1300"/>
              <a:buFont typeface="Roboto"/>
              <a:buChar char="●"/>
              <a:defRPr sz="1300">
                <a:solidFill>
                  <a:schemeClr val="dk2"/>
                </a:solidFill>
                <a:latin typeface="Roboto"/>
                <a:ea typeface="Roboto"/>
                <a:cs typeface="Roboto"/>
                <a:sym typeface="Roboto"/>
              </a:defRPr>
            </a:lvl7pPr>
            <a:lvl8pPr indent="-311150" lvl="7" marL="3657600" rtl="0" algn="l">
              <a:lnSpc>
                <a:spcPct val="114000"/>
              </a:lnSpc>
              <a:spcBef>
                <a:spcPts val="0"/>
              </a:spcBef>
              <a:spcAft>
                <a:spcPts val="0"/>
              </a:spcAft>
              <a:buClr>
                <a:srgbClr val="3E606F"/>
              </a:buClr>
              <a:buSzPts val="1300"/>
              <a:buFont typeface="Roboto"/>
              <a:buChar char="○"/>
              <a:defRPr sz="1300">
                <a:solidFill>
                  <a:schemeClr val="dk2"/>
                </a:solidFill>
                <a:latin typeface="Roboto"/>
                <a:ea typeface="Roboto"/>
                <a:cs typeface="Roboto"/>
                <a:sym typeface="Roboto"/>
              </a:defRPr>
            </a:lvl8pPr>
            <a:lvl9pPr indent="-304800" lvl="8" marL="4114800" rtl="0" algn="l">
              <a:lnSpc>
                <a:spcPct val="114000"/>
              </a:lnSpc>
              <a:spcBef>
                <a:spcPts val="0"/>
              </a:spcBef>
              <a:spcAft>
                <a:spcPts val="0"/>
              </a:spcAft>
              <a:buClr>
                <a:srgbClr val="3E606F"/>
              </a:buClr>
              <a:buSzPts val="1200"/>
              <a:buFont typeface="Roboto"/>
              <a:buChar char="■"/>
              <a:defRPr sz="1200">
                <a:solidFill>
                  <a:schemeClr val="dk2"/>
                </a:solidFill>
                <a:latin typeface="Roboto"/>
                <a:ea typeface="Roboto"/>
                <a:cs typeface="Roboto"/>
                <a:sym typeface="Roboto"/>
              </a:defRPr>
            </a:lvl9pPr>
          </a:lstStyle>
          <a:p/>
        </p:txBody>
      </p:sp>
      <p:sp>
        <p:nvSpPr>
          <p:cNvPr id="619" name="Google Shape;619;p120"/>
          <p:cNvSpPr txBox="1"/>
          <p:nvPr>
            <p:ph idx="2" type="body"/>
          </p:nvPr>
        </p:nvSpPr>
        <p:spPr>
          <a:xfrm>
            <a:off x="5083800" y="3817300"/>
            <a:ext cx="3638400" cy="906000"/>
          </a:xfrm>
          <a:prstGeom prst="rect">
            <a:avLst/>
          </a:prstGeom>
          <a:noFill/>
          <a:ln>
            <a:noFill/>
          </a:ln>
        </p:spPr>
        <p:txBody>
          <a:bodyPr anchorCtr="0" anchor="t" bIns="91425" lIns="91425" spcFirstLastPara="1" rIns="91425" wrap="square" tIns="91425">
            <a:normAutofit/>
          </a:bodyPr>
          <a:lstStyle>
            <a:lvl1pPr indent="-330200" lvl="0" marL="457200" rtl="0" algn="ctr">
              <a:lnSpc>
                <a:spcPct val="114000"/>
              </a:lnSpc>
              <a:spcBef>
                <a:spcPts val="0"/>
              </a:spcBef>
              <a:spcAft>
                <a:spcPts val="0"/>
              </a:spcAft>
              <a:buClr>
                <a:srgbClr val="FFFFFF"/>
              </a:buClr>
              <a:buSzPts val="1600"/>
              <a:buFont typeface="Roboto"/>
              <a:buChar char="●"/>
              <a:defRPr sz="1600">
                <a:solidFill>
                  <a:srgbClr val="FFFFFF"/>
                </a:solidFill>
                <a:latin typeface="Roboto"/>
                <a:ea typeface="Roboto"/>
                <a:cs typeface="Roboto"/>
                <a:sym typeface="Roboto"/>
              </a:defRPr>
            </a:lvl1pPr>
            <a:lvl2pPr indent="-330200" lvl="1" marL="914400" rtl="0" algn="ctr">
              <a:lnSpc>
                <a:spcPct val="114000"/>
              </a:lnSpc>
              <a:spcBef>
                <a:spcPts val="0"/>
              </a:spcBef>
              <a:spcAft>
                <a:spcPts val="0"/>
              </a:spcAft>
              <a:buClr>
                <a:srgbClr val="FFFFFF"/>
              </a:buClr>
              <a:buSzPts val="1600"/>
              <a:buFont typeface="Roboto"/>
              <a:buChar char="○"/>
              <a:defRPr sz="1600">
                <a:solidFill>
                  <a:srgbClr val="FFFFFF"/>
                </a:solidFill>
                <a:latin typeface="Roboto"/>
                <a:ea typeface="Roboto"/>
                <a:cs typeface="Roboto"/>
                <a:sym typeface="Roboto"/>
              </a:defRPr>
            </a:lvl2pPr>
            <a:lvl3pPr indent="-323850" lvl="2" marL="1371600" rtl="0" algn="ctr">
              <a:lnSpc>
                <a:spcPct val="114000"/>
              </a:lnSpc>
              <a:spcBef>
                <a:spcPts val="0"/>
              </a:spcBef>
              <a:spcAft>
                <a:spcPts val="0"/>
              </a:spcAft>
              <a:buClr>
                <a:srgbClr val="FFFFFF"/>
              </a:buClr>
              <a:buSzPts val="1500"/>
              <a:buFont typeface="Roboto"/>
              <a:buChar char="■"/>
              <a:defRPr sz="1500">
                <a:solidFill>
                  <a:srgbClr val="FFFFFF"/>
                </a:solidFill>
                <a:latin typeface="Roboto"/>
                <a:ea typeface="Roboto"/>
                <a:cs typeface="Roboto"/>
                <a:sym typeface="Roboto"/>
              </a:defRPr>
            </a:lvl3pPr>
            <a:lvl4pPr indent="-323850" lvl="3" marL="1828800" rtl="0" algn="ctr">
              <a:lnSpc>
                <a:spcPct val="114000"/>
              </a:lnSpc>
              <a:spcBef>
                <a:spcPts val="0"/>
              </a:spcBef>
              <a:spcAft>
                <a:spcPts val="0"/>
              </a:spcAft>
              <a:buClr>
                <a:srgbClr val="FFFFFF"/>
              </a:buClr>
              <a:buSzPts val="1500"/>
              <a:buFont typeface="Roboto"/>
              <a:buChar char="●"/>
              <a:defRPr sz="1500">
                <a:solidFill>
                  <a:srgbClr val="FFFFFF"/>
                </a:solidFill>
                <a:latin typeface="Roboto"/>
                <a:ea typeface="Roboto"/>
                <a:cs typeface="Roboto"/>
                <a:sym typeface="Roboto"/>
              </a:defRPr>
            </a:lvl4pPr>
            <a:lvl5pPr indent="-317500" lvl="4" marL="2286000" rtl="0" algn="ctr">
              <a:lnSpc>
                <a:spcPct val="114000"/>
              </a:lnSpc>
              <a:spcBef>
                <a:spcPts val="0"/>
              </a:spcBef>
              <a:spcAft>
                <a:spcPts val="0"/>
              </a:spcAft>
              <a:buClr>
                <a:srgbClr val="FFFFFF"/>
              </a:buClr>
              <a:buSzPts val="1400"/>
              <a:buFont typeface="Roboto"/>
              <a:buChar char="○"/>
              <a:defRPr>
                <a:solidFill>
                  <a:srgbClr val="FFFFFF"/>
                </a:solidFill>
                <a:latin typeface="Roboto"/>
                <a:ea typeface="Roboto"/>
                <a:cs typeface="Roboto"/>
                <a:sym typeface="Roboto"/>
              </a:defRPr>
            </a:lvl5pPr>
            <a:lvl6pPr indent="-317500" lvl="5" marL="2743200" rtl="0" algn="ctr">
              <a:lnSpc>
                <a:spcPct val="114000"/>
              </a:lnSpc>
              <a:spcBef>
                <a:spcPts val="0"/>
              </a:spcBef>
              <a:spcAft>
                <a:spcPts val="0"/>
              </a:spcAft>
              <a:buClr>
                <a:srgbClr val="FFFFFF"/>
              </a:buClr>
              <a:buSzPts val="1400"/>
              <a:buFont typeface="Roboto"/>
              <a:buChar char="■"/>
              <a:defRPr>
                <a:solidFill>
                  <a:srgbClr val="FFFFFF"/>
                </a:solidFill>
                <a:latin typeface="Roboto"/>
                <a:ea typeface="Roboto"/>
                <a:cs typeface="Roboto"/>
                <a:sym typeface="Roboto"/>
              </a:defRPr>
            </a:lvl6pPr>
            <a:lvl7pPr indent="-311150" lvl="6" marL="3200400" rtl="0" algn="ctr">
              <a:lnSpc>
                <a:spcPct val="114000"/>
              </a:lnSpc>
              <a:spcBef>
                <a:spcPts val="0"/>
              </a:spcBef>
              <a:spcAft>
                <a:spcPts val="0"/>
              </a:spcAft>
              <a:buClr>
                <a:srgbClr val="FFFFFF"/>
              </a:buClr>
              <a:buSzPts val="1300"/>
              <a:buFont typeface="Roboto"/>
              <a:buChar char="●"/>
              <a:defRPr sz="1300">
                <a:solidFill>
                  <a:srgbClr val="FFFFFF"/>
                </a:solidFill>
                <a:latin typeface="Roboto"/>
                <a:ea typeface="Roboto"/>
                <a:cs typeface="Roboto"/>
                <a:sym typeface="Roboto"/>
              </a:defRPr>
            </a:lvl7pPr>
            <a:lvl8pPr indent="-311150" lvl="7" marL="3657600" rtl="0" algn="ctr">
              <a:lnSpc>
                <a:spcPct val="114000"/>
              </a:lnSpc>
              <a:spcBef>
                <a:spcPts val="0"/>
              </a:spcBef>
              <a:spcAft>
                <a:spcPts val="0"/>
              </a:spcAft>
              <a:buClr>
                <a:srgbClr val="FFFFFF"/>
              </a:buClr>
              <a:buSzPts val="1300"/>
              <a:buFont typeface="Roboto"/>
              <a:buChar char="○"/>
              <a:defRPr sz="1300">
                <a:solidFill>
                  <a:srgbClr val="FFFFFF"/>
                </a:solidFill>
                <a:latin typeface="Roboto"/>
                <a:ea typeface="Roboto"/>
                <a:cs typeface="Roboto"/>
                <a:sym typeface="Roboto"/>
              </a:defRPr>
            </a:lvl8pPr>
            <a:lvl9pPr indent="-304800" lvl="8" marL="4114800" rtl="0" algn="ctr">
              <a:lnSpc>
                <a:spcPct val="114000"/>
              </a:lnSpc>
              <a:spcBef>
                <a:spcPts val="0"/>
              </a:spcBef>
              <a:spcAft>
                <a:spcPts val="0"/>
              </a:spcAft>
              <a:buClr>
                <a:srgbClr val="FFFFFF"/>
              </a:buClr>
              <a:buSzPts val="1200"/>
              <a:buFont typeface="Roboto"/>
              <a:buChar char="■"/>
              <a:defRPr sz="1200">
                <a:solidFill>
                  <a:srgbClr val="FFFFFF"/>
                </a:solidFill>
                <a:latin typeface="Roboto"/>
                <a:ea typeface="Roboto"/>
                <a:cs typeface="Roboto"/>
                <a:sym typeface="Roboto"/>
              </a:defRPr>
            </a:lvl9pPr>
          </a:lstStyle>
          <a:p/>
        </p:txBody>
      </p:sp>
      <p:sp>
        <p:nvSpPr>
          <p:cNvPr id="620" name="Google Shape;620;p120"/>
          <p:cNvSpPr/>
          <p:nvPr/>
        </p:nvSpPr>
        <p:spPr>
          <a:xfrm>
            <a:off x="5074251" y="3817300"/>
            <a:ext cx="3760500" cy="1060800"/>
          </a:xfrm>
          <a:prstGeom prst="rect">
            <a:avLst/>
          </a:prstGeom>
          <a:solidFill>
            <a:srgbClr val="A5B7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120"/>
          <p:cNvSpPr txBox="1"/>
          <p:nvPr>
            <p:ph idx="3" type="subTitle"/>
          </p:nvPr>
        </p:nvSpPr>
        <p:spPr>
          <a:xfrm>
            <a:off x="5191125" y="3836250"/>
            <a:ext cx="3526800" cy="1041900"/>
          </a:xfrm>
          <a:prstGeom prst="rect">
            <a:avLst/>
          </a:prstGeom>
        </p:spPr>
        <p:txBody>
          <a:bodyPr anchorCtr="0" anchor="ctr" bIns="91425" lIns="91425" spcFirstLastPara="1" rIns="91425" wrap="square" tIns="91425">
            <a:normAutofit/>
          </a:bodyPr>
          <a:lstStyle>
            <a:lvl1pPr lvl="0" rtl="0" algn="ctr">
              <a:spcBef>
                <a:spcPts val="0"/>
              </a:spcBef>
              <a:spcAft>
                <a:spcPts val="0"/>
              </a:spcAft>
              <a:buNone/>
              <a:defRPr>
                <a:solidFill>
                  <a:srgbClr val="FFFFFF"/>
                </a:solidFill>
              </a:defRPr>
            </a:lvl1pPr>
            <a:lvl2pPr lvl="1" rtl="0">
              <a:spcBef>
                <a:spcPts val="1200"/>
              </a:spcBef>
              <a:spcAft>
                <a:spcPts val="0"/>
              </a:spcAft>
              <a:buNone/>
              <a:defRPr>
                <a:solidFill>
                  <a:srgbClr val="FFFFFF"/>
                </a:solidFill>
              </a:defRPr>
            </a:lvl2pPr>
            <a:lvl3pPr lvl="2" rtl="0">
              <a:spcBef>
                <a:spcPts val="1200"/>
              </a:spcBef>
              <a:spcAft>
                <a:spcPts val="0"/>
              </a:spcAft>
              <a:buNone/>
              <a:defRPr>
                <a:solidFill>
                  <a:srgbClr val="FFFFFF"/>
                </a:solidFill>
              </a:defRPr>
            </a:lvl3pPr>
            <a:lvl4pPr lvl="3" rtl="0">
              <a:spcBef>
                <a:spcPts val="1200"/>
              </a:spcBef>
              <a:spcAft>
                <a:spcPts val="0"/>
              </a:spcAft>
              <a:buNone/>
              <a:defRPr>
                <a:solidFill>
                  <a:srgbClr val="FFFFFF"/>
                </a:solidFill>
              </a:defRPr>
            </a:lvl4pPr>
            <a:lvl5pPr lvl="4" rtl="0">
              <a:spcBef>
                <a:spcPts val="1200"/>
              </a:spcBef>
              <a:spcAft>
                <a:spcPts val="0"/>
              </a:spcAft>
              <a:buNone/>
              <a:defRPr>
                <a:solidFill>
                  <a:srgbClr val="FFFFFF"/>
                </a:solidFill>
              </a:defRPr>
            </a:lvl5pPr>
            <a:lvl6pPr lvl="5" rtl="0">
              <a:spcBef>
                <a:spcPts val="1200"/>
              </a:spcBef>
              <a:spcAft>
                <a:spcPts val="0"/>
              </a:spcAft>
              <a:buNone/>
              <a:defRPr>
                <a:solidFill>
                  <a:srgbClr val="FFFFFF"/>
                </a:solidFill>
              </a:defRPr>
            </a:lvl6pPr>
            <a:lvl7pPr lvl="6" rtl="0">
              <a:spcBef>
                <a:spcPts val="1200"/>
              </a:spcBef>
              <a:spcAft>
                <a:spcPts val="0"/>
              </a:spcAft>
              <a:buNone/>
              <a:defRPr>
                <a:solidFill>
                  <a:srgbClr val="FFFFFF"/>
                </a:solidFill>
              </a:defRPr>
            </a:lvl7pPr>
            <a:lvl8pPr lvl="7" rtl="0">
              <a:spcBef>
                <a:spcPts val="1200"/>
              </a:spcBef>
              <a:spcAft>
                <a:spcPts val="0"/>
              </a:spcAft>
              <a:buNone/>
              <a:defRPr>
                <a:solidFill>
                  <a:srgbClr val="FFFFFF"/>
                </a:solidFill>
              </a:defRPr>
            </a:lvl8pPr>
            <a:lvl9pPr lvl="8" rtl="0">
              <a:spcBef>
                <a:spcPts val="1200"/>
              </a:spcBef>
              <a:spcAft>
                <a:spcPts val="1200"/>
              </a:spcAft>
              <a:buNone/>
              <a:defRPr>
                <a:solidFill>
                  <a:srgbClr val="FFFFFF"/>
                </a:solidFill>
              </a:defRPr>
            </a:lvl9pPr>
          </a:lstStyle>
          <a:p/>
        </p:txBody>
      </p:sp>
      <p:sp>
        <p:nvSpPr>
          <p:cNvPr id="622" name="Google Shape;622;p12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3" name="Shape 623"/>
        <p:cNvGrpSpPr/>
        <p:nvPr/>
      </p:nvGrpSpPr>
      <p:grpSpPr>
        <a:xfrm>
          <a:off x="0" y="0"/>
          <a:ext cx="0" cy="0"/>
          <a:chOff x="0" y="0"/>
          <a:chExt cx="0" cy="0"/>
        </a:xfrm>
      </p:grpSpPr>
      <p:sp>
        <p:nvSpPr>
          <p:cNvPr id="624" name="Google Shape;624;p12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25" name="Google Shape;625;p12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626" name="Google Shape;626;p1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27" name="Google Shape;627;p1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28" name="Google Shape;628;p1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p:cSld name="CUSTOM_1_1">
    <p:spTree>
      <p:nvGrpSpPr>
        <p:cNvPr id="50" name="Shape 50"/>
        <p:cNvGrpSpPr/>
        <p:nvPr/>
      </p:nvGrpSpPr>
      <p:grpSpPr>
        <a:xfrm>
          <a:off x="0" y="0"/>
          <a:ext cx="0" cy="0"/>
          <a:chOff x="0" y="0"/>
          <a:chExt cx="0" cy="0"/>
        </a:xfrm>
      </p:grpSpPr>
      <p:sp>
        <p:nvSpPr>
          <p:cNvPr id="51" name="Google Shape;51;p13"/>
          <p:cNvSpPr txBox="1"/>
          <p:nvPr/>
        </p:nvSpPr>
        <p:spPr>
          <a:xfrm>
            <a:off x="3240825" y="398125"/>
            <a:ext cx="21012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Overview</a:t>
            </a:r>
            <a:endParaRPr sz="2800">
              <a:solidFill>
                <a:srgbClr val="2C2C2C"/>
              </a:solidFill>
              <a:latin typeface="Poppins Medium"/>
              <a:ea typeface="Poppins Medium"/>
              <a:cs typeface="Poppins Medium"/>
              <a:sym typeface="Poppins Medium"/>
            </a:endParaRPr>
          </a:p>
        </p:txBody>
      </p:sp>
      <p:sp>
        <p:nvSpPr>
          <p:cNvPr id="52" name="Google Shape;52;p13"/>
          <p:cNvSpPr txBox="1"/>
          <p:nvPr/>
        </p:nvSpPr>
        <p:spPr>
          <a:xfrm>
            <a:off x="1194875" y="153462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53" name="Google Shape;53;p13"/>
          <p:cNvSpPr txBox="1"/>
          <p:nvPr/>
        </p:nvSpPr>
        <p:spPr>
          <a:xfrm>
            <a:off x="1194875" y="264882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54" name="Google Shape;54;p13"/>
          <p:cNvSpPr txBox="1"/>
          <p:nvPr/>
        </p:nvSpPr>
        <p:spPr>
          <a:xfrm>
            <a:off x="1194875" y="376302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55" name="Google Shape;55;p13"/>
          <p:cNvSpPr txBox="1"/>
          <p:nvPr/>
        </p:nvSpPr>
        <p:spPr>
          <a:xfrm>
            <a:off x="560000" y="1588475"/>
            <a:ext cx="2973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500">
              <a:solidFill>
                <a:srgbClr val="2C2C2C"/>
              </a:solidFill>
              <a:latin typeface="Poppins Medium"/>
              <a:ea typeface="Poppins Medium"/>
              <a:cs typeface="Poppins Medium"/>
              <a:sym typeface="Poppins Medium"/>
            </a:endParaRPr>
          </a:p>
        </p:txBody>
      </p:sp>
      <p:sp>
        <p:nvSpPr>
          <p:cNvPr id="56" name="Google Shape;56;p13"/>
          <p:cNvSpPr txBox="1"/>
          <p:nvPr/>
        </p:nvSpPr>
        <p:spPr>
          <a:xfrm>
            <a:off x="507713" y="2702675"/>
            <a:ext cx="251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500">
              <a:solidFill>
                <a:srgbClr val="2C2C2C"/>
              </a:solidFill>
              <a:latin typeface="Poppins Medium"/>
              <a:ea typeface="Poppins Medium"/>
              <a:cs typeface="Poppins Medium"/>
              <a:sym typeface="Poppins Medium"/>
            </a:endParaRPr>
          </a:p>
        </p:txBody>
      </p:sp>
      <p:sp>
        <p:nvSpPr>
          <p:cNvPr id="57" name="Google Shape;57;p13"/>
          <p:cNvSpPr txBox="1"/>
          <p:nvPr/>
        </p:nvSpPr>
        <p:spPr>
          <a:xfrm>
            <a:off x="539150" y="3816875"/>
            <a:ext cx="339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500">
              <a:solidFill>
                <a:srgbClr val="2C2C2C"/>
              </a:solidFill>
              <a:latin typeface="Poppins Medium"/>
              <a:ea typeface="Poppins Medium"/>
              <a:cs typeface="Poppins Medium"/>
              <a:sym typeface="Poppins Medium"/>
            </a:endParaRPr>
          </a:p>
        </p:txBody>
      </p:sp>
      <p:sp>
        <p:nvSpPr>
          <p:cNvPr id="58" name="Google Shape;58;p13"/>
          <p:cNvSpPr/>
          <p:nvPr/>
        </p:nvSpPr>
        <p:spPr>
          <a:xfrm>
            <a:off x="0" y="5013600"/>
            <a:ext cx="759300" cy="129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3"/>
          <p:cNvSpPr txBox="1"/>
          <p:nvPr>
            <p:ph idx="1" type="subTitle"/>
          </p:nvPr>
        </p:nvSpPr>
        <p:spPr>
          <a:xfrm>
            <a:off x="1071750" y="1593675"/>
            <a:ext cx="68004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0" name="Google Shape;60;p13"/>
          <p:cNvSpPr txBox="1"/>
          <p:nvPr>
            <p:ph idx="2" type="subTitle"/>
          </p:nvPr>
        </p:nvSpPr>
        <p:spPr>
          <a:xfrm>
            <a:off x="356975" y="163012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61" name="Google Shape;61;p13"/>
          <p:cNvSpPr txBox="1"/>
          <p:nvPr>
            <p:ph idx="3" type="subTitle"/>
          </p:nvPr>
        </p:nvSpPr>
        <p:spPr>
          <a:xfrm>
            <a:off x="356975" y="260692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62" name="Google Shape;62;p13"/>
          <p:cNvSpPr txBox="1"/>
          <p:nvPr>
            <p:ph idx="4" type="subTitle"/>
          </p:nvPr>
        </p:nvSpPr>
        <p:spPr>
          <a:xfrm>
            <a:off x="464250" y="364847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63" name="Google Shape;63;p13"/>
          <p:cNvSpPr txBox="1"/>
          <p:nvPr>
            <p:ph idx="5" type="subTitle"/>
          </p:nvPr>
        </p:nvSpPr>
        <p:spPr>
          <a:xfrm>
            <a:off x="1071750" y="2570475"/>
            <a:ext cx="68004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4" name="Google Shape;64;p13"/>
          <p:cNvSpPr txBox="1"/>
          <p:nvPr>
            <p:ph idx="6" type="subTitle"/>
          </p:nvPr>
        </p:nvSpPr>
        <p:spPr>
          <a:xfrm>
            <a:off x="1071750" y="3612025"/>
            <a:ext cx="68004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5" name="Google Shape;65;p1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showMasterSp="0">
  <p:cSld name="Blank (Dark)">
    <p:bg>
      <p:bgPr>
        <a:solidFill>
          <a:schemeClr val="dk2"/>
        </a:solidFill>
      </p:bgPr>
    </p:bg>
    <p:spTree>
      <p:nvGrpSpPr>
        <p:cNvPr id="629" name="Shape 629"/>
        <p:cNvGrpSpPr/>
        <p:nvPr/>
      </p:nvGrpSpPr>
      <p:grpSpPr>
        <a:xfrm>
          <a:off x="0" y="0"/>
          <a:ext cx="0" cy="0"/>
          <a:chOff x="0" y="0"/>
          <a:chExt cx="0" cy="0"/>
        </a:xfrm>
      </p:grpSpPr>
      <p:sp>
        <p:nvSpPr>
          <p:cNvPr id="630" name="Google Shape;630;p122"/>
          <p:cNvSpPr txBox="1"/>
          <p:nvPr>
            <p:ph idx="1" type="body"/>
          </p:nvPr>
        </p:nvSpPr>
        <p:spPr>
          <a:xfrm>
            <a:off x="431800" y="411163"/>
            <a:ext cx="5645100" cy="28800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lt1"/>
              </a:buClr>
              <a:buSzPts val="2800"/>
              <a:buFont typeface="Arial"/>
              <a:buChar char="–"/>
              <a:defRPr sz="2800">
                <a:solidFill>
                  <a:schemeClr val="lt1"/>
                </a:solidFill>
              </a:defRPr>
            </a:lvl1pPr>
            <a:lvl2pPr indent="-342900" lvl="1" marL="914400" rtl="0" algn="l">
              <a:spcBef>
                <a:spcPts val="800"/>
              </a:spcBef>
              <a:spcAft>
                <a:spcPts val="0"/>
              </a:spcAft>
              <a:buClr>
                <a:schemeClr val="dk1"/>
              </a:buClr>
              <a:buSzPts val="1800"/>
              <a:buChar char="○"/>
              <a:defRPr sz="1800"/>
            </a:lvl2pPr>
            <a:lvl3pPr indent="-342900" lvl="2" marL="1371600" rtl="0" algn="l">
              <a:spcBef>
                <a:spcPts val="0"/>
              </a:spcBef>
              <a:spcAft>
                <a:spcPts val="0"/>
              </a:spcAft>
              <a:buClr>
                <a:schemeClr val="dk1"/>
              </a:buClr>
              <a:buSzPts val="1800"/>
              <a:buChar char="■"/>
              <a:defRPr sz="1800"/>
            </a:lvl3pPr>
            <a:lvl4pPr indent="-342900" lvl="3" marL="1828800" rtl="0" algn="l">
              <a:spcBef>
                <a:spcPts val="0"/>
              </a:spcBef>
              <a:spcAft>
                <a:spcPts val="0"/>
              </a:spcAft>
              <a:buClr>
                <a:schemeClr val="dk1"/>
              </a:buClr>
              <a:buSzPts val="1800"/>
              <a:buChar char="●"/>
              <a:defRPr sz="1800"/>
            </a:lvl4pPr>
            <a:lvl5pPr indent="-342900" lvl="4" marL="2286000" rtl="0" algn="l">
              <a:spcBef>
                <a:spcPts val="0"/>
              </a:spcBef>
              <a:spcAft>
                <a:spcPts val="0"/>
              </a:spcAft>
              <a:buClr>
                <a:schemeClr val="dk1"/>
              </a:buClr>
              <a:buSzPts val="1800"/>
              <a:buChar char="○"/>
              <a:defRPr sz="18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631" name="Google Shape;631;p122"/>
          <p:cNvSpPr txBox="1"/>
          <p:nvPr>
            <p:ph idx="2" type="body"/>
          </p:nvPr>
        </p:nvSpPr>
        <p:spPr>
          <a:xfrm>
            <a:off x="431800" y="4279697"/>
            <a:ext cx="8712300" cy="863700"/>
          </a:xfrm>
          <a:prstGeom prst="rect">
            <a:avLst/>
          </a:prstGeom>
          <a:noFill/>
          <a:ln>
            <a:noFill/>
          </a:ln>
        </p:spPr>
        <p:txBody>
          <a:bodyPr anchorCtr="0" anchor="b" bIns="72000" lIns="0" spcFirstLastPara="1" rIns="108000" wrap="square" tIns="0">
            <a:noAutofit/>
          </a:bodyPr>
          <a:lstStyle>
            <a:lvl1pPr indent="-228600" lvl="0" marL="457200" rtl="0" algn="r">
              <a:lnSpc>
                <a:spcPct val="114000"/>
              </a:lnSpc>
              <a:spcBef>
                <a:spcPts val="0"/>
              </a:spcBef>
              <a:spcAft>
                <a:spcPts val="0"/>
              </a:spcAft>
              <a:buClr>
                <a:schemeClr val="lt1"/>
              </a:buClr>
              <a:buSzPts val="1400"/>
              <a:buNone/>
              <a:defRPr sz="1400">
                <a:solidFill>
                  <a:schemeClr val="lt1"/>
                </a:solidFill>
              </a:defRPr>
            </a:lvl1pPr>
            <a:lvl2pPr indent="-304800" lvl="1" marL="914400" rtl="0" algn="l">
              <a:spcBef>
                <a:spcPts val="0"/>
              </a:spcBef>
              <a:spcAft>
                <a:spcPts val="0"/>
              </a:spcAft>
              <a:buClr>
                <a:schemeClr val="dk1"/>
              </a:buClr>
              <a:buSzPts val="1200"/>
              <a:buChar char="○"/>
              <a:defRPr sz="1200"/>
            </a:lvl2pPr>
            <a:lvl3pPr indent="-304800" lvl="2" marL="1371600" rtl="0" algn="l">
              <a:spcBef>
                <a:spcPts val="0"/>
              </a:spcBef>
              <a:spcAft>
                <a:spcPts val="0"/>
              </a:spcAft>
              <a:buClr>
                <a:schemeClr val="dk1"/>
              </a:buClr>
              <a:buSzPts val="1200"/>
              <a:buChar char="■"/>
              <a:defRPr sz="1200"/>
            </a:lvl3pPr>
            <a:lvl4pPr indent="-304800" lvl="3" marL="1828800" rtl="0" algn="l">
              <a:spcBef>
                <a:spcPts val="0"/>
              </a:spcBef>
              <a:spcAft>
                <a:spcPts val="0"/>
              </a:spcAft>
              <a:buClr>
                <a:schemeClr val="dk1"/>
              </a:buClr>
              <a:buSzPts val="1200"/>
              <a:buChar char="●"/>
              <a:defRPr sz="1200"/>
            </a:lvl4pPr>
            <a:lvl5pPr indent="-304800" lvl="4" marL="2286000" rtl="0" algn="l">
              <a:spcBef>
                <a:spcPts val="0"/>
              </a:spcBef>
              <a:spcAft>
                <a:spcPts val="0"/>
              </a:spcAft>
              <a:buClr>
                <a:schemeClr val="dk1"/>
              </a:buClr>
              <a:buSzPts val="1200"/>
              <a:buChar char="○"/>
              <a:defRPr sz="12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632" name="Google Shape;632;p12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lt1"/>
                </a:solidFill>
                <a:latin typeface="Poppins"/>
                <a:ea typeface="Poppins"/>
                <a:cs typeface="Poppins"/>
                <a:sym typeface="Poppins"/>
              </a:defRPr>
            </a:lvl1pPr>
            <a:lvl2pPr lvl="1" rtl="0">
              <a:buNone/>
              <a:defRPr sz="1300">
                <a:solidFill>
                  <a:schemeClr val="lt1"/>
                </a:solidFill>
                <a:latin typeface="Poppins"/>
                <a:ea typeface="Poppins"/>
                <a:cs typeface="Poppins"/>
                <a:sym typeface="Poppins"/>
              </a:defRPr>
            </a:lvl2pPr>
            <a:lvl3pPr lvl="2" rtl="0">
              <a:buNone/>
              <a:defRPr sz="1300">
                <a:solidFill>
                  <a:schemeClr val="lt1"/>
                </a:solidFill>
                <a:latin typeface="Poppins"/>
                <a:ea typeface="Poppins"/>
                <a:cs typeface="Poppins"/>
                <a:sym typeface="Poppins"/>
              </a:defRPr>
            </a:lvl3pPr>
            <a:lvl4pPr lvl="3" rtl="0">
              <a:buNone/>
              <a:defRPr sz="1300">
                <a:solidFill>
                  <a:schemeClr val="lt1"/>
                </a:solidFill>
                <a:latin typeface="Poppins"/>
                <a:ea typeface="Poppins"/>
                <a:cs typeface="Poppins"/>
                <a:sym typeface="Poppins"/>
              </a:defRPr>
            </a:lvl4pPr>
            <a:lvl5pPr lvl="4" rtl="0">
              <a:buNone/>
              <a:defRPr sz="1300">
                <a:solidFill>
                  <a:schemeClr val="lt1"/>
                </a:solidFill>
                <a:latin typeface="Poppins"/>
                <a:ea typeface="Poppins"/>
                <a:cs typeface="Poppins"/>
                <a:sym typeface="Poppins"/>
              </a:defRPr>
            </a:lvl5pPr>
            <a:lvl6pPr lvl="5" rtl="0">
              <a:buNone/>
              <a:defRPr sz="1300">
                <a:solidFill>
                  <a:schemeClr val="lt1"/>
                </a:solidFill>
                <a:latin typeface="Poppins"/>
                <a:ea typeface="Poppins"/>
                <a:cs typeface="Poppins"/>
                <a:sym typeface="Poppins"/>
              </a:defRPr>
            </a:lvl6pPr>
            <a:lvl7pPr lvl="6" rtl="0">
              <a:buNone/>
              <a:defRPr sz="1300">
                <a:solidFill>
                  <a:schemeClr val="lt1"/>
                </a:solidFill>
                <a:latin typeface="Poppins"/>
                <a:ea typeface="Poppins"/>
                <a:cs typeface="Poppins"/>
                <a:sym typeface="Poppins"/>
              </a:defRPr>
            </a:lvl7pPr>
            <a:lvl8pPr lvl="7" rtl="0">
              <a:buNone/>
              <a:defRPr sz="1300">
                <a:solidFill>
                  <a:schemeClr val="lt1"/>
                </a:solidFill>
                <a:latin typeface="Poppins"/>
                <a:ea typeface="Poppins"/>
                <a:cs typeface="Poppins"/>
                <a:sym typeface="Poppins"/>
              </a:defRPr>
            </a:lvl8pPr>
            <a:lvl9pPr lvl="8" rtl="0">
              <a:buNone/>
              <a:defRPr sz="1300">
                <a:solidFill>
                  <a:schemeClr val="lt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image (Dark)" showMasterSp="0">
  <p:cSld name="Bullets, image (Dark)">
    <p:bg>
      <p:bgPr>
        <a:solidFill>
          <a:schemeClr val="dk2"/>
        </a:solidFill>
      </p:bgPr>
    </p:bg>
    <p:spTree>
      <p:nvGrpSpPr>
        <p:cNvPr id="633" name="Shape 633"/>
        <p:cNvGrpSpPr/>
        <p:nvPr/>
      </p:nvGrpSpPr>
      <p:grpSpPr>
        <a:xfrm>
          <a:off x="0" y="0"/>
          <a:ext cx="0" cy="0"/>
          <a:chOff x="0" y="0"/>
          <a:chExt cx="0" cy="0"/>
        </a:xfrm>
      </p:grpSpPr>
      <p:sp>
        <p:nvSpPr>
          <p:cNvPr id="634" name="Google Shape;634;p123"/>
          <p:cNvSpPr txBox="1"/>
          <p:nvPr>
            <p:ph idx="1" type="body"/>
          </p:nvPr>
        </p:nvSpPr>
        <p:spPr>
          <a:xfrm>
            <a:off x="431801" y="682938"/>
            <a:ext cx="3921000" cy="34716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lt1"/>
              </a:buClr>
              <a:buSzPts val="2800"/>
              <a:buFont typeface="Arial"/>
              <a:buChar char="–"/>
              <a:defRPr sz="2800">
                <a:solidFill>
                  <a:schemeClr val="lt1"/>
                </a:solidFill>
              </a:defRPr>
            </a:lvl1pPr>
            <a:lvl2pPr indent="-342900" lvl="1" marL="914400" rtl="0" algn="l">
              <a:spcBef>
                <a:spcPts val="800"/>
              </a:spcBef>
              <a:spcAft>
                <a:spcPts val="0"/>
              </a:spcAft>
              <a:buClr>
                <a:schemeClr val="dk1"/>
              </a:buClr>
              <a:buSzPts val="1800"/>
              <a:buChar char="○"/>
              <a:defRPr sz="1800"/>
            </a:lvl2pPr>
            <a:lvl3pPr indent="-342900" lvl="2" marL="1371600" rtl="0" algn="l">
              <a:spcBef>
                <a:spcPts val="0"/>
              </a:spcBef>
              <a:spcAft>
                <a:spcPts val="0"/>
              </a:spcAft>
              <a:buClr>
                <a:schemeClr val="dk1"/>
              </a:buClr>
              <a:buSzPts val="1800"/>
              <a:buChar char="■"/>
              <a:defRPr sz="1800"/>
            </a:lvl3pPr>
            <a:lvl4pPr indent="-342900" lvl="3" marL="1828800" rtl="0" algn="l">
              <a:spcBef>
                <a:spcPts val="0"/>
              </a:spcBef>
              <a:spcAft>
                <a:spcPts val="0"/>
              </a:spcAft>
              <a:buClr>
                <a:schemeClr val="dk1"/>
              </a:buClr>
              <a:buSzPts val="1800"/>
              <a:buChar char="●"/>
              <a:defRPr sz="1800"/>
            </a:lvl4pPr>
            <a:lvl5pPr indent="-342900" lvl="4" marL="2286000" rtl="0" algn="l">
              <a:spcBef>
                <a:spcPts val="0"/>
              </a:spcBef>
              <a:spcAft>
                <a:spcPts val="0"/>
              </a:spcAft>
              <a:buClr>
                <a:schemeClr val="dk1"/>
              </a:buClr>
              <a:buSzPts val="1800"/>
              <a:buChar char="○"/>
              <a:defRPr sz="18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635" name="Google Shape;635;p123"/>
          <p:cNvSpPr/>
          <p:nvPr>
            <p:ph idx="2" type="pic"/>
          </p:nvPr>
        </p:nvSpPr>
        <p:spPr>
          <a:xfrm>
            <a:off x="5251450" y="702659"/>
            <a:ext cx="3892500" cy="3471600"/>
          </a:xfrm>
          <a:prstGeom prst="rect">
            <a:avLst/>
          </a:prstGeom>
          <a:noFill/>
          <a:ln>
            <a:noFill/>
          </a:ln>
        </p:spPr>
      </p:sp>
      <p:sp>
        <p:nvSpPr>
          <p:cNvPr id="636" name="Google Shape;636;p123"/>
          <p:cNvSpPr txBox="1"/>
          <p:nvPr>
            <p:ph idx="3" type="body"/>
          </p:nvPr>
        </p:nvSpPr>
        <p:spPr>
          <a:xfrm>
            <a:off x="431800" y="4279697"/>
            <a:ext cx="8712300" cy="863700"/>
          </a:xfrm>
          <a:prstGeom prst="rect">
            <a:avLst/>
          </a:prstGeom>
          <a:noFill/>
          <a:ln>
            <a:noFill/>
          </a:ln>
        </p:spPr>
        <p:txBody>
          <a:bodyPr anchorCtr="0" anchor="b" bIns="72000" lIns="0" spcFirstLastPara="1" rIns="108000" wrap="square" tIns="0">
            <a:noAutofit/>
          </a:bodyPr>
          <a:lstStyle>
            <a:lvl1pPr indent="-228600" lvl="0" marL="457200" rtl="0" algn="r">
              <a:lnSpc>
                <a:spcPct val="114000"/>
              </a:lnSpc>
              <a:spcBef>
                <a:spcPts val="0"/>
              </a:spcBef>
              <a:spcAft>
                <a:spcPts val="0"/>
              </a:spcAft>
              <a:buClr>
                <a:schemeClr val="lt1"/>
              </a:buClr>
              <a:buSzPts val="1400"/>
              <a:buNone/>
              <a:defRPr sz="1400">
                <a:solidFill>
                  <a:schemeClr val="lt1"/>
                </a:solidFill>
              </a:defRPr>
            </a:lvl1pPr>
            <a:lvl2pPr indent="-304800" lvl="1" marL="914400" rtl="0" algn="l">
              <a:spcBef>
                <a:spcPts val="0"/>
              </a:spcBef>
              <a:spcAft>
                <a:spcPts val="0"/>
              </a:spcAft>
              <a:buClr>
                <a:schemeClr val="dk1"/>
              </a:buClr>
              <a:buSzPts val="1200"/>
              <a:buChar char="○"/>
              <a:defRPr sz="1200"/>
            </a:lvl2pPr>
            <a:lvl3pPr indent="-304800" lvl="2" marL="1371600" rtl="0" algn="l">
              <a:spcBef>
                <a:spcPts val="0"/>
              </a:spcBef>
              <a:spcAft>
                <a:spcPts val="0"/>
              </a:spcAft>
              <a:buClr>
                <a:schemeClr val="dk1"/>
              </a:buClr>
              <a:buSzPts val="1200"/>
              <a:buChar char="■"/>
              <a:defRPr sz="1200"/>
            </a:lvl3pPr>
            <a:lvl4pPr indent="-304800" lvl="3" marL="1828800" rtl="0" algn="l">
              <a:spcBef>
                <a:spcPts val="0"/>
              </a:spcBef>
              <a:spcAft>
                <a:spcPts val="0"/>
              </a:spcAft>
              <a:buClr>
                <a:schemeClr val="dk1"/>
              </a:buClr>
              <a:buSzPts val="1200"/>
              <a:buChar char="●"/>
              <a:defRPr sz="1200"/>
            </a:lvl4pPr>
            <a:lvl5pPr indent="-304800" lvl="4" marL="2286000" rtl="0" algn="l">
              <a:spcBef>
                <a:spcPts val="0"/>
              </a:spcBef>
              <a:spcAft>
                <a:spcPts val="0"/>
              </a:spcAft>
              <a:buClr>
                <a:schemeClr val="dk1"/>
              </a:buClr>
              <a:buSzPts val="1200"/>
              <a:buChar char="○"/>
              <a:defRPr sz="12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637" name="Google Shape;637;p12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lt1"/>
                </a:solidFill>
                <a:latin typeface="Poppins"/>
                <a:ea typeface="Poppins"/>
                <a:cs typeface="Poppins"/>
                <a:sym typeface="Poppins"/>
              </a:defRPr>
            </a:lvl1pPr>
            <a:lvl2pPr lvl="1" rtl="0">
              <a:buNone/>
              <a:defRPr sz="1300">
                <a:solidFill>
                  <a:schemeClr val="lt1"/>
                </a:solidFill>
                <a:latin typeface="Poppins"/>
                <a:ea typeface="Poppins"/>
                <a:cs typeface="Poppins"/>
                <a:sym typeface="Poppins"/>
              </a:defRPr>
            </a:lvl2pPr>
            <a:lvl3pPr lvl="2" rtl="0">
              <a:buNone/>
              <a:defRPr sz="1300">
                <a:solidFill>
                  <a:schemeClr val="lt1"/>
                </a:solidFill>
                <a:latin typeface="Poppins"/>
                <a:ea typeface="Poppins"/>
                <a:cs typeface="Poppins"/>
                <a:sym typeface="Poppins"/>
              </a:defRPr>
            </a:lvl3pPr>
            <a:lvl4pPr lvl="3" rtl="0">
              <a:buNone/>
              <a:defRPr sz="1300">
                <a:solidFill>
                  <a:schemeClr val="lt1"/>
                </a:solidFill>
                <a:latin typeface="Poppins"/>
                <a:ea typeface="Poppins"/>
                <a:cs typeface="Poppins"/>
                <a:sym typeface="Poppins"/>
              </a:defRPr>
            </a:lvl4pPr>
            <a:lvl5pPr lvl="4" rtl="0">
              <a:buNone/>
              <a:defRPr sz="1300">
                <a:solidFill>
                  <a:schemeClr val="lt1"/>
                </a:solidFill>
                <a:latin typeface="Poppins"/>
                <a:ea typeface="Poppins"/>
                <a:cs typeface="Poppins"/>
                <a:sym typeface="Poppins"/>
              </a:defRPr>
            </a:lvl5pPr>
            <a:lvl6pPr lvl="5" rtl="0">
              <a:buNone/>
              <a:defRPr sz="1300">
                <a:solidFill>
                  <a:schemeClr val="lt1"/>
                </a:solidFill>
                <a:latin typeface="Poppins"/>
                <a:ea typeface="Poppins"/>
                <a:cs typeface="Poppins"/>
                <a:sym typeface="Poppins"/>
              </a:defRPr>
            </a:lvl6pPr>
            <a:lvl7pPr lvl="6" rtl="0">
              <a:buNone/>
              <a:defRPr sz="1300">
                <a:solidFill>
                  <a:schemeClr val="lt1"/>
                </a:solidFill>
                <a:latin typeface="Poppins"/>
                <a:ea typeface="Poppins"/>
                <a:cs typeface="Poppins"/>
                <a:sym typeface="Poppins"/>
              </a:defRPr>
            </a:lvl7pPr>
            <a:lvl8pPr lvl="7" rtl="0">
              <a:buNone/>
              <a:defRPr sz="1300">
                <a:solidFill>
                  <a:schemeClr val="lt1"/>
                </a:solidFill>
                <a:latin typeface="Poppins"/>
                <a:ea typeface="Poppins"/>
                <a:cs typeface="Poppins"/>
                <a:sym typeface="Poppins"/>
              </a:defRPr>
            </a:lvl8pPr>
            <a:lvl9pPr lvl="8" rtl="0">
              <a:buNone/>
              <a:defRPr sz="1300">
                <a:solidFill>
                  <a:schemeClr val="lt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2744">
          <p15:clr>
            <a:srgbClr val="FBAE40"/>
          </p15:clr>
        </p15:guide>
        <p15:guide id="5" pos="5488">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Light)" showMasterSp="0">
  <p:cSld name="Full image (Light)">
    <p:bg>
      <p:bgPr>
        <a:solidFill>
          <a:schemeClr val="lt2"/>
        </a:solidFill>
      </p:bgPr>
    </p:bg>
    <p:spTree>
      <p:nvGrpSpPr>
        <p:cNvPr id="638" name="Shape 638"/>
        <p:cNvGrpSpPr/>
        <p:nvPr/>
      </p:nvGrpSpPr>
      <p:grpSpPr>
        <a:xfrm>
          <a:off x="0" y="0"/>
          <a:ext cx="0" cy="0"/>
          <a:chOff x="0" y="0"/>
          <a:chExt cx="0" cy="0"/>
        </a:xfrm>
      </p:grpSpPr>
      <p:sp>
        <p:nvSpPr>
          <p:cNvPr id="639" name="Google Shape;639;p124"/>
          <p:cNvSpPr/>
          <p:nvPr>
            <p:ph idx="2" type="pic"/>
          </p:nvPr>
        </p:nvSpPr>
        <p:spPr>
          <a:xfrm>
            <a:off x="431802" y="411162"/>
            <a:ext cx="8280300" cy="4321200"/>
          </a:xfrm>
          <a:prstGeom prst="rect">
            <a:avLst/>
          </a:prstGeom>
          <a:noFill/>
          <a:ln>
            <a:noFill/>
          </a:ln>
        </p:spPr>
      </p:sp>
      <p:sp>
        <p:nvSpPr>
          <p:cNvPr id="640" name="Google Shape;640;p124"/>
          <p:cNvSpPr txBox="1"/>
          <p:nvPr>
            <p:ph idx="1" type="body"/>
          </p:nvPr>
        </p:nvSpPr>
        <p:spPr>
          <a:xfrm>
            <a:off x="431800" y="4279697"/>
            <a:ext cx="8712300" cy="863700"/>
          </a:xfrm>
          <a:prstGeom prst="rect">
            <a:avLst/>
          </a:prstGeom>
          <a:noFill/>
          <a:ln>
            <a:noFill/>
          </a:ln>
        </p:spPr>
        <p:txBody>
          <a:bodyPr anchorCtr="0" anchor="b" bIns="72000" lIns="0" spcFirstLastPara="1" rIns="108000" wrap="square" tIns="0">
            <a:noAutofit/>
          </a:bodyPr>
          <a:lstStyle>
            <a:lvl1pPr indent="-228600" lvl="0" marL="457200" rtl="0" algn="r">
              <a:lnSpc>
                <a:spcPct val="114000"/>
              </a:lnSpc>
              <a:spcBef>
                <a:spcPts val="0"/>
              </a:spcBef>
              <a:spcAft>
                <a:spcPts val="0"/>
              </a:spcAft>
              <a:buClr>
                <a:schemeClr val="lt1"/>
              </a:buClr>
              <a:buSzPts val="1400"/>
              <a:buNone/>
              <a:defRPr sz="1400">
                <a:solidFill>
                  <a:schemeClr val="lt1"/>
                </a:solidFill>
              </a:defRPr>
            </a:lvl1pPr>
            <a:lvl2pPr indent="-304800" lvl="1" marL="914400" rtl="0" algn="l">
              <a:spcBef>
                <a:spcPts val="0"/>
              </a:spcBef>
              <a:spcAft>
                <a:spcPts val="0"/>
              </a:spcAft>
              <a:buClr>
                <a:schemeClr val="dk1"/>
              </a:buClr>
              <a:buSzPts val="1200"/>
              <a:buChar char="○"/>
              <a:defRPr sz="1200"/>
            </a:lvl2pPr>
            <a:lvl3pPr indent="-304800" lvl="2" marL="1371600" rtl="0" algn="l">
              <a:spcBef>
                <a:spcPts val="0"/>
              </a:spcBef>
              <a:spcAft>
                <a:spcPts val="0"/>
              </a:spcAft>
              <a:buClr>
                <a:schemeClr val="dk1"/>
              </a:buClr>
              <a:buSzPts val="1200"/>
              <a:buChar char="■"/>
              <a:defRPr sz="1200"/>
            </a:lvl3pPr>
            <a:lvl4pPr indent="-304800" lvl="3" marL="1828800" rtl="0" algn="l">
              <a:spcBef>
                <a:spcPts val="0"/>
              </a:spcBef>
              <a:spcAft>
                <a:spcPts val="0"/>
              </a:spcAft>
              <a:buClr>
                <a:schemeClr val="dk1"/>
              </a:buClr>
              <a:buSzPts val="1200"/>
              <a:buChar char="●"/>
              <a:defRPr sz="1200"/>
            </a:lvl4pPr>
            <a:lvl5pPr indent="-304800" lvl="4" marL="2286000" rtl="0" algn="l">
              <a:spcBef>
                <a:spcPts val="0"/>
              </a:spcBef>
              <a:spcAft>
                <a:spcPts val="0"/>
              </a:spcAft>
              <a:buClr>
                <a:schemeClr val="dk1"/>
              </a:buClr>
              <a:buSzPts val="1200"/>
              <a:buChar char="○"/>
              <a:defRPr sz="12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641" name="Google Shape;641;p12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lt1"/>
                </a:solidFill>
                <a:latin typeface="Poppins"/>
                <a:ea typeface="Poppins"/>
                <a:cs typeface="Poppins"/>
                <a:sym typeface="Poppins"/>
              </a:defRPr>
            </a:lvl1pPr>
            <a:lvl2pPr lvl="1" rtl="0">
              <a:buNone/>
              <a:defRPr sz="1300">
                <a:solidFill>
                  <a:schemeClr val="lt1"/>
                </a:solidFill>
                <a:latin typeface="Poppins"/>
                <a:ea typeface="Poppins"/>
                <a:cs typeface="Poppins"/>
                <a:sym typeface="Poppins"/>
              </a:defRPr>
            </a:lvl2pPr>
            <a:lvl3pPr lvl="2" rtl="0">
              <a:buNone/>
              <a:defRPr sz="1300">
                <a:solidFill>
                  <a:schemeClr val="lt1"/>
                </a:solidFill>
                <a:latin typeface="Poppins"/>
                <a:ea typeface="Poppins"/>
                <a:cs typeface="Poppins"/>
                <a:sym typeface="Poppins"/>
              </a:defRPr>
            </a:lvl3pPr>
            <a:lvl4pPr lvl="3" rtl="0">
              <a:buNone/>
              <a:defRPr sz="1300">
                <a:solidFill>
                  <a:schemeClr val="lt1"/>
                </a:solidFill>
                <a:latin typeface="Poppins"/>
                <a:ea typeface="Poppins"/>
                <a:cs typeface="Poppins"/>
                <a:sym typeface="Poppins"/>
              </a:defRPr>
            </a:lvl4pPr>
            <a:lvl5pPr lvl="4" rtl="0">
              <a:buNone/>
              <a:defRPr sz="1300">
                <a:solidFill>
                  <a:schemeClr val="lt1"/>
                </a:solidFill>
                <a:latin typeface="Poppins"/>
                <a:ea typeface="Poppins"/>
                <a:cs typeface="Poppins"/>
                <a:sym typeface="Poppins"/>
              </a:defRPr>
            </a:lvl5pPr>
            <a:lvl6pPr lvl="5" rtl="0">
              <a:buNone/>
              <a:defRPr sz="1300">
                <a:solidFill>
                  <a:schemeClr val="lt1"/>
                </a:solidFill>
                <a:latin typeface="Poppins"/>
                <a:ea typeface="Poppins"/>
                <a:cs typeface="Poppins"/>
                <a:sym typeface="Poppins"/>
              </a:defRPr>
            </a:lvl6pPr>
            <a:lvl7pPr lvl="6" rtl="0">
              <a:buNone/>
              <a:defRPr sz="1300">
                <a:solidFill>
                  <a:schemeClr val="lt1"/>
                </a:solidFill>
                <a:latin typeface="Poppins"/>
                <a:ea typeface="Poppins"/>
                <a:cs typeface="Poppins"/>
                <a:sym typeface="Poppins"/>
              </a:defRPr>
            </a:lvl7pPr>
            <a:lvl8pPr lvl="7" rtl="0">
              <a:buNone/>
              <a:defRPr sz="1300">
                <a:solidFill>
                  <a:schemeClr val="lt1"/>
                </a:solidFill>
                <a:latin typeface="Poppins"/>
                <a:ea typeface="Poppins"/>
                <a:cs typeface="Poppins"/>
                <a:sym typeface="Poppins"/>
              </a:defRPr>
            </a:lvl8pPr>
            <a:lvl9pPr lvl="8" rtl="0">
              <a:buNone/>
              <a:defRPr sz="1300">
                <a:solidFill>
                  <a:schemeClr val="lt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646" name="Shape 646"/>
        <p:cNvGrpSpPr/>
        <p:nvPr/>
      </p:nvGrpSpPr>
      <p:grpSpPr>
        <a:xfrm>
          <a:off x="0" y="0"/>
          <a:ext cx="0" cy="0"/>
          <a:chOff x="0" y="0"/>
          <a:chExt cx="0" cy="0"/>
        </a:xfrm>
      </p:grpSpPr>
      <p:sp>
        <p:nvSpPr>
          <p:cNvPr id="647" name="Google Shape;647;p126"/>
          <p:cNvSpPr txBox="1"/>
          <p:nvPr>
            <p:ph idx="1" type="body"/>
          </p:nvPr>
        </p:nvSpPr>
        <p:spPr>
          <a:xfrm>
            <a:off x="450503" y="4447448"/>
            <a:ext cx="8239200" cy="238800"/>
          </a:xfrm>
          <a:prstGeom prst="rect">
            <a:avLst/>
          </a:prstGeom>
          <a:noFill/>
          <a:ln>
            <a:noFill/>
          </a:ln>
        </p:spPr>
        <p:txBody>
          <a:bodyPr anchorCtr="0" anchor="t" bIns="17150" lIns="17150" spcFirstLastPara="1" rIns="17150" wrap="square" tIns="17150">
            <a:normAutofit/>
          </a:bodyPr>
          <a:lstStyle>
            <a:lvl1pPr indent="-228600" lvl="0" marL="457200" rtl="0" algn="l">
              <a:lnSpc>
                <a:spcPct val="100000"/>
              </a:lnSpc>
              <a:spcBef>
                <a:spcPts val="0"/>
              </a:spcBef>
              <a:spcAft>
                <a:spcPts val="0"/>
              </a:spcAft>
              <a:buClr>
                <a:srgbClr val="000000"/>
              </a:buClr>
              <a:buSzPts val="1400"/>
              <a:buFont typeface="Helvetica Neue"/>
              <a:buNone/>
              <a:defRPr b="1" sz="1400"/>
            </a:lvl1pPr>
            <a:lvl2pPr indent="-279400" lvl="1" marL="914400" rtl="0" algn="l">
              <a:lnSpc>
                <a:spcPct val="90000"/>
              </a:lnSpc>
              <a:spcBef>
                <a:spcPts val="1700"/>
              </a:spcBef>
              <a:spcAft>
                <a:spcPts val="0"/>
              </a:spcAft>
              <a:buClr>
                <a:srgbClr val="000000"/>
              </a:buClr>
              <a:buSzPts val="800"/>
              <a:buChar char="•"/>
              <a:defRPr/>
            </a:lvl2pPr>
            <a:lvl3pPr indent="-279400" lvl="2" marL="1371600" rtl="0" algn="l">
              <a:lnSpc>
                <a:spcPct val="90000"/>
              </a:lnSpc>
              <a:spcBef>
                <a:spcPts val="1700"/>
              </a:spcBef>
              <a:spcAft>
                <a:spcPts val="0"/>
              </a:spcAft>
              <a:buClr>
                <a:srgbClr val="000000"/>
              </a:buClr>
              <a:buSzPts val="800"/>
              <a:buChar char="•"/>
              <a:defRPr/>
            </a:lvl3pPr>
            <a:lvl4pPr indent="-279400" lvl="3" marL="1828800" rtl="0" algn="l">
              <a:lnSpc>
                <a:spcPct val="90000"/>
              </a:lnSpc>
              <a:spcBef>
                <a:spcPts val="1700"/>
              </a:spcBef>
              <a:spcAft>
                <a:spcPts val="0"/>
              </a:spcAft>
              <a:buClr>
                <a:srgbClr val="000000"/>
              </a:buClr>
              <a:buSzPts val="800"/>
              <a:buChar char="•"/>
              <a:defRPr/>
            </a:lvl4pPr>
            <a:lvl5pPr indent="-279400" lvl="4" marL="2286000" rtl="0" algn="l">
              <a:lnSpc>
                <a:spcPct val="90000"/>
              </a:lnSpc>
              <a:spcBef>
                <a:spcPts val="1700"/>
              </a:spcBef>
              <a:spcAft>
                <a:spcPts val="0"/>
              </a:spcAft>
              <a:buClr>
                <a:srgbClr val="000000"/>
              </a:buClr>
              <a:buSzPts val="800"/>
              <a:buChar char="•"/>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648" name="Google Shape;648;p126"/>
          <p:cNvSpPr txBox="1"/>
          <p:nvPr>
            <p:ph type="title"/>
          </p:nvPr>
        </p:nvSpPr>
        <p:spPr>
          <a:xfrm>
            <a:off x="452436" y="965622"/>
            <a:ext cx="8239200" cy="1743000"/>
          </a:xfrm>
          <a:prstGeom prst="rect">
            <a:avLst/>
          </a:prstGeom>
          <a:noFill/>
          <a:ln>
            <a:noFill/>
          </a:ln>
        </p:spPr>
        <p:txBody>
          <a:bodyPr anchorCtr="0" anchor="b" bIns="19050" lIns="19050" spcFirstLastPara="1" rIns="19050" wrap="square" tIns="19050">
            <a:normAutofit/>
          </a:bodyPr>
          <a:lstStyle>
            <a:lvl1pPr lvl="0" rtl="0" algn="l">
              <a:lnSpc>
                <a:spcPct val="80000"/>
              </a:lnSpc>
              <a:spcBef>
                <a:spcPts val="0"/>
              </a:spcBef>
              <a:spcAft>
                <a:spcPts val="0"/>
              </a:spcAft>
              <a:buClr>
                <a:srgbClr val="000000"/>
              </a:buClr>
              <a:buSzPts val="4400"/>
              <a:buFont typeface="Helvetica Neue"/>
              <a:buNone/>
              <a:defRPr sz="4400"/>
            </a:lvl1pPr>
            <a:lvl2pPr lvl="1" rtl="0" algn="l">
              <a:lnSpc>
                <a:spcPct val="80000"/>
              </a:lnSpc>
              <a:spcBef>
                <a:spcPts val="0"/>
              </a:spcBef>
              <a:spcAft>
                <a:spcPts val="0"/>
              </a:spcAft>
              <a:buClr>
                <a:srgbClr val="000000"/>
              </a:buClr>
              <a:buSzPts val="700"/>
              <a:buNone/>
              <a:defRPr/>
            </a:lvl2pPr>
            <a:lvl3pPr lvl="2" rtl="0" algn="l">
              <a:lnSpc>
                <a:spcPct val="80000"/>
              </a:lnSpc>
              <a:spcBef>
                <a:spcPts val="0"/>
              </a:spcBef>
              <a:spcAft>
                <a:spcPts val="0"/>
              </a:spcAft>
              <a:buClr>
                <a:srgbClr val="000000"/>
              </a:buClr>
              <a:buSzPts val="700"/>
              <a:buNone/>
              <a:defRPr/>
            </a:lvl3pPr>
            <a:lvl4pPr lvl="3" rtl="0" algn="l">
              <a:lnSpc>
                <a:spcPct val="80000"/>
              </a:lnSpc>
              <a:spcBef>
                <a:spcPts val="0"/>
              </a:spcBef>
              <a:spcAft>
                <a:spcPts val="0"/>
              </a:spcAft>
              <a:buClr>
                <a:srgbClr val="000000"/>
              </a:buClr>
              <a:buSzPts val="700"/>
              <a:buNone/>
              <a:defRPr/>
            </a:lvl4pPr>
            <a:lvl5pPr lvl="4" rtl="0" algn="l">
              <a:lnSpc>
                <a:spcPct val="80000"/>
              </a:lnSpc>
              <a:spcBef>
                <a:spcPts val="0"/>
              </a:spcBef>
              <a:spcAft>
                <a:spcPts val="0"/>
              </a:spcAft>
              <a:buClr>
                <a:srgbClr val="000000"/>
              </a:buClr>
              <a:buSzPts val="700"/>
              <a:buNone/>
              <a:defRPr/>
            </a:lvl5pPr>
            <a:lvl6pPr lvl="5" rtl="0" algn="l">
              <a:lnSpc>
                <a:spcPct val="80000"/>
              </a:lnSpc>
              <a:spcBef>
                <a:spcPts val="0"/>
              </a:spcBef>
              <a:spcAft>
                <a:spcPts val="0"/>
              </a:spcAft>
              <a:buClr>
                <a:srgbClr val="000000"/>
              </a:buClr>
              <a:buSzPts val="700"/>
              <a:buNone/>
              <a:defRPr/>
            </a:lvl6pPr>
            <a:lvl7pPr lvl="6" rtl="0" algn="l">
              <a:lnSpc>
                <a:spcPct val="80000"/>
              </a:lnSpc>
              <a:spcBef>
                <a:spcPts val="0"/>
              </a:spcBef>
              <a:spcAft>
                <a:spcPts val="0"/>
              </a:spcAft>
              <a:buClr>
                <a:srgbClr val="000000"/>
              </a:buClr>
              <a:buSzPts val="700"/>
              <a:buNone/>
              <a:defRPr/>
            </a:lvl7pPr>
            <a:lvl8pPr lvl="7" rtl="0" algn="l">
              <a:lnSpc>
                <a:spcPct val="80000"/>
              </a:lnSpc>
              <a:spcBef>
                <a:spcPts val="0"/>
              </a:spcBef>
              <a:spcAft>
                <a:spcPts val="0"/>
              </a:spcAft>
              <a:buClr>
                <a:srgbClr val="000000"/>
              </a:buClr>
              <a:buSzPts val="700"/>
              <a:buNone/>
              <a:defRPr/>
            </a:lvl8pPr>
            <a:lvl9pPr lvl="8" rtl="0" algn="l">
              <a:lnSpc>
                <a:spcPct val="80000"/>
              </a:lnSpc>
              <a:spcBef>
                <a:spcPts val="0"/>
              </a:spcBef>
              <a:spcAft>
                <a:spcPts val="0"/>
              </a:spcAft>
              <a:buClr>
                <a:srgbClr val="000000"/>
              </a:buClr>
              <a:buSzPts val="700"/>
              <a:buNone/>
              <a:defRPr/>
            </a:lvl9pPr>
          </a:lstStyle>
          <a:p/>
        </p:txBody>
      </p:sp>
      <p:sp>
        <p:nvSpPr>
          <p:cNvPr id="649" name="Google Shape;649;p126"/>
          <p:cNvSpPr txBox="1"/>
          <p:nvPr>
            <p:ph idx="2" type="body"/>
          </p:nvPr>
        </p:nvSpPr>
        <p:spPr>
          <a:xfrm>
            <a:off x="450503" y="2708696"/>
            <a:ext cx="8239200" cy="714300"/>
          </a:xfrm>
          <a:prstGeom prst="rect">
            <a:avLst/>
          </a:prstGeom>
          <a:noFill/>
          <a:ln>
            <a:noFill/>
          </a:ln>
        </p:spPr>
        <p:txBody>
          <a:bodyPr anchorCtr="0" anchor="t" bIns="19050" lIns="19050" spcFirstLastPara="1" rIns="19050" wrap="square" tIns="19050">
            <a:normAutofit/>
          </a:bodyPr>
          <a:lstStyle>
            <a:lvl1pPr indent="-228600" lvl="0" marL="457200" rtl="0" algn="l">
              <a:lnSpc>
                <a:spcPct val="100000"/>
              </a:lnSpc>
              <a:spcBef>
                <a:spcPts val="0"/>
              </a:spcBef>
              <a:spcAft>
                <a:spcPts val="0"/>
              </a:spcAft>
              <a:buClr>
                <a:srgbClr val="000000"/>
              </a:buClr>
              <a:buSzPts val="2100"/>
              <a:buFont typeface="Helvetica Neue"/>
              <a:buNone/>
              <a:defRPr b="1" sz="2100"/>
            </a:lvl1pPr>
            <a:lvl2pPr indent="-228600" lvl="1" marL="914400" rtl="0" algn="l">
              <a:lnSpc>
                <a:spcPct val="100000"/>
              </a:lnSpc>
              <a:spcBef>
                <a:spcPts val="0"/>
              </a:spcBef>
              <a:spcAft>
                <a:spcPts val="0"/>
              </a:spcAft>
              <a:buClr>
                <a:srgbClr val="000000"/>
              </a:buClr>
              <a:buSzPts val="2100"/>
              <a:buFont typeface="Helvetica Neue"/>
              <a:buNone/>
              <a:defRPr b="1" sz="2100"/>
            </a:lvl2pPr>
            <a:lvl3pPr indent="-228600" lvl="2" marL="1371600" rtl="0" algn="l">
              <a:lnSpc>
                <a:spcPct val="100000"/>
              </a:lnSpc>
              <a:spcBef>
                <a:spcPts val="0"/>
              </a:spcBef>
              <a:spcAft>
                <a:spcPts val="0"/>
              </a:spcAft>
              <a:buClr>
                <a:srgbClr val="000000"/>
              </a:buClr>
              <a:buSzPts val="2100"/>
              <a:buFont typeface="Helvetica Neue"/>
              <a:buNone/>
              <a:defRPr b="1" sz="2100"/>
            </a:lvl3pPr>
            <a:lvl4pPr indent="-228600" lvl="3" marL="1828800" rtl="0" algn="l">
              <a:lnSpc>
                <a:spcPct val="100000"/>
              </a:lnSpc>
              <a:spcBef>
                <a:spcPts val="0"/>
              </a:spcBef>
              <a:spcAft>
                <a:spcPts val="0"/>
              </a:spcAft>
              <a:buClr>
                <a:srgbClr val="000000"/>
              </a:buClr>
              <a:buSzPts val="2100"/>
              <a:buFont typeface="Helvetica Neue"/>
              <a:buNone/>
              <a:defRPr b="1" sz="2100"/>
            </a:lvl4pPr>
            <a:lvl5pPr indent="-228600" lvl="4" marL="2286000" rtl="0" algn="l">
              <a:lnSpc>
                <a:spcPct val="100000"/>
              </a:lnSpc>
              <a:spcBef>
                <a:spcPts val="0"/>
              </a:spcBef>
              <a:spcAft>
                <a:spcPts val="0"/>
              </a:spcAft>
              <a:buClr>
                <a:srgbClr val="000000"/>
              </a:buClr>
              <a:buSzPts val="2100"/>
              <a:buFont typeface="Helvetica Neue"/>
              <a:buNone/>
              <a:defRPr b="1" sz="2100"/>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650" name="Google Shape;650;p126"/>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rtl="0" algn="ctr">
              <a:lnSpc>
                <a:spcPct val="100000"/>
              </a:lnSpc>
              <a:spcBef>
                <a:spcPts val="0"/>
              </a:spcBef>
              <a:spcAft>
                <a:spcPts val="0"/>
              </a:spcAft>
              <a:buClr>
                <a:srgbClr val="000000"/>
              </a:buClr>
              <a:buSzPts val="700"/>
              <a:buFont typeface="Helvetica Neue"/>
              <a:buNone/>
              <a:defRPr sz="700">
                <a:solidFill>
                  <a:srgbClr val="000000"/>
                </a:solidFill>
              </a:defRPr>
            </a:lvl1pPr>
            <a:lvl2pPr indent="0" lvl="1" marL="0" rtl="0" algn="ctr">
              <a:lnSpc>
                <a:spcPct val="100000"/>
              </a:lnSpc>
              <a:spcBef>
                <a:spcPts val="0"/>
              </a:spcBef>
              <a:spcAft>
                <a:spcPts val="0"/>
              </a:spcAft>
              <a:buClr>
                <a:srgbClr val="000000"/>
              </a:buClr>
              <a:buSzPts val="700"/>
              <a:buFont typeface="Helvetica Neue"/>
              <a:buNone/>
              <a:defRPr sz="700">
                <a:solidFill>
                  <a:srgbClr val="000000"/>
                </a:solidFill>
              </a:defRPr>
            </a:lvl2pPr>
            <a:lvl3pPr indent="0" lvl="2" marL="0" rtl="0" algn="ctr">
              <a:lnSpc>
                <a:spcPct val="100000"/>
              </a:lnSpc>
              <a:spcBef>
                <a:spcPts val="0"/>
              </a:spcBef>
              <a:spcAft>
                <a:spcPts val="0"/>
              </a:spcAft>
              <a:buClr>
                <a:srgbClr val="000000"/>
              </a:buClr>
              <a:buSzPts val="700"/>
              <a:buFont typeface="Helvetica Neue"/>
              <a:buNone/>
              <a:defRPr sz="700">
                <a:solidFill>
                  <a:srgbClr val="000000"/>
                </a:solidFill>
              </a:defRPr>
            </a:lvl3pPr>
            <a:lvl4pPr indent="0" lvl="3" marL="0" rtl="0" algn="ctr">
              <a:lnSpc>
                <a:spcPct val="100000"/>
              </a:lnSpc>
              <a:spcBef>
                <a:spcPts val="0"/>
              </a:spcBef>
              <a:spcAft>
                <a:spcPts val="0"/>
              </a:spcAft>
              <a:buClr>
                <a:srgbClr val="000000"/>
              </a:buClr>
              <a:buSzPts val="700"/>
              <a:buFont typeface="Helvetica Neue"/>
              <a:buNone/>
              <a:defRPr sz="700">
                <a:solidFill>
                  <a:srgbClr val="000000"/>
                </a:solidFill>
              </a:defRPr>
            </a:lvl4pPr>
            <a:lvl5pPr indent="0" lvl="4" marL="0" rtl="0" algn="ctr">
              <a:lnSpc>
                <a:spcPct val="100000"/>
              </a:lnSpc>
              <a:spcBef>
                <a:spcPts val="0"/>
              </a:spcBef>
              <a:spcAft>
                <a:spcPts val="0"/>
              </a:spcAft>
              <a:buClr>
                <a:srgbClr val="000000"/>
              </a:buClr>
              <a:buSzPts val="700"/>
              <a:buFont typeface="Helvetica Neue"/>
              <a:buNone/>
              <a:defRPr sz="700">
                <a:solidFill>
                  <a:srgbClr val="000000"/>
                </a:solidFill>
              </a:defRPr>
            </a:lvl5pPr>
            <a:lvl6pPr indent="0" lvl="5" marL="0" rtl="0" algn="ctr">
              <a:lnSpc>
                <a:spcPct val="100000"/>
              </a:lnSpc>
              <a:spcBef>
                <a:spcPts val="0"/>
              </a:spcBef>
              <a:spcAft>
                <a:spcPts val="0"/>
              </a:spcAft>
              <a:buClr>
                <a:srgbClr val="000000"/>
              </a:buClr>
              <a:buSzPts val="700"/>
              <a:buFont typeface="Helvetica Neue"/>
              <a:buNone/>
              <a:defRPr sz="700">
                <a:solidFill>
                  <a:srgbClr val="000000"/>
                </a:solidFill>
              </a:defRPr>
            </a:lvl6pPr>
            <a:lvl7pPr indent="0" lvl="6" marL="0" rtl="0" algn="ctr">
              <a:lnSpc>
                <a:spcPct val="100000"/>
              </a:lnSpc>
              <a:spcBef>
                <a:spcPts val="0"/>
              </a:spcBef>
              <a:spcAft>
                <a:spcPts val="0"/>
              </a:spcAft>
              <a:buClr>
                <a:srgbClr val="000000"/>
              </a:buClr>
              <a:buSzPts val="700"/>
              <a:buFont typeface="Helvetica Neue"/>
              <a:buNone/>
              <a:defRPr sz="700">
                <a:solidFill>
                  <a:srgbClr val="000000"/>
                </a:solidFill>
              </a:defRPr>
            </a:lvl7pPr>
            <a:lvl8pPr indent="0" lvl="7" marL="0" rtl="0" algn="ctr">
              <a:lnSpc>
                <a:spcPct val="100000"/>
              </a:lnSpc>
              <a:spcBef>
                <a:spcPts val="0"/>
              </a:spcBef>
              <a:spcAft>
                <a:spcPts val="0"/>
              </a:spcAft>
              <a:buClr>
                <a:srgbClr val="000000"/>
              </a:buClr>
              <a:buSzPts val="700"/>
              <a:buFont typeface="Helvetica Neue"/>
              <a:buNone/>
              <a:defRPr sz="700">
                <a:solidFill>
                  <a:srgbClr val="000000"/>
                </a:solidFill>
              </a:defRPr>
            </a:lvl8pPr>
            <a:lvl9pPr indent="0" lvl="8" marL="0" rtl="0" algn="ctr">
              <a:lnSpc>
                <a:spcPct val="100000"/>
              </a:lnSpc>
              <a:spcBef>
                <a:spcPts val="0"/>
              </a:spcBef>
              <a:spcAft>
                <a:spcPts val="0"/>
              </a:spcAft>
              <a:buClr>
                <a:srgbClr val="000000"/>
              </a:buClr>
              <a:buSzPts val="700"/>
              <a:buFont typeface="Helvetica Neue"/>
              <a:buNone/>
              <a:defRPr sz="700">
                <a:solidFill>
                  <a:srgbClr val="000000"/>
                </a:solidFil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_1" type="tx">
  <p:cSld name="TITLE_AND_BODY">
    <p:bg>
      <p:bgPr>
        <a:blipFill>
          <a:blip r:embed="rId2">
            <a:alphaModFix/>
          </a:blip>
          <a:stretch>
            <a:fillRect/>
          </a:stretch>
        </a:blipFill>
      </p:bgPr>
    </p:bg>
    <p:spTree>
      <p:nvGrpSpPr>
        <p:cNvPr id="651" name="Shape 651"/>
        <p:cNvGrpSpPr/>
        <p:nvPr/>
      </p:nvGrpSpPr>
      <p:grpSpPr>
        <a:xfrm>
          <a:off x="0" y="0"/>
          <a:ext cx="0" cy="0"/>
          <a:chOff x="0" y="0"/>
          <a:chExt cx="0" cy="0"/>
        </a:xfrm>
      </p:grpSpPr>
      <p:sp>
        <p:nvSpPr>
          <p:cNvPr id="652" name="Google Shape;652;p127"/>
          <p:cNvSpPr/>
          <p:nvPr/>
        </p:nvSpPr>
        <p:spPr>
          <a:xfrm>
            <a:off x="541900" y="4359125"/>
            <a:ext cx="754500" cy="86100"/>
          </a:xfrm>
          <a:prstGeom prst="rect">
            <a:avLst/>
          </a:prstGeom>
          <a:solidFill>
            <a:srgbClr val="FFC17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127"/>
          <p:cNvSpPr txBox="1"/>
          <p:nvPr>
            <p:ph idx="1" type="body"/>
          </p:nvPr>
        </p:nvSpPr>
        <p:spPr>
          <a:xfrm>
            <a:off x="449524" y="3523100"/>
            <a:ext cx="3324600" cy="763200"/>
          </a:xfrm>
          <a:prstGeom prst="rect">
            <a:avLst/>
          </a:prstGeom>
          <a:noFill/>
          <a:ln>
            <a:noFill/>
          </a:ln>
        </p:spPr>
        <p:txBody>
          <a:bodyPr anchorCtr="0" anchor="t" bIns="91425" lIns="91425" spcFirstLastPara="1" rIns="91425" wrap="square" tIns="91425">
            <a:normAutofit/>
          </a:bodyPr>
          <a:lstStyle>
            <a:lvl1pPr indent="-228600" lvl="0" marL="457200" rtl="0" algn="l">
              <a:lnSpc>
                <a:spcPct val="115000"/>
              </a:lnSpc>
              <a:spcBef>
                <a:spcPts val="0"/>
              </a:spcBef>
              <a:spcAft>
                <a:spcPts val="0"/>
              </a:spcAft>
              <a:buClr>
                <a:srgbClr val="FFFFFF"/>
              </a:buClr>
              <a:buSzPts val="1800"/>
              <a:buFont typeface="Poppins SemiBold"/>
              <a:buNone/>
              <a:defRPr>
                <a:solidFill>
                  <a:srgbClr val="FFFFFF"/>
                </a:solidFill>
                <a:latin typeface="Poppins SemiBold"/>
                <a:ea typeface="Poppins SemiBold"/>
                <a:cs typeface="Poppins SemiBold"/>
                <a:sym typeface="Poppins SemiBold"/>
              </a:defRPr>
            </a:lvl1pPr>
            <a:lvl2pPr indent="-228600" lvl="1" marL="914400" rtl="0" algn="l">
              <a:lnSpc>
                <a:spcPct val="115000"/>
              </a:lnSpc>
              <a:spcBef>
                <a:spcPts val="0"/>
              </a:spcBef>
              <a:spcAft>
                <a:spcPts val="0"/>
              </a:spcAft>
              <a:buClr>
                <a:srgbClr val="FFFFFF"/>
              </a:buClr>
              <a:buSzPts val="1800"/>
              <a:buFont typeface="Poppins SemiBold"/>
              <a:buNone/>
              <a:defRPr>
                <a:solidFill>
                  <a:srgbClr val="FFFFFF"/>
                </a:solidFill>
                <a:latin typeface="Poppins SemiBold"/>
                <a:ea typeface="Poppins SemiBold"/>
                <a:cs typeface="Poppins SemiBold"/>
                <a:sym typeface="Poppins SemiBold"/>
              </a:defRPr>
            </a:lvl2pPr>
            <a:lvl3pPr indent="-228600" lvl="2" marL="1371600" rtl="0" algn="l">
              <a:lnSpc>
                <a:spcPct val="115000"/>
              </a:lnSpc>
              <a:spcBef>
                <a:spcPts val="0"/>
              </a:spcBef>
              <a:spcAft>
                <a:spcPts val="0"/>
              </a:spcAft>
              <a:buClr>
                <a:srgbClr val="FFFFFF"/>
              </a:buClr>
              <a:buSzPts val="1800"/>
              <a:buFont typeface="Poppins SemiBold"/>
              <a:buNone/>
              <a:defRPr>
                <a:solidFill>
                  <a:srgbClr val="FFFFFF"/>
                </a:solidFill>
                <a:latin typeface="Poppins SemiBold"/>
                <a:ea typeface="Poppins SemiBold"/>
                <a:cs typeface="Poppins SemiBold"/>
                <a:sym typeface="Poppins SemiBold"/>
              </a:defRPr>
            </a:lvl3pPr>
            <a:lvl4pPr indent="-228600" lvl="3" marL="1828800" rtl="0" algn="l">
              <a:lnSpc>
                <a:spcPct val="115000"/>
              </a:lnSpc>
              <a:spcBef>
                <a:spcPts val="0"/>
              </a:spcBef>
              <a:spcAft>
                <a:spcPts val="0"/>
              </a:spcAft>
              <a:buClr>
                <a:srgbClr val="FFFFFF"/>
              </a:buClr>
              <a:buSzPts val="1800"/>
              <a:buFont typeface="Poppins SemiBold"/>
              <a:buNone/>
              <a:defRPr>
                <a:solidFill>
                  <a:srgbClr val="FFFFFF"/>
                </a:solidFill>
                <a:latin typeface="Poppins SemiBold"/>
                <a:ea typeface="Poppins SemiBold"/>
                <a:cs typeface="Poppins SemiBold"/>
                <a:sym typeface="Poppins SemiBold"/>
              </a:defRPr>
            </a:lvl4pPr>
            <a:lvl5pPr indent="-228600" lvl="4" marL="2286000" rtl="0" algn="l">
              <a:lnSpc>
                <a:spcPct val="115000"/>
              </a:lnSpc>
              <a:spcBef>
                <a:spcPts val="0"/>
              </a:spcBef>
              <a:spcAft>
                <a:spcPts val="0"/>
              </a:spcAft>
              <a:buClr>
                <a:srgbClr val="FFFFFF"/>
              </a:buClr>
              <a:buSzPts val="1800"/>
              <a:buFont typeface="Poppins SemiBold"/>
              <a:buNone/>
              <a:defRPr>
                <a:solidFill>
                  <a:srgbClr val="FFFFFF"/>
                </a:solidFill>
                <a:latin typeface="Poppins SemiBold"/>
                <a:ea typeface="Poppins SemiBold"/>
                <a:cs typeface="Poppins SemiBold"/>
                <a:sym typeface="Poppins SemiBold"/>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654" name="Google Shape;654;p127"/>
          <p:cNvSpPr txBox="1"/>
          <p:nvPr>
            <p:ph idx="12" type="sldNum"/>
          </p:nvPr>
        </p:nvSpPr>
        <p:spPr>
          <a:xfrm>
            <a:off x="8695814" y="4696799"/>
            <a:ext cx="325200" cy="326400"/>
          </a:xfrm>
          <a:prstGeom prst="rect">
            <a:avLst/>
          </a:prstGeom>
          <a:noFill/>
          <a:ln>
            <a:noFill/>
          </a:ln>
        </p:spPr>
        <p:txBody>
          <a:bodyPr anchorCtr="0" anchor="ctr" bIns="91425" lIns="91425" spcFirstLastPara="1" rIns="91425" wrap="square" tIns="91425">
            <a:normAutofit lnSpcReduction="10000"/>
          </a:bodyPr>
          <a:lstStyle>
            <a:lvl1pPr indent="0" lvl="0"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sz="700">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TWO_COLUMNS_3">
  <p:cSld name="TITLE_AND_TWO_COLUMNS_3">
    <p:spTree>
      <p:nvGrpSpPr>
        <p:cNvPr id="655" name="Shape 655"/>
        <p:cNvGrpSpPr/>
        <p:nvPr/>
      </p:nvGrpSpPr>
      <p:grpSpPr>
        <a:xfrm>
          <a:off x="0" y="0"/>
          <a:ext cx="0" cy="0"/>
          <a:chOff x="0" y="0"/>
          <a:chExt cx="0" cy="0"/>
        </a:xfrm>
      </p:grpSpPr>
      <p:sp>
        <p:nvSpPr>
          <p:cNvPr id="656" name="Google Shape;656;p1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2C2C2C"/>
              </a:buClr>
              <a:buSzPts val="3500"/>
              <a:buFont typeface="Poppins Medium"/>
              <a:buNone/>
              <a:defRPr b="0" sz="3500">
                <a:solidFill>
                  <a:srgbClr val="2C2C2C"/>
                </a:solidFill>
                <a:latin typeface="Poppins Medium"/>
                <a:ea typeface="Poppins Medium"/>
                <a:cs typeface="Poppins Medium"/>
                <a:sym typeface="Poppins Medium"/>
              </a:defRPr>
            </a:lvl1pPr>
            <a:lvl2pPr lvl="1" rtl="0" algn="l">
              <a:lnSpc>
                <a:spcPct val="80000"/>
              </a:lnSpc>
              <a:spcBef>
                <a:spcPts val="0"/>
              </a:spcBef>
              <a:spcAft>
                <a:spcPts val="0"/>
              </a:spcAft>
              <a:buClr>
                <a:srgbClr val="000000"/>
              </a:buClr>
              <a:buSzPts val="700"/>
              <a:buNone/>
              <a:defRPr/>
            </a:lvl2pPr>
            <a:lvl3pPr lvl="2" rtl="0" algn="l">
              <a:lnSpc>
                <a:spcPct val="80000"/>
              </a:lnSpc>
              <a:spcBef>
                <a:spcPts val="0"/>
              </a:spcBef>
              <a:spcAft>
                <a:spcPts val="0"/>
              </a:spcAft>
              <a:buClr>
                <a:srgbClr val="000000"/>
              </a:buClr>
              <a:buSzPts val="700"/>
              <a:buNone/>
              <a:defRPr/>
            </a:lvl3pPr>
            <a:lvl4pPr lvl="3" rtl="0" algn="l">
              <a:lnSpc>
                <a:spcPct val="80000"/>
              </a:lnSpc>
              <a:spcBef>
                <a:spcPts val="0"/>
              </a:spcBef>
              <a:spcAft>
                <a:spcPts val="0"/>
              </a:spcAft>
              <a:buClr>
                <a:srgbClr val="000000"/>
              </a:buClr>
              <a:buSzPts val="700"/>
              <a:buNone/>
              <a:defRPr/>
            </a:lvl4pPr>
            <a:lvl5pPr lvl="4" rtl="0" algn="l">
              <a:lnSpc>
                <a:spcPct val="80000"/>
              </a:lnSpc>
              <a:spcBef>
                <a:spcPts val="0"/>
              </a:spcBef>
              <a:spcAft>
                <a:spcPts val="0"/>
              </a:spcAft>
              <a:buClr>
                <a:srgbClr val="000000"/>
              </a:buClr>
              <a:buSzPts val="700"/>
              <a:buNone/>
              <a:defRPr/>
            </a:lvl5pPr>
            <a:lvl6pPr lvl="5" rtl="0" algn="l">
              <a:lnSpc>
                <a:spcPct val="80000"/>
              </a:lnSpc>
              <a:spcBef>
                <a:spcPts val="0"/>
              </a:spcBef>
              <a:spcAft>
                <a:spcPts val="0"/>
              </a:spcAft>
              <a:buClr>
                <a:srgbClr val="000000"/>
              </a:buClr>
              <a:buSzPts val="700"/>
              <a:buNone/>
              <a:defRPr/>
            </a:lvl6pPr>
            <a:lvl7pPr lvl="6" rtl="0" algn="l">
              <a:lnSpc>
                <a:spcPct val="80000"/>
              </a:lnSpc>
              <a:spcBef>
                <a:spcPts val="0"/>
              </a:spcBef>
              <a:spcAft>
                <a:spcPts val="0"/>
              </a:spcAft>
              <a:buClr>
                <a:srgbClr val="000000"/>
              </a:buClr>
              <a:buSzPts val="700"/>
              <a:buNone/>
              <a:defRPr/>
            </a:lvl7pPr>
            <a:lvl8pPr lvl="7" rtl="0" algn="l">
              <a:lnSpc>
                <a:spcPct val="80000"/>
              </a:lnSpc>
              <a:spcBef>
                <a:spcPts val="0"/>
              </a:spcBef>
              <a:spcAft>
                <a:spcPts val="0"/>
              </a:spcAft>
              <a:buClr>
                <a:srgbClr val="000000"/>
              </a:buClr>
              <a:buSzPts val="700"/>
              <a:buNone/>
              <a:defRPr/>
            </a:lvl8pPr>
            <a:lvl9pPr lvl="8" rtl="0" algn="l">
              <a:lnSpc>
                <a:spcPct val="80000"/>
              </a:lnSpc>
              <a:spcBef>
                <a:spcPts val="0"/>
              </a:spcBef>
              <a:spcAft>
                <a:spcPts val="0"/>
              </a:spcAft>
              <a:buClr>
                <a:srgbClr val="000000"/>
              </a:buClr>
              <a:buSzPts val="700"/>
              <a:buNone/>
              <a:defRPr/>
            </a:lvl9pPr>
          </a:lstStyle>
          <a:p/>
        </p:txBody>
      </p:sp>
      <p:sp>
        <p:nvSpPr>
          <p:cNvPr id="657" name="Google Shape;657;p12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Clr>
                <a:srgbClr val="2C2C2C"/>
              </a:buClr>
              <a:buSzPts val="1400"/>
              <a:buFont typeface="Helvetica Neue"/>
              <a:buChar char="●"/>
              <a:defRPr sz="1400">
                <a:solidFill>
                  <a:srgbClr val="2C2C2C"/>
                </a:solidFill>
                <a:latin typeface="Poppins"/>
                <a:ea typeface="Poppins"/>
                <a:cs typeface="Poppins"/>
                <a:sym typeface="Poppins"/>
              </a:defRPr>
            </a:lvl1pPr>
            <a:lvl2pPr indent="-317500" lvl="1" marL="914400" rtl="0" algn="l">
              <a:lnSpc>
                <a:spcPct val="115000"/>
              </a:lnSpc>
              <a:spcBef>
                <a:spcPts val="0"/>
              </a:spcBef>
              <a:spcAft>
                <a:spcPts val="0"/>
              </a:spcAft>
              <a:buClr>
                <a:srgbClr val="2C2C2C"/>
              </a:buClr>
              <a:buSzPts val="1400"/>
              <a:buFont typeface="Helvetica Neue"/>
              <a:buChar char="○"/>
              <a:defRPr sz="1400">
                <a:solidFill>
                  <a:srgbClr val="2C2C2C"/>
                </a:solidFill>
                <a:latin typeface="Poppins"/>
                <a:ea typeface="Poppins"/>
                <a:cs typeface="Poppins"/>
                <a:sym typeface="Poppins"/>
              </a:defRPr>
            </a:lvl2pPr>
            <a:lvl3pPr indent="-317500" lvl="2" marL="1371600" rtl="0" algn="l">
              <a:lnSpc>
                <a:spcPct val="115000"/>
              </a:lnSpc>
              <a:spcBef>
                <a:spcPts val="0"/>
              </a:spcBef>
              <a:spcAft>
                <a:spcPts val="0"/>
              </a:spcAft>
              <a:buClr>
                <a:srgbClr val="2C2C2C"/>
              </a:buClr>
              <a:buSzPts val="1400"/>
              <a:buFont typeface="Helvetica Neue"/>
              <a:buChar char="■"/>
              <a:defRPr sz="1400">
                <a:solidFill>
                  <a:srgbClr val="2C2C2C"/>
                </a:solidFill>
                <a:latin typeface="Poppins"/>
                <a:ea typeface="Poppins"/>
                <a:cs typeface="Poppins"/>
                <a:sym typeface="Poppins"/>
              </a:defRPr>
            </a:lvl3pPr>
            <a:lvl4pPr indent="-317500" lvl="3" marL="1828800" rtl="0" algn="l">
              <a:lnSpc>
                <a:spcPct val="115000"/>
              </a:lnSpc>
              <a:spcBef>
                <a:spcPts val="0"/>
              </a:spcBef>
              <a:spcAft>
                <a:spcPts val="0"/>
              </a:spcAft>
              <a:buClr>
                <a:srgbClr val="2C2C2C"/>
              </a:buClr>
              <a:buSzPts val="1400"/>
              <a:buFont typeface="Helvetica Neue"/>
              <a:buChar char="●"/>
              <a:defRPr sz="1400">
                <a:solidFill>
                  <a:srgbClr val="2C2C2C"/>
                </a:solidFill>
                <a:latin typeface="Poppins"/>
                <a:ea typeface="Poppins"/>
                <a:cs typeface="Poppins"/>
                <a:sym typeface="Poppins"/>
              </a:defRPr>
            </a:lvl4pPr>
            <a:lvl5pPr indent="-317500" lvl="4" marL="2286000" rtl="0" algn="l">
              <a:lnSpc>
                <a:spcPct val="115000"/>
              </a:lnSpc>
              <a:spcBef>
                <a:spcPts val="0"/>
              </a:spcBef>
              <a:spcAft>
                <a:spcPts val="0"/>
              </a:spcAft>
              <a:buClr>
                <a:srgbClr val="2C2C2C"/>
              </a:buClr>
              <a:buSzPts val="1400"/>
              <a:buFont typeface="Helvetica Neue"/>
              <a:buChar char="○"/>
              <a:defRPr sz="1400">
                <a:solidFill>
                  <a:srgbClr val="2C2C2C"/>
                </a:solidFill>
                <a:latin typeface="Poppins"/>
                <a:ea typeface="Poppins"/>
                <a:cs typeface="Poppins"/>
                <a:sym typeface="Poppins"/>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658" name="Google Shape;658;p12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279400" lvl="0" marL="457200" rtl="0" algn="l">
              <a:lnSpc>
                <a:spcPct val="90000"/>
              </a:lnSpc>
              <a:spcBef>
                <a:spcPts val="1700"/>
              </a:spcBef>
              <a:spcAft>
                <a:spcPts val="0"/>
              </a:spcAft>
              <a:buClr>
                <a:srgbClr val="000000"/>
              </a:buClr>
              <a:buSzPts val="800"/>
              <a:buChar char="•"/>
              <a:defRPr/>
            </a:lvl1pPr>
            <a:lvl2pPr indent="-279400" lvl="1" marL="914400" rtl="0" algn="l">
              <a:lnSpc>
                <a:spcPct val="90000"/>
              </a:lnSpc>
              <a:spcBef>
                <a:spcPts val="1700"/>
              </a:spcBef>
              <a:spcAft>
                <a:spcPts val="0"/>
              </a:spcAft>
              <a:buClr>
                <a:srgbClr val="000000"/>
              </a:buClr>
              <a:buSzPts val="800"/>
              <a:buChar char="•"/>
              <a:defRPr/>
            </a:lvl2pPr>
            <a:lvl3pPr indent="-279400" lvl="2" marL="1371600" rtl="0" algn="l">
              <a:lnSpc>
                <a:spcPct val="90000"/>
              </a:lnSpc>
              <a:spcBef>
                <a:spcPts val="1700"/>
              </a:spcBef>
              <a:spcAft>
                <a:spcPts val="0"/>
              </a:spcAft>
              <a:buClr>
                <a:srgbClr val="000000"/>
              </a:buClr>
              <a:buSzPts val="800"/>
              <a:buChar char="•"/>
              <a:defRPr/>
            </a:lvl3pPr>
            <a:lvl4pPr indent="-279400" lvl="3" marL="1828800" rtl="0" algn="l">
              <a:lnSpc>
                <a:spcPct val="90000"/>
              </a:lnSpc>
              <a:spcBef>
                <a:spcPts val="1700"/>
              </a:spcBef>
              <a:spcAft>
                <a:spcPts val="0"/>
              </a:spcAft>
              <a:buClr>
                <a:srgbClr val="000000"/>
              </a:buClr>
              <a:buSzPts val="800"/>
              <a:buChar char="•"/>
              <a:defRPr/>
            </a:lvl4pPr>
            <a:lvl5pPr indent="-279400" lvl="4" marL="2286000" rtl="0" algn="l">
              <a:lnSpc>
                <a:spcPct val="90000"/>
              </a:lnSpc>
              <a:spcBef>
                <a:spcPts val="1700"/>
              </a:spcBef>
              <a:spcAft>
                <a:spcPts val="0"/>
              </a:spcAft>
              <a:buClr>
                <a:srgbClr val="000000"/>
              </a:buClr>
              <a:buSzPts val="800"/>
              <a:buChar char="•"/>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659" name="Google Shape;659;p128"/>
          <p:cNvSpPr txBox="1"/>
          <p:nvPr>
            <p:ph idx="12" type="sldNum"/>
          </p:nvPr>
        </p:nvSpPr>
        <p:spPr>
          <a:xfrm>
            <a:off x="8695814" y="4696799"/>
            <a:ext cx="325200" cy="326400"/>
          </a:xfrm>
          <a:prstGeom prst="rect">
            <a:avLst/>
          </a:prstGeom>
          <a:noFill/>
          <a:ln>
            <a:noFill/>
          </a:ln>
        </p:spPr>
        <p:txBody>
          <a:bodyPr anchorCtr="0" anchor="ctr" bIns="91425" lIns="91425" spcFirstLastPara="1" rIns="91425" wrap="square" tIns="91425">
            <a:normAutofit lnSpcReduction="10000"/>
          </a:bodyPr>
          <a:lstStyle>
            <a:lvl1pPr indent="0" lvl="0" marL="0" marR="0" rtl="0" algn="r">
              <a:lnSpc>
                <a:spcPct val="100000"/>
              </a:lnSpc>
              <a:spcBef>
                <a:spcPts val="0"/>
              </a:spcBef>
              <a:spcAft>
                <a:spcPts val="0"/>
              </a:spcAft>
              <a:buClr>
                <a:srgbClr val="F1806F"/>
              </a:buClr>
              <a:buSzPts val="1000"/>
              <a:buFont typeface="Arial"/>
              <a:buNone/>
              <a:defRPr sz="1000">
                <a:solidFill>
                  <a:srgbClr val="F1806F"/>
                </a:solidFill>
                <a:latin typeface="Arial"/>
                <a:ea typeface="Arial"/>
                <a:cs typeface="Arial"/>
                <a:sym typeface="Arial"/>
              </a:defRPr>
            </a:lvl1pPr>
            <a:lvl2pPr indent="0" lvl="1" marL="0" marR="0" rtl="0" algn="r">
              <a:lnSpc>
                <a:spcPct val="100000"/>
              </a:lnSpc>
              <a:spcBef>
                <a:spcPts val="0"/>
              </a:spcBef>
              <a:spcAft>
                <a:spcPts val="0"/>
              </a:spcAft>
              <a:buClr>
                <a:srgbClr val="F1806F"/>
              </a:buClr>
              <a:buSzPts val="1000"/>
              <a:buFont typeface="Arial"/>
              <a:buNone/>
              <a:defRPr sz="1000">
                <a:solidFill>
                  <a:srgbClr val="F1806F"/>
                </a:solidFill>
                <a:latin typeface="Arial"/>
                <a:ea typeface="Arial"/>
                <a:cs typeface="Arial"/>
                <a:sym typeface="Arial"/>
              </a:defRPr>
            </a:lvl2pPr>
            <a:lvl3pPr indent="0" lvl="2" marL="0" marR="0" rtl="0" algn="r">
              <a:lnSpc>
                <a:spcPct val="100000"/>
              </a:lnSpc>
              <a:spcBef>
                <a:spcPts val="0"/>
              </a:spcBef>
              <a:spcAft>
                <a:spcPts val="0"/>
              </a:spcAft>
              <a:buClr>
                <a:srgbClr val="F1806F"/>
              </a:buClr>
              <a:buSzPts val="1000"/>
              <a:buFont typeface="Arial"/>
              <a:buNone/>
              <a:defRPr sz="1000">
                <a:solidFill>
                  <a:srgbClr val="F1806F"/>
                </a:solidFill>
                <a:latin typeface="Arial"/>
                <a:ea typeface="Arial"/>
                <a:cs typeface="Arial"/>
                <a:sym typeface="Arial"/>
              </a:defRPr>
            </a:lvl3pPr>
            <a:lvl4pPr indent="0" lvl="3" marL="0" marR="0" rtl="0" algn="r">
              <a:lnSpc>
                <a:spcPct val="100000"/>
              </a:lnSpc>
              <a:spcBef>
                <a:spcPts val="0"/>
              </a:spcBef>
              <a:spcAft>
                <a:spcPts val="0"/>
              </a:spcAft>
              <a:buClr>
                <a:srgbClr val="F1806F"/>
              </a:buClr>
              <a:buSzPts val="1000"/>
              <a:buFont typeface="Arial"/>
              <a:buNone/>
              <a:defRPr sz="1000">
                <a:solidFill>
                  <a:srgbClr val="F1806F"/>
                </a:solidFill>
                <a:latin typeface="Arial"/>
                <a:ea typeface="Arial"/>
                <a:cs typeface="Arial"/>
                <a:sym typeface="Arial"/>
              </a:defRPr>
            </a:lvl4pPr>
            <a:lvl5pPr indent="0" lvl="4" marL="0" marR="0" rtl="0" algn="r">
              <a:lnSpc>
                <a:spcPct val="100000"/>
              </a:lnSpc>
              <a:spcBef>
                <a:spcPts val="0"/>
              </a:spcBef>
              <a:spcAft>
                <a:spcPts val="0"/>
              </a:spcAft>
              <a:buClr>
                <a:srgbClr val="F1806F"/>
              </a:buClr>
              <a:buSzPts val="1000"/>
              <a:buFont typeface="Arial"/>
              <a:buNone/>
              <a:defRPr sz="1000">
                <a:solidFill>
                  <a:srgbClr val="F1806F"/>
                </a:solidFill>
                <a:latin typeface="Arial"/>
                <a:ea typeface="Arial"/>
                <a:cs typeface="Arial"/>
                <a:sym typeface="Arial"/>
              </a:defRPr>
            </a:lvl5pPr>
            <a:lvl6pPr indent="0" lvl="5" marL="0" marR="0" rtl="0" algn="r">
              <a:lnSpc>
                <a:spcPct val="100000"/>
              </a:lnSpc>
              <a:spcBef>
                <a:spcPts val="0"/>
              </a:spcBef>
              <a:spcAft>
                <a:spcPts val="0"/>
              </a:spcAft>
              <a:buClr>
                <a:srgbClr val="F1806F"/>
              </a:buClr>
              <a:buSzPts val="1000"/>
              <a:buFont typeface="Arial"/>
              <a:buNone/>
              <a:defRPr sz="1000">
                <a:solidFill>
                  <a:srgbClr val="F1806F"/>
                </a:solidFill>
                <a:latin typeface="Arial"/>
                <a:ea typeface="Arial"/>
                <a:cs typeface="Arial"/>
                <a:sym typeface="Arial"/>
              </a:defRPr>
            </a:lvl6pPr>
            <a:lvl7pPr indent="0" lvl="6" marL="0" marR="0" rtl="0" algn="r">
              <a:lnSpc>
                <a:spcPct val="100000"/>
              </a:lnSpc>
              <a:spcBef>
                <a:spcPts val="0"/>
              </a:spcBef>
              <a:spcAft>
                <a:spcPts val="0"/>
              </a:spcAft>
              <a:buClr>
                <a:srgbClr val="F1806F"/>
              </a:buClr>
              <a:buSzPts val="1000"/>
              <a:buFont typeface="Arial"/>
              <a:buNone/>
              <a:defRPr sz="1000">
                <a:solidFill>
                  <a:srgbClr val="F1806F"/>
                </a:solidFill>
                <a:latin typeface="Arial"/>
                <a:ea typeface="Arial"/>
                <a:cs typeface="Arial"/>
                <a:sym typeface="Arial"/>
              </a:defRPr>
            </a:lvl7pPr>
            <a:lvl8pPr indent="0" lvl="7" marL="0" marR="0" rtl="0" algn="r">
              <a:lnSpc>
                <a:spcPct val="100000"/>
              </a:lnSpc>
              <a:spcBef>
                <a:spcPts val="0"/>
              </a:spcBef>
              <a:spcAft>
                <a:spcPts val="0"/>
              </a:spcAft>
              <a:buClr>
                <a:srgbClr val="F1806F"/>
              </a:buClr>
              <a:buSzPts val="1000"/>
              <a:buFont typeface="Arial"/>
              <a:buNone/>
              <a:defRPr sz="1000">
                <a:solidFill>
                  <a:srgbClr val="F1806F"/>
                </a:solidFill>
                <a:latin typeface="Arial"/>
                <a:ea typeface="Arial"/>
                <a:cs typeface="Arial"/>
                <a:sym typeface="Arial"/>
              </a:defRPr>
            </a:lvl8pPr>
            <a:lvl9pPr indent="0" lvl="8" marL="0" marR="0" rtl="0" algn="r">
              <a:lnSpc>
                <a:spcPct val="100000"/>
              </a:lnSpc>
              <a:spcBef>
                <a:spcPts val="0"/>
              </a:spcBef>
              <a:spcAft>
                <a:spcPts val="0"/>
              </a:spcAft>
              <a:buClr>
                <a:srgbClr val="F1806F"/>
              </a:buClr>
              <a:buSzPts val="1000"/>
              <a:buFont typeface="Arial"/>
              <a:buNone/>
              <a:defRPr sz="1000">
                <a:solidFill>
                  <a:srgbClr val="F1806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sz="700">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660" name="Shape 660"/>
        <p:cNvGrpSpPr/>
        <p:nvPr/>
      </p:nvGrpSpPr>
      <p:grpSpPr>
        <a:xfrm>
          <a:off x="0" y="0"/>
          <a:ext cx="0" cy="0"/>
          <a:chOff x="0" y="0"/>
          <a:chExt cx="0" cy="0"/>
        </a:xfrm>
      </p:grpSpPr>
      <p:sp>
        <p:nvSpPr>
          <p:cNvPr id="661" name="Google Shape;661;p129"/>
          <p:cNvSpPr txBox="1"/>
          <p:nvPr>
            <p:ph idx="1" type="body"/>
          </p:nvPr>
        </p:nvSpPr>
        <p:spPr>
          <a:xfrm>
            <a:off x="452438" y="1593189"/>
            <a:ext cx="8239200" cy="3096000"/>
          </a:xfrm>
          <a:prstGeom prst="rect">
            <a:avLst/>
          </a:prstGeom>
          <a:noFill/>
          <a:ln>
            <a:noFill/>
          </a:ln>
        </p:spPr>
        <p:txBody>
          <a:bodyPr anchorCtr="0" anchor="t" bIns="19050" lIns="19050" spcFirstLastPara="1" rIns="19050" wrap="square" tIns="19050">
            <a:normAutofit/>
          </a:bodyPr>
          <a:lstStyle>
            <a:lvl1pPr indent="-279400" lvl="0" marL="457200" rtl="0" algn="l">
              <a:lnSpc>
                <a:spcPct val="90000"/>
              </a:lnSpc>
              <a:spcBef>
                <a:spcPts val="1700"/>
              </a:spcBef>
              <a:spcAft>
                <a:spcPts val="0"/>
              </a:spcAft>
              <a:buClr>
                <a:srgbClr val="000000"/>
              </a:buClr>
              <a:buSzPts val="800"/>
              <a:buChar char="•"/>
              <a:defRPr/>
            </a:lvl1pPr>
            <a:lvl2pPr indent="-279400" lvl="1" marL="914400" rtl="0" algn="l">
              <a:lnSpc>
                <a:spcPct val="90000"/>
              </a:lnSpc>
              <a:spcBef>
                <a:spcPts val="1700"/>
              </a:spcBef>
              <a:spcAft>
                <a:spcPts val="0"/>
              </a:spcAft>
              <a:buClr>
                <a:srgbClr val="000000"/>
              </a:buClr>
              <a:buSzPts val="800"/>
              <a:buChar char="•"/>
              <a:defRPr/>
            </a:lvl2pPr>
            <a:lvl3pPr indent="-279400" lvl="2" marL="1371600" rtl="0" algn="l">
              <a:lnSpc>
                <a:spcPct val="90000"/>
              </a:lnSpc>
              <a:spcBef>
                <a:spcPts val="1700"/>
              </a:spcBef>
              <a:spcAft>
                <a:spcPts val="0"/>
              </a:spcAft>
              <a:buClr>
                <a:srgbClr val="000000"/>
              </a:buClr>
              <a:buSzPts val="800"/>
              <a:buChar char="•"/>
              <a:defRPr/>
            </a:lvl3pPr>
            <a:lvl4pPr indent="-279400" lvl="3" marL="1828800" rtl="0" algn="l">
              <a:lnSpc>
                <a:spcPct val="90000"/>
              </a:lnSpc>
              <a:spcBef>
                <a:spcPts val="1700"/>
              </a:spcBef>
              <a:spcAft>
                <a:spcPts val="0"/>
              </a:spcAft>
              <a:buClr>
                <a:srgbClr val="000000"/>
              </a:buClr>
              <a:buSzPts val="800"/>
              <a:buChar char="•"/>
              <a:defRPr/>
            </a:lvl4pPr>
            <a:lvl5pPr indent="-279400" lvl="4" marL="2286000" rtl="0" algn="l">
              <a:lnSpc>
                <a:spcPct val="90000"/>
              </a:lnSpc>
              <a:spcBef>
                <a:spcPts val="1700"/>
              </a:spcBef>
              <a:spcAft>
                <a:spcPts val="0"/>
              </a:spcAft>
              <a:buClr>
                <a:srgbClr val="000000"/>
              </a:buClr>
              <a:buSzPts val="800"/>
              <a:buChar char="•"/>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662" name="Google Shape;662;p129"/>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rtl="0" algn="ctr">
              <a:lnSpc>
                <a:spcPct val="100000"/>
              </a:lnSpc>
              <a:spcBef>
                <a:spcPts val="0"/>
              </a:spcBef>
              <a:spcAft>
                <a:spcPts val="0"/>
              </a:spcAft>
              <a:buClr>
                <a:srgbClr val="000000"/>
              </a:buClr>
              <a:buSzPts val="700"/>
              <a:buFont typeface="Helvetica Neue"/>
              <a:buNone/>
              <a:defRPr sz="700">
                <a:solidFill>
                  <a:srgbClr val="000000"/>
                </a:solidFill>
              </a:defRPr>
            </a:lvl1pPr>
            <a:lvl2pPr indent="0" lvl="1" marL="0" rtl="0" algn="ctr">
              <a:lnSpc>
                <a:spcPct val="100000"/>
              </a:lnSpc>
              <a:spcBef>
                <a:spcPts val="0"/>
              </a:spcBef>
              <a:spcAft>
                <a:spcPts val="0"/>
              </a:spcAft>
              <a:buClr>
                <a:srgbClr val="000000"/>
              </a:buClr>
              <a:buSzPts val="700"/>
              <a:buFont typeface="Helvetica Neue"/>
              <a:buNone/>
              <a:defRPr sz="700">
                <a:solidFill>
                  <a:srgbClr val="000000"/>
                </a:solidFill>
              </a:defRPr>
            </a:lvl2pPr>
            <a:lvl3pPr indent="0" lvl="2" marL="0" rtl="0" algn="ctr">
              <a:lnSpc>
                <a:spcPct val="100000"/>
              </a:lnSpc>
              <a:spcBef>
                <a:spcPts val="0"/>
              </a:spcBef>
              <a:spcAft>
                <a:spcPts val="0"/>
              </a:spcAft>
              <a:buClr>
                <a:srgbClr val="000000"/>
              </a:buClr>
              <a:buSzPts val="700"/>
              <a:buFont typeface="Helvetica Neue"/>
              <a:buNone/>
              <a:defRPr sz="700">
                <a:solidFill>
                  <a:srgbClr val="000000"/>
                </a:solidFill>
              </a:defRPr>
            </a:lvl3pPr>
            <a:lvl4pPr indent="0" lvl="3" marL="0" rtl="0" algn="ctr">
              <a:lnSpc>
                <a:spcPct val="100000"/>
              </a:lnSpc>
              <a:spcBef>
                <a:spcPts val="0"/>
              </a:spcBef>
              <a:spcAft>
                <a:spcPts val="0"/>
              </a:spcAft>
              <a:buClr>
                <a:srgbClr val="000000"/>
              </a:buClr>
              <a:buSzPts val="700"/>
              <a:buFont typeface="Helvetica Neue"/>
              <a:buNone/>
              <a:defRPr sz="700">
                <a:solidFill>
                  <a:srgbClr val="000000"/>
                </a:solidFill>
              </a:defRPr>
            </a:lvl4pPr>
            <a:lvl5pPr indent="0" lvl="4" marL="0" rtl="0" algn="ctr">
              <a:lnSpc>
                <a:spcPct val="100000"/>
              </a:lnSpc>
              <a:spcBef>
                <a:spcPts val="0"/>
              </a:spcBef>
              <a:spcAft>
                <a:spcPts val="0"/>
              </a:spcAft>
              <a:buClr>
                <a:srgbClr val="000000"/>
              </a:buClr>
              <a:buSzPts val="700"/>
              <a:buFont typeface="Helvetica Neue"/>
              <a:buNone/>
              <a:defRPr sz="700">
                <a:solidFill>
                  <a:srgbClr val="000000"/>
                </a:solidFill>
              </a:defRPr>
            </a:lvl5pPr>
            <a:lvl6pPr indent="0" lvl="5" marL="0" rtl="0" algn="ctr">
              <a:lnSpc>
                <a:spcPct val="100000"/>
              </a:lnSpc>
              <a:spcBef>
                <a:spcPts val="0"/>
              </a:spcBef>
              <a:spcAft>
                <a:spcPts val="0"/>
              </a:spcAft>
              <a:buClr>
                <a:srgbClr val="000000"/>
              </a:buClr>
              <a:buSzPts val="700"/>
              <a:buFont typeface="Helvetica Neue"/>
              <a:buNone/>
              <a:defRPr sz="700">
                <a:solidFill>
                  <a:srgbClr val="000000"/>
                </a:solidFill>
              </a:defRPr>
            </a:lvl6pPr>
            <a:lvl7pPr indent="0" lvl="6" marL="0" rtl="0" algn="ctr">
              <a:lnSpc>
                <a:spcPct val="100000"/>
              </a:lnSpc>
              <a:spcBef>
                <a:spcPts val="0"/>
              </a:spcBef>
              <a:spcAft>
                <a:spcPts val="0"/>
              </a:spcAft>
              <a:buClr>
                <a:srgbClr val="000000"/>
              </a:buClr>
              <a:buSzPts val="700"/>
              <a:buFont typeface="Helvetica Neue"/>
              <a:buNone/>
              <a:defRPr sz="700">
                <a:solidFill>
                  <a:srgbClr val="000000"/>
                </a:solidFill>
              </a:defRPr>
            </a:lvl7pPr>
            <a:lvl8pPr indent="0" lvl="7" marL="0" rtl="0" algn="ctr">
              <a:lnSpc>
                <a:spcPct val="100000"/>
              </a:lnSpc>
              <a:spcBef>
                <a:spcPts val="0"/>
              </a:spcBef>
              <a:spcAft>
                <a:spcPts val="0"/>
              </a:spcAft>
              <a:buClr>
                <a:srgbClr val="000000"/>
              </a:buClr>
              <a:buSzPts val="700"/>
              <a:buFont typeface="Helvetica Neue"/>
              <a:buNone/>
              <a:defRPr sz="700">
                <a:solidFill>
                  <a:srgbClr val="000000"/>
                </a:solidFill>
              </a:defRPr>
            </a:lvl8pPr>
            <a:lvl9pPr indent="0" lvl="8" marL="0" rtl="0" algn="ctr">
              <a:lnSpc>
                <a:spcPct val="100000"/>
              </a:lnSpc>
              <a:spcBef>
                <a:spcPts val="0"/>
              </a:spcBef>
              <a:spcAft>
                <a:spcPts val="0"/>
              </a:spcAft>
              <a:buClr>
                <a:srgbClr val="000000"/>
              </a:buClr>
              <a:buSzPts val="700"/>
              <a:buFont typeface="Helvetica Neue"/>
              <a:buNone/>
              <a:defRPr sz="700">
                <a:solidFill>
                  <a:srgbClr val="000000"/>
                </a:solidFil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663" name="Shape 663"/>
        <p:cNvGrpSpPr/>
        <p:nvPr/>
      </p:nvGrpSpPr>
      <p:grpSpPr>
        <a:xfrm>
          <a:off x="0" y="0"/>
          <a:ext cx="0" cy="0"/>
          <a:chOff x="0" y="0"/>
          <a:chExt cx="0" cy="0"/>
        </a:xfrm>
      </p:grpSpPr>
      <p:sp>
        <p:nvSpPr>
          <p:cNvPr id="664" name="Google Shape;664;p130"/>
          <p:cNvSpPr txBox="1"/>
          <p:nvPr>
            <p:ph type="title"/>
          </p:nvPr>
        </p:nvSpPr>
        <p:spPr>
          <a:xfrm>
            <a:off x="452438" y="404813"/>
            <a:ext cx="8239200" cy="537300"/>
          </a:xfrm>
          <a:prstGeom prst="rect">
            <a:avLst/>
          </a:prstGeom>
          <a:noFill/>
          <a:ln>
            <a:noFill/>
          </a:ln>
        </p:spPr>
        <p:txBody>
          <a:bodyPr anchorCtr="0" anchor="t" bIns="19050" lIns="19050" spcFirstLastPara="1" rIns="19050" wrap="square" tIns="19050">
            <a:normAutofit/>
          </a:bodyPr>
          <a:lstStyle>
            <a:lvl1pPr lvl="0" rtl="0" algn="l">
              <a:lnSpc>
                <a:spcPct val="80000"/>
              </a:lnSpc>
              <a:spcBef>
                <a:spcPts val="0"/>
              </a:spcBef>
              <a:spcAft>
                <a:spcPts val="0"/>
              </a:spcAft>
              <a:buClr>
                <a:srgbClr val="000000"/>
              </a:buClr>
              <a:buSzPts val="700"/>
              <a:buNone/>
              <a:defRPr/>
            </a:lvl1pPr>
            <a:lvl2pPr lvl="1" rtl="0" algn="l">
              <a:lnSpc>
                <a:spcPct val="80000"/>
              </a:lnSpc>
              <a:spcBef>
                <a:spcPts val="0"/>
              </a:spcBef>
              <a:spcAft>
                <a:spcPts val="0"/>
              </a:spcAft>
              <a:buClr>
                <a:srgbClr val="000000"/>
              </a:buClr>
              <a:buSzPts val="700"/>
              <a:buNone/>
              <a:defRPr/>
            </a:lvl2pPr>
            <a:lvl3pPr lvl="2" rtl="0" algn="l">
              <a:lnSpc>
                <a:spcPct val="80000"/>
              </a:lnSpc>
              <a:spcBef>
                <a:spcPts val="0"/>
              </a:spcBef>
              <a:spcAft>
                <a:spcPts val="0"/>
              </a:spcAft>
              <a:buClr>
                <a:srgbClr val="000000"/>
              </a:buClr>
              <a:buSzPts val="700"/>
              <a:buNone/>
              <a:defRPr/>
            </a:lvl3pPr>
            <a:lvl4pPr lvl="3" rtl="0" algn="l">
              <a:lnSpc>
                <a:spcPct val="80000"/>
              </a:lnSpc>
              <a:spcBef>
                <a:spcPts val="0"/>
              </a:spcBef>
              <a:spcAft>
                <a:spcPts val="0"/>
              </a:spcAft>
              <a:buClr>
                <a:srgbClr val="000000"/>
              </a:buClr>
              <a:buSzPts val="700"/>
              <a:buNone/>
              <a:defRPr/>
            </a:lvl4pPr>
            <a:lvl5pPr lvl="4" rtl="0" algn="l">
              <a:lnSpc>
                <a:spcPct val="80000"/>
              </a:lnSpc>
              <a:spcBef>
                <a:spcPts val="0"/>
              </a:spcBef>
              <a:spcAft>
                <a:spcPts val="0"/>
              </a:spcAft>
              <a:buClr>
                <a:srgbClr val="000000"/>
              </a:buClr>
              <a:buSzPts val="700"/>
              <a:buNone/>
              <a:defRPr/>
            </a:lvl5pPr>
            <a:lvl6pPr lvl="5" rtl="0" algn="l">
              <a:lnSpc>
                <a:spcPct val="80000"/>
              </a:lnSpc>
              <a:spcBef>
                <a:spcPts val="0"/>
              </a:spcBef>
              <a:spcAft>
                <a:spcPts val="0"/>
              </a:spcAft>
              <a:buClr>
                <a:srgbClr val="000000"/>
              </a:buClr>
              <a:buSzPts val="700"/>
              <a:buNone/>
              <a:defRPr/>
            </a:lvl6pPr>
            <a:lvl7pPr lvl="6" rtl="0" algn="l">
              <a:lnSpc>
                <a:spcPct val="80000"/>
              </a:lnSpc>
              <a:spcBef>
                <a:spcPts val="0"/>
              </a:spcBef>
              <a:spcAft>
                <a:spcPts val="0"/>
              </a:spcAft>
              <a:buClr>
                <a:srgbClr val="000000"/>
              </a:buClr>
              <a:buSzPts val="700"/>
              <a:buNone/>
              <a:defRPr/>
            </a:lvl7pPr>
            <a:lvl8pPr lvl="7" rtl="0" algn="l">
              <a:lnSpc>
                <a:spcPct val="80000"/>
              </a:lnSpc>
              <a:spcBef>
                <a:spcPts val="0"/>
              </a:spcBef>
              <a:spcAft>
                <a:spcPts val="0"/>
              </a:spcAft>
              <a:buClr>
                <a:srgbClr val="000000"/>
              </a:buClr>
              <a:buSzPts val="700"/>
              <a:buNone/>
              <a:defRPr/>
            </a:lvl8pPr>
            <a:lvl9pPr lvl="8" rtl="0" algn="l">
              <a:lnSpc>
                <a:spcPct val="80000"/>
              </a:lnSpc>
              <a:spcBef>
                <a:spcPts val="0"/>
              </a:spcBef>
              <a:spcAft>
                <a:spcPts val="0"/>
              </a:spcAft>
              <a:buClr>
                <a:srgbClr val="000000"/>
              </a:buClr>
              <a:buSzPts val="700"/>
              <a:buNone/>
              <a:defRPr/>
            </a:lvl9pPr>
          </a:lstStyle>
          <a:p/>
        </p:txBody>
      </p:sp>
      <p:sp>
        <p:nvSpPr>
          <p:cNvPr id="665" name="Google Shape;665;p130"/>
          <p:cNvSpPr txBox="1"/>
          <p:nvPr>
            <p:ph idx="1" type="body"/>
          </p:nvPr>
        </p:nvSpPr>
        <p:spPr>
          <a:xfrm>
            <a:off x="452438" y="889861"/>
            <a:ext cx="8239200" cy="350400"/>
          </a:xfrm>
          <a:prstGeom prst="rect">
            <a:avLst/>
          </a:prstGeom>
          <a:noFill/>
          <a:ln>
            <a:noFill/>
          </a:ln>
        </p:spPr>
        <p:txBody>
          <a:bodyPr anchorCtr="0" anchor="t" bIns="17150" lIns="17150" spcFirstLastPara="1" rIns="17150" wrap="square" tIns="17150">
            <a:normAutofit/>
          </a:bodyPr>
          <a:lstStyle>
            <a:lvl1pPr indent="-228600" lvl="0" marL="457200" rtl="0" algn="l">
              <a:lnSpc>
                <a:spcPct val="100000"/>
              </a:lnSpc>
              <a:spcBef>
                <a:spcPts val="0"/>
              </a:spcBef>
              <a:spcAft>
                <a:spcPts val="0"/>
              </a:spcAft>
              <a:buClr>
                <a:srgbClr val="000000"/>
              </a:buClr>
              <a:buSzPts val="2100"/>
              <a:buFont typeface="Helvetica Neue"/>
              <a:buNone/>
              <a:defRPr b="1" sz="2100"/>
            </a:lvl1pPr>
            <a:lvl2pPr indent="-279400" lvl="1" marL="914400" rtl="0" algn="l">
              <a:lnSpc>
                <a:spcPct val="90000"/>
              </a:lnSpc>
              <a:spcBef>
                <a:spcPts val="1700"/>
              </a:spcBef>
              <a:spcAft>
                <a:spcPts val="0"/>
              </a:spcAft>
              <a:buClr>
                <a:srgbClr val="000000"/>
              </a:buClr>
              <a:buSzPts val="800"/>
              <a:buChar char="•"/>
              <a:defRPr/>
            </a:lvl2pPr>
            <a:lvl3pPr indent="-279400" lvl="2" marL="1371600" rtl="0" algn="l">
              <a:lnSpc>
                <a:spcPct val="90000"/>
              </a:lnSpc>
              <a:spcBef>
                <a:spcPts val="1700"/>
              </a:spcBef>
              <a:spcAft>
                <a:spcPts val="0"/>
              </a:spcAft>
              <a:buClr>
                <a:srgbClr val="000000"/>
              </a:buClr>
              <a:buSzPts val="800"/>
              <a:buChar char="•"/>
              <a:defRPr/>
            </a:lvl3pPr>
            <a:lvl4pPr indent="-279400" lvl="3" marL="1828800" rtl="0" algn="l">
              <a:lnSpc>
                <a:spcPct val="90000"/>
              </a:lnSpc>
              <a:spcBef>
                <a:spcPts val="1700"/>
              </a:spcBef>
              <a:spcAft>
                <a:spcPts val="0"/>
              </a:spcAft>
              <a:buClr>
                <a:srgbClr val="000000"/>
              </a:buClr>
              <a:buSzPts val="800"/>
              <a:buChar char="•"/>
              <a:defRPr/>
            </a:lvl4pPr>
            <a:lvl5pPr indent="-279400" lvl="4" marL="2286000" rtl="0" algn="l">
              <a:lnSpc>
                <a:spcPct val="90000"/>
              </a:lnSpc>
              <a:spcBef>
                <a:spcPts val="1700"/>
              </a:spcBef>
              <a:spcAft>
                <a:spcPts val="0"/>
              </a:spcAft>
              <a:buClr>
                <a:srgbClr val="000000"/>
              </a:buClr>
              <a:buSzPts val="800"/>
              <a:buChar char="•"/>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666" name="Google Shape;666;p130"/>
          <p:cNvSpPr txBox="1"/>
          <p:nvPr>
            <p:ph idx="2" type="body"/>
          </p:nvPr>
        </p:nvSpPr>
        <p:spPr>
          <a:xfrm>
            <a:off x="452438" y="1593189"/>
            <a:ext cx="8239200" cy="3096000"/>
          </a:xfrm>
          <a:prstGeom prst="rect">
            <a:avLst/>
          </a:prstGeom>
          <a:noFill/>
          <a:ln>
            <a:noFill/>
          </a:ln>
        </p:spPr>
        <p:txBody>
          <a:bodyPr anchorCtr="0" anchor="t" bIns="19050" lIns="19050" spcFirstLastPara="1" rIns="19050" wrap="square" tIns="19050">
            <a:normAutofit/>
          </a:bodyPr>
          <a:lstStyle>
            <a:lvl1pPr indent="-279400" lvl="0" marL="457200" rtl="0" algn="l">
              <a:lnSpc>
                <a:spcPct val="90000"/>
              </a:lnSpc>
              <a:spcBef>
                <a:spcPts val="1700"/>
              </a:spcBef>
              <a:spcAft>
                <a:spcPts val="0"/>
              </a:spcAft>
              <a:buClr>
                <a:srgbClr val="000000"/>
              </a:buClr>
              <a:buSzPts val="800"/>
              <a:buChar char="•"/>
              <a:defRPr/>
            </a:lvl1pPr>
            <a:lvl2pPr indent="-279400" lvl="1" marL="914400" rtl="0" algn="l">
              <a:lnSpc>
                <a:spcPct val="90000"/>
              </a:lnSpc>
              <a:spcBef>
                <a:spcPts val="1700"/>
              </a:spcBef>
              <a:spcAft>
                <a:spcPts val="0"/>
              </a:spcAft>
              <a:buClr>
                <a:srgbClr val="000000"/>
              </a:buClr>
              <a:buSzPts val="800"/>
              <a:buChar char="•"/>
              <a:defRPr/>
            </a:lvl2pPr>
            <a:lvl3pPr indent="-279400" lvl="2" marL="1371600" rtl="0" algn="l">
              <a:lnSpc>
                <a:spcPct val="90000"/>
              </a:lnSpc>
              <a:spcBef>
                <a:spcPts val="1700"/>
              </a:spcBef>
              <a:spcAft>
                <a:spcPts val="0"/>
              </a:spcAft>
              <a:buClr>
                <a:srgbClr val="000000"/>
              </a:buClr>
              <a:buSzPts val="800"/>
              <a:buChar char="•"/>
              <a:defRPr/>
            </a:lvl3pPr>
            <a:lvl4pPr indent="-279400" lvl="3" marL="1828800" rtl="0" algn="l">
              <a:lnSpc>
                <a:spcPct val="90000"/>
              </a:lnSpc>
              <a:spcBef>
                <a:spcPts val="1700"/>
              </a:spcBef>
              <a:spcAft>
                <a:spcPts val="0"/>
              </a:spcAft>
              <a:buClr>
                <a:srgbClr val="000000"/>
              </a:buClr>
              <a:buSzPts val="800"/>
              <a:buChar char="•"/>
              <a:defRPr/>
            </a:lvl4pPr>
            <a:lvl5pPr indent="-279400" lvl="4" marL="2286000" rtl="0" algn="l">
              <a:lnSpc>
                <a:spcPct val="90000"/>
              </a:lnSpc>
              <a:spcBef>
                <a:spcPts val="1700"/>
              </a:spcBef>
              <a:spcAft>
                <a:spcPts val="0"/>
              </a:spcAft>
              <a:buClr>
                <a:srgbClr val="000000"/>
              </a:buClr>
              <a:buSzPts val="800"/>
              <a:buChar char="•"/>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667" name="Google Shape;667;p130"/>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rtl="0" algn="ctr">
              <a:lnSpc>
                <a:spcPct val="100000"/>
              </a:lnSpc>
              <a:spcBef>
                <a:spcPts val="0"/>
              </a:spcBef>
              <a:spcAft>
                <a:spcPts val="0"/>
              </a:spcAft>
              <a:buClr>
                <a:srgbClr val="000000"/>
              </a:buClr>
              <a:buSzPts val="700"/>
              <a:buFont typeface="Helvetica Neue"/>
              <a:buNone/>
              <a:defRPr sz="700">
                <a:solidFill>
                  <a:srgbClr val="000000"/>
                </a:solidFill>
              </a:defRPr>
            </a:lvl1pPr>
            <a:lvl2pPr indent="0" lvl="1" marL="0" rtl="0" algn="ctr">
              <a:lnSpc>
                <a:spcPct val="100000"/>
              </a:lnSpc>
              <a:spcBef>
                <a:spcPts val="0"/>
              </a:spcBef>
              <a:spcAft>
                <a:spcPts val="0"/>
              </a:spcAft>
              <a:buClr>
                <a:srgbClr val="000000"/>
              </a:buClr>
              <a:buSzPts val="700"/>
              <a:buFont typeface="Helvetica Neue"/>
              <a:buNone/>
              <a:defRPr sz="700">
                <a:solidFill>
                  <a:srgbClr val="000000"/>
                </a:solidFill>
              </a:defRPr>
            </a:lvl2pPr>
            <a:lvl3pPr indent="0" lvl="2" marL="0" rtl="0" algn="ctr">
              <a:lnSpc>
                <a:spcPct val="100000"/>
              </a:lnSpc>
              <a:spcBef>
                <a:spcPts val="0"/>
              </a:spcBef>
              <a:spcAft>
                <a:spcPts val="0"/>
              </a:spcAft>
              <a:buClr>
                <a:srgbClr val="000000"/>
              </a:buClr>
              <a:buSzPts val="700"/>
              <a:buFont typeface="Helvetica Neue"/>
              <a:buNone/>
              <a:defRPr sz="700">
                <a:solidFill>
                  <a:srgbClr val="000000"/>
                </a:solidFill>
              </a:defRPr>
            </a:lvl3pPr>
            <a:lvl4pPr indent="0" lvl="3" marL="0" rtl="0" algn="ctr">
              <a:lnSpc>
                <a:spcPct val="100000"/>
              </a:lnSpc>
              <a:spcBef>
                <a:spcPts val="0"/>
              </a:spcBef>
              <a:spcAft>
                <a:spcPts val="0"/>
              </a:spcAft>
              <a:buClr>
                <a:srgbClr val="000000"/>
              </a:buClr>
              <a:buSzPts val="700"/>
              <a:buFont typeface="Helvetica Neue"/>
              <a:buNone/>
              <a:defRPr sz="700">
                <a:solidFill>
                  <a:srgbClr val="000000"/>
                </a:solidFill>
              </a:defRPr>
            </a:lvl4pPr>
            <a:lvl5pPr indent="0" lvl="4" marL="0" rtl="0" algn="ctr">
              <a:lnSpc>
                <a:spcPct val="100000"/>
              </a:lnSpc>
              <a:spcBef>
                <a:spcPts val="0"/>
              </a:spcBef>
              <a:spcAft>
                <a:spcPts val="0"/>
              </a:spcAft>
              <a:buClr>
                <a:srgbClr val="000000"/>
              </a:buClr>
              <a:buSzPts val="700"/>
              <a:buFont typeface="Helvetica Neue"/>
              <a:buNone/>
              <a:defRPr sz="700">
                <a:solidFill>
                  <a:srgbClr val="000000"/>
                </a:solidFill>
              </a:defRPr>
            </a:lvl5pPr>
            <a:lvl6pPr indent="0" lvl="5" marL="0" rtl="0" algn="ctr">
              <a:lnSpc>
                <a:spcPct val="100000"/>
              </a:lnSpc>
              <a:spcBef>
                <a:spcPts val="0"/>
              </a:spcBef>
              <a:spcAft>
                <a:spcPts val="0"/>
              </a:spcAft>
              <a:buClr>
                <a:srgbClr val="000000"/>
              </a:buClr>
              <a:buSzPts val="700"/>
              <a:buFont typeface="Helvetica Neue"/>
              <a:buNone/>
              <a:defRPr sz="700">
                <a:solidFill>
                  <a:srgbClr val="000000"/>
                </a:solidFill>
              </a:defRPr>
            </a:lvl6pPr>
            <a:lvl7pPr indent="0" lvl="6" marL="0" rtl="0" algn="ctr">
              <a:lnSpc>
                <a:spcPct val="100000"/>
              </a:lnSpc>
              <a:spcBef>
                <a:spcPts val="0"/>
              </a:spcBef>
              <a:spcAft>
                <a:spcPts val="0"/>
              </a:spcAft>
              <a:buClr>
                <a:srgbClr val="000000"/>
              </a:buClr>
              <a:buSzPts val="700"/>
              <a:buFont typeface="Helvetica Neue"/>
              <a:buNone/>
              <a:defRPr sz="700">
                <a:solidFill>
                  <a:srgbClr val="000000"/>
                </a:solidFill>
              </a:defRPr>
            </a:lvl7pPr>
            <a:lvl8pPr indent="0" lvl="7" marL="0" rtl="0" algn="ctr">
              <a:lnSpc>
                <a:spcPct val="100000"/>
              </a:lnSpc>
              <a:spcBef>
                <a:spcPts val="0"/>
              </a:spcBef>
              <a:spcAft>
                <a:spcPts val="0"/>
              </a:spcAft>
              <a:buClr>
                <a:srgbClr val="000000"/>
              </a:buClr>
              <a:buSzPts val="700"/>
              <a:buFont typeface="Helvetica Neue"/>
              <a:buNone/>
              <a:defRPr sz="700">
                <a:solidFill>
                  <a:srgbClr val="000000"/>
                </a:solidFill>
              </a:defRPr>
            </a:lvl8pPr>
            <a:lvl9pPr indent="0" lvl="8" marL="0" rtl="0" algn="ctr">
              <a:lnSpc>
                <a:spcPct val="100000"/>
              </a:lnSpc>
              <a:spcBef>
                <a:spcPts val="0"/>
              </a:spcBef>
              <a:spcAft>
                <a:spcPts val="0"/>
              </a:spcAft>
              <a:buClr>
                <a:srgbClr val="000000"/>
              </a:buClr>
              <a:buSzPts val="700"/>
              <a:buFont typeface="Helvetica Neue"/>
              <a:buNone/>
              <a:defRPr sz="700">
                <a:solidFill>
                  <a:srgbClr val="000000"/>
                </a:solidFil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2">
    <p:spTree>
      <p:nvGrpSpPr>
        <p:cNvPr id="668" name="Shape 668"/>
        <p:cNvGrpSpPr/>
        <p:nvPr/>
      </p:nvGrpSpPr>
      <p:grpSpPr>
        <a:xfrm>
          <a:off x="0" y="0"/>
          <a:ext cx="0" cy="0"/>
          <a:chOff x="0" y="0"/>
          <a:chExt cx="0" cy="0"/>
        </a:xfrm>
      </p:grpSpPr>
      <p:sp>
        <p:nvSpPr>
          <p:cNvPr id="669" name="Google Shape;669;p131"/>
          <p:cNvSpPr txBox="1"/>
          <p:nvPr>
            <p:ph type="title"/>
          </p:nvPr>
        </p:nvSpPr>
        <p:spPr>
          <a:xfrm>
            <a:off x="452438" y="404813"/>
            <a:ext cx="8239200" cy="537300"/>
          </a:xfrm>
          <a:prstGeom prst="rect">
            <a:avLst/>
          </a:prstGeom>
          <a:noFill/>
          <a:ln>
            <a:noFill/>
          </a:ln>
        </p:spPr>
        <p:txBody>
          <a:bodyPr anchorCtr="0" anchor="t" bIns="19050" lIns="19050" spcFirstLastPara="1" rIns="19050" wrap="square" tIns="19050">
            <a:normAutofit/>
          </a:bodyPr>
          <a:lstStyle>
            <a:lvl1pPr lvl="0" rtl="0" algn="l">
              <a:lnSpc>
                <a:spcPct val="80000"/>
              </a:lnSpc>
              <a:spcBef>
                <a:spcPts val="0"/>
              </a:spcBef>
              <a:spcAft>
                <a:spcPts val="0"/>
              </a:spcAft>
              <a:buClr>
                <a:srgbClr val="000000"/>
              </a:buClr>
              <a:buSzPts val="700"/>
              <a:buNone/>
              <a:defRPr/>
            </a:lvl1pPr>
            <a:lvl2pPr lvl="1" rtl="0" algn="l">
              <a:lnSpc>
                <a:spcPct val="80000"/>
              </a:lnSpc>
              <a:spcBef>
                <a:spcPts val="0"/>
              </a:spcBef>
              <a:spcAft>
                <a:spcPts val="0"/>
              </a:spcAft>
              <a:buClr>
                <a:srgbClr val="000000"/>
              </a:buClr>
              <a:buSzPts val="700"/>
              <a:buNone/>
              <a:defRPr/>
            </a:lvl2pPr>
            <a:lvl3pPr lvl="2" rtl="0" algn="l">
              <a:lnSpc>
                <a:spcPct val="80000"/>
              </a:lnSpc>
              <a:spcBef>
                <a:spcPts val="0"/>
              </a:spcBef>
              <a:spcAft>
                <a:spcPts val="0"/>
              </a:spcAft>
              <a:buClr>
                <a:srgbClr val="000000"/>
              </a:buClr>
              <a:buSzPts val="700"/>
              <a:buNone/>
              <a:defRPr/>
            </a:lvl3pPr>
            <a:lvl4pPr lvl="3" rtl="0" algn="l">
              <a:lnSpc>
                <a:spcPct val="80000"/>
              </a:lnSpc>
              <a:spcBef>
                <a:spcPts val="0"/>
              </a:spcBef>
              <a:spcAft>
                <a:spcPts val="0"/>
              </a:spcAft>
              <a:buClr>
                <a:srgbClr val="000000"/>
              </a:buClr>
              <a:buSzPts val="700"/>
              <a:buNone/>
              <a:defRPr/>
            </a:lvl4pPr>
            <a:lvl5pPr lvl="4" rtl="0" algn="l">
              <a:lnSpc>
                <a:spcPct val="80000"/>
              </a:lnSpc>
              <a:spcBef>
                <a:spcPts val="0"/>
              </a:spcBef>
              <a:spcAft>
                <a:spcPts val="0"/>
              </a:spcAft>
              <a:buClr>
                <a:srgbClr val="000000"/>
              </a:buClr>
              <a:buSzPts val="700"/>
              <a:buNone/>
              <a:defRPr/>
            </a:lvl5pPr>
            <a:lvl6pPr lvl="5" rtl="0" algn="l">
              <a:lnSpc>
                <a:spcPct val="80000"/>
              </a:lnSpc>
              <a:spcBef>
                <a:spcPts val="0"/>
              </a:spcBef>
              <a:spcAft>
                <a:spcPts val="0"/>
              </a:spcAft>
              <a:buClr>
                <a:srgbClr val="000000"/>
              </a:buClr>
              <a:buSzPts val="700"/>
              <a:buNone/>
              <a:defRPr/>
            </a:lvl6pPr>
            <a:lvl7pPr lvl="6" rtl="0" algn="l">
              <a:lnSpc>
                <a:spcPct val="80000"/>
              </a:lnSpc>
              <a:spcBef>
                <a:spcPts val="0"/>
              </a:spcBef>
              <a:spcAft>
                <a:spcPts val="0"/>
              </a:spcAft>
              <a:buClr>
                <a:srgbClr val="000000"/>
              </a:buClr>
              <a:buSzPts val="700"/>
              <a:buNone/>
              <a:defRPr/>
            </a:lvl7pPr>
            <a:lvl8pPr lvl="7" rtl="0" algn="l">
              <a:lnSpc>
                <a:spcPct val="80000"/>
              </a:lnSpc>
              <a:spcBef>
                <a:spcPts val="0"/>
              </a:spcBef>
              <a:spcAft>
                <a:spcPts val="0"/>
              </a:spcAft>
              <a:buClr>
                <a:srgbClr val="000000"/>
              </a:buClr>
              <a:buSzPts val="700"/>
              <a:buNone/>
              <a:defRPr/>
            </a:lvl8pPr>
            <a:lvl9pPr lvl="8" rtl="0" algn="l">
              <a:lnSpc>
                <a:spcPct val="80000"/>
              </a:lnSpc>
              <a:spcBef>
                <a:spcPts val="0"/>
              </a:spcBef>
              <a:spcAft>
                <a:spcPts val="0"/>
              </a:spcAft>
              <a:buClr>
                <a:srgbClr val="000000"/>
              </a:buClr>
              <a:buSzPts val="700"/>
              <a:buNone/>
              <a:defRPr/>
            </a:lvl9pPr>
          </a:lstStyle>
          <a:p/>
        </p:txBody>
      </p:sp>
      <p:sp>
        <p:nvSpPr>
          <p:cNvPr id="670" name="Google Shape;670;p131"/>
          <p:cNvSpPr txBox="1"/>
          <p:nvPr>
            <p:ph idx="1" type="body"/>
          </p:nvPr>
        </p:nvSpPr>
        <p:spPr>
          <a:xfrm>
            <a:off x="452438" y="889861"/>
            <a:ext cx="8239200" cy="350400"/>
          </a:xfrm>
          <a:prstGeom prst="rect">
            <a:avLst/>
          </a:prstGeom>
          <a:noFill/>
          <a:ln>
            <a:noFill/>
          </a:ln>
        </p:spPr>
        <p:txBody>
          <a:bodyPr anchorCtr="0" anchor="t" bIns="17150" lIns="17150" spcFirstLastPara="1" rIns="17150" wrap="square" tIns="17150">
            <a:normAutofit/>
          </a:bodyPr>
          <a:lstStyle>
            <a:lvl1pPr indent="-228600" lvl="0" marL="457200" rtl="0" algn="l">
              <a:lnSpc>
                <a:spcPct val="100000"/>
              </a:lnSpc>
              <a:spcBef>
                <a:spcPts val="0"/>
              </a:spcBef>
              <a:spcAft>
                <a:spcPts val="0"/>
              </a:spcAft>
              <a:buClr>
                <a:srgbClr val="000000"/>
              </a:buClr>
              <a:buSzPts val="2100"/>
              <a:buFont typeface="Helvetica Neue"/>
              <a:buNone/>
              <a:defRPr b="1" sz="2100"/>
            </a:lvl1pPr>
            <a:lvl2pPr indent="-279400" lvl="1" marL="914400" rtl="0" algn="l">
              <a:lnSpc>
                <a:spcPct val="90000"/>
              </a:lnSpc>
              <a:spcBef>
                <a:spcPts val="1700"/>
              </a:spcBef>
              <a:spcAft>
                <a:spcPts val="0"/>
              </a:spcAft>
              <a:buClr>
                <a:srgbClr val="000000"/>
              </a:buClr>
              <a:buSzPts val="800"/>
              <a:buChar char="•"/>
              <a:defRPr/>
            </a:lvl2pPr>
            <a:lvl3pPr indent="-279400" lvl="2" marL="1371600" rtl="0" algn="l">
              <a:lnSpc>
                <a:spcPct val="90000"/>
              </a:lnSpc>
              <a:spcBef>
                <a:spcPts val="1700"/>
              </a:spcBef>
              <a:spcAft>
                <a:spcPts val="0"/>
              </a:spcAft>
              <a:buClr>
                <a:srgbClr val="000000"/>
              </a:buClr>
              <a:buSzPts val="800"/>
              <a:buChar char="•"/>
              <a:defRPr/>
            </a:lvl3pPr>
            <a:lvl4pPr indent="-279400" lvl="3" marL="1828800" rtl="0" algn="l">
              <a:lnSpc>
                <a:spcPct val="90000"/>
              </a:lnSpc>
              <a:spcBef>
                <a:spcPts val="1700"/>
              </a:spcBef>
              <a:spcAft>
                <a:spcPts val="0"/>
              </a:spcAft>
              <a:buClr>
                <a:srgbClr val="000000"/>
              </a:buClr>
              <a:buSzPts val="800"/>
              <a:buChar char="•"/>
              <a:defRPr/>
            </a:lvl4pPr>
            <a:lvl5pPr indent="-279400" lvl="4" marL="2286000" rtl="0" algn="l">
              <a:lnSpc>
                <a:spcPct val="90000"/>
              </a:lnSpc>
              <a:spcBef>
                <a:spcPts val="1700"/>
              </a:spcBef>
              <a:spcAft>
                <a:spcPts val="0"/>
              </a:spcAft>
              <a:buClr>
                <a:srgbClr val="000000"/>
              </a:buClr>
              <a:buSzPts val="800"/>
              <a:buChar char="•"/>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671" name="Google Shape;671;p131"/>
          <p:cNvSpPr txBox="1"/>
          <p:nvPr>
            <p:ph idx="2" type="body"/>
          </p:nvPr>
        </p:nvSpPr>
        <p:spPr>
          <a:xfrm>
            <a:off x="452438" y="1593189"/>
            <a:ext cx="8239200" cy="3096000"/>
          </a:xfrm>
          <a:prstGeom prst="rect">
            <a:avLst/>
          </a:prstGeom>
          <a:noFill/>
          <a:ln>
            <a:noFill/>
          </a:ln>
        </p:spPr>
        <p:txBody>
          <a:bodyPr anchorCtr="0" anchor="t" bIns="19050" lIns="19050" spcFirstLastPara="1" rIns="19050" wrap="square" tIns="19050">
            <a:normAutofit/>
          </a:bodyPr>
          <a:lstStyle>
            <a:lvl1pPr indent="-279400" lvl="0" marL="457200" rtl="0" algn="l">
              <a:lnSpc>
                <a:spcPct val="90000"/>
              </a:lnSpc>
              <a:spcBef>
                <a:spcPts val="1700"/>
              </a:spcBef>
              <a:spcAft>
                <a:spcPts val="0"/>
              </a:spcAft>
              <a:buClr>
                <a:srgbClr val="000000"/>
              </a:buClr>
              <a:buSzPts val="800"/>
              <a:buChar char="•"/>
              <a:defRPr/>
            </a:lvl1pPr>
            <a:lvl2pPr indent="-279400" lvl="1" marL="914400" rtl="0" algn="l">
              <a:lnSpc>
                <a:spcPct val="90000"/>
              </a:lnSpc>
              <a:spcBef>
                <a:spcPts val="1700"/>
              </a:spcBef>
              <a:spcAft>
                <a:spcPts val="0"/>
              </a:spcAft>
              <a:buClr>
                <a:srgbClr val="000000"/>
              </a:buClr>
              <a:buSzPts val="800"/>
              <a:buChar char="•"/>
              <a:defRPr/>
            </a:lvl2pPr>
            <a:lvl3pPr indent="-279400" lvl="2" marL="1371600" rtl="0" algn="l">
              <a:lnSpc>
                <a:spcPct val="90000"/>
              </a:lnSpc>
              <a:spcBef>
                <a:spcPts val="1700"/>
              </a:spcBef>
              <a:spcAft>
                <a:spcPts val="0"/>
              </a:spcAft>
              <a:buClr>
                <a:srgbClr val="000000"/>
              </a:buClr>
              <a:buSzPts val="800"/>
              <a:buChar char="•"/>
              <a:defRPr/>
            </a:lvl3pPr>
            <a:lvl4pPr indent="-279400" lvl="3" marL="1828800" rtl="0" algn="l">
              <a:lnSpc>
                <a:spcPct val="90000"/>
              </a:lnSpc>
              <a:spcBef>
                <a:spcPts val="1700"/>
              </a:spcBef>
              <a:spcAft>
                <a:spcPts val="0"/>
              </a:spcAft>
              <a:buClr>
                <a:srgbClr val="000000"/>
              </a:buClr>
              <a:buSzPts val="800"/>
              <a:buChar char="•"/>
              <a:defRPr/>
            </a:lvl4pPr>
            <a:lvl5pPr indent="-279400" lvl="4" marL="2286000" rtl="0" algn="l">
              <a:lnSpc>
                <a:spcPct val="90000"/>
              </a:lnSpc>
              <a:spcBef>
                <a:spcPts val="1700"/>
              </a:spcBef>
              <a:spcAft>
                <a:spcPts val="0"/>
              </a:spcAft>
              <a:buClr>
                <a:srgbClr val="000000"/>
              </a:buClr>
              <a:buSzPts val="800"/>
              <a:buChar char="•"/>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672" name="Google Shape;672;p131"/>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rtl="0" algn="ctr">
              <a:lnSpc>
                <a:spcPct val="100000"/>
              </a:lnSpc>
              <a:spcBef>
                <a:spcPts val="0"/>
              </a:spcBef>
              <a:spcAft>
                <a:spcPts val="0"/>
              </a:spcAft>
              <a:buClr>
                <a:srgbClr val="000000"/>
              </a:buClr>
              <a:buSzPts val="700"/>
              <a:buFont typeface="Helvetica Neue"/>
              <a:buNone/>
              <a:defRPr sz="700">
                <a:solidFill>
                  <a:srgbClr val="000000"/>
                </a:solidFill>
              </a:defRPr>
            </a:lvl1pPr>
            <a:lvl2pPr indent="0" lvl="1" marL="0" rtl="0" algn="ctr">
              <a:lnSpc>
                <a:spcPct val="100000"/>
              </a:lnSpc>
              <a:spcBef>
                <a:spcPts val="0"/>
              </a:spcBef>
              <a:spcAft>
                <a:spcPts val="0"/>
              </a:spcAft>
              <a:buClr>
                <a:srgbClr val="000000"/>
              </a:buClr>
              <a:buSzPts val="700"/>
              <a:buFont typeface="Helvetica Neue"/>
              <a:buNone/>
              <a:defRPr sz="700">
                <a:solidFill>
                  <a:srgbClr val="000000"/>
                </a:solidFill>
              </a:defRPr>
            </a:lvl2pPr>
            <a:lvl3pPr indent="0" lvl="2" marL="0" rtl="0" algn="ctr">
              <a:lnSpc>
                <a:spcPct val="100000"/>
              </a:lnSpc>
              <a:spcBef>
                <a:spcPts val="0"/>
              </a:spcBef>
              <a:spcAft>
                <a:spcPts val="0"/>
              </a:spcAft>
              <a:buClr>
                <a:srgbClr val="000000"/>
              </a:buClr>
              <a:buSzPts val="700"/>
              <a:buFont typeface="Helvetica Neue"/>
              <a:buNone/>
              <a:defRPr sz="700">
                <a:solidFill>
                  <a:srgbClr val="000000"/>
                </a:solidFill>
              </a:defRPr>
            </a:lvl3pPr>
            <a:lvl4pPr indent="0" lvl="3" marL="0" rtl="0" algn="ctr">
              <a:lnSpc>
                <a:spcPct val="100000"/>
              </a:lnSpc>
              <a:spcBef>
                <a:spcPts val="0"/>
              </a:spcBef>
              <a:spcAft>
                <a:spcPts val="0"/>
              </a:spcAft>
              <a:buClr>
                <a:srgbClr val="000000"/>
              </a:buClr>
              <a:buSzPts val="700"/>
              <a:buFont typeface="Helvetica Neue"/>
              <a:buNone/>
              <a:defRPr sz="700">
                <a:solidFill>
                  <a:srgbClr val="000000"/>
                </a:solidFill>
              </a:defRPr>
            </a:lvl4pPr>
            <a:lvl5pPr indent="0" lvl="4" marL="0" rtl="0" algn="ctr">
              <a:lnSpc>
                <a:spcPct val="100000"/>
              </a:lnSpc>
              <a:spcBef>
                <a:spcPts val="0"/>
              </a:spcBef>
              <a:spcAft>
                <a:spcPts val="0"/>
              </a:spcAft>
              <a:buClr>
                <a:srgbClr val="000000"/>
              </a:buClr>
              <a:buSzPts val="700"/>
              <a:buFont typeface="Helvetica Neue"/>
              <a:buNone/>
              <a:defRPr sz="700">
                <a:solidFill>
                  <a:srgbClr val="000000"/>
                </a:solidFill>
              </a:defRPr>
            </a:lvl5pPr>
            <a:lvl6pPr indent="0" lvl="5" marL="0" rtl="0" algn="ctr">
              <a:lnSpc>
                <a:spcPct val="100000"/>
              </a:lnSpc>
              <a:spcBef>
                <a:spcPts val="0"/>
              </a:spcBef>
              <a:spcAft>
                <a:spcPts val="0"/>
              </a:spcAft>
              <a:buClr>
                <a:srgbClr val="000000"/>
              </a:buClr>
              <a:buSzPts val="700"/>
              <a:buFont typeface="Helvetica Neue"/>
              <a:buNone/>
              <a:defRPr sz="700">
                <a:solidFill>
                  <a:srgbClr val="000000"/>
                </a:solidFill>
              </a:defRPr>
            </a:lvl6pPr>
            <a:lvl7pPr indent="0" lvl="6" marL="0" rtl="0" algn="ctr">
              <a:lnSpc>
                <a:spcPct val="100000"/>
              </a:lnSpc>
              <a:spcBef>
                <a:spcPts val="0"/>
              </a:spcBef>
              <a:spcAft>
                <a:spcPts val="0"/>
              </a:spcAft>
              <a:buClr>
                <a:srgbClr val="000000"/>
              </a:buClr>
              <a:buSzPts val="700"/>
              <a:buFont typeface="Helvetica Neue"/>
              <a:buNone/>
              <a:defRPr sz="700">
                <a:solidFill>
                  <a:srgbClr val="000000"/>
                </a:solidFill>
              </a:defRPr>
            </a:lvl7pPr>
            <a:lvl8pPr indent="0" lvl="7" marL="0" rtl="0" algn="ctr">
              <a:lnSpc>
                <a:spcPct val="100000"/>
              </a:lnSpc>
              <a:spcBef>
                <a:spcPts val="0"/>
              </a:spcBef>
              <a:spcAft>
                <a:spcPts val="0"/>
              </a:spcAft>
              <a:buClr>
                <a:srgbClr val="000000"/>
              </a:buClr>
              <a:buSzPts val="700"/>
              <a:buFont typeface="Helvetica Neue"/>
              <a:buNone/>
              <a:defRPr sz="700">
                <a:solidFill>
                  <a:srgbClr val="000000"/>
                </a:solidFill>
              </a:defRPr>
            </a:lvl8pPr>
            <a:lvl9pPr indent="0" lvl="8" marL="0" rtl="0" algn="ctr">
              <a:lnSpc>
                <a:spcPct val="100000"/>
              </a:lnSpc>
              <a:spcBef>
                <a:spcPts val="0"/>
              </a:spcBef>
              <a:spcAft>
                <a:spcPts val="0"/>
              </a:spcAft>
              <a:buClr>
                <a:srgbClr val="000000"/>
              </a:buClr>
              <a:buSzPts val="700"/>
              <a:buFont typeface="Helvetica Neue"/>
              <a:buNone/>
              <a:defRPr sz="700">
                <a:solidFill>
                  <a:srgbClr val="000000"/>
                </a:solidFil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image (Dark)">
  <p:cSld name="Bullets, image (Dark)">
    <p:bg>
      <p:bgPr>
        <a:solidFill>
          <a:srgbClr val="F1806F"/>
        </a:solidFill>
      </p:bgPr>
    </p:bg>
    <p:spTree>
      <p:nvGrpSpPr>
        <p:cNvPr id="673" name="Shape 673"/>
        <p:cNvGrpSpPr/>
        <p:nvPr/>
      </p:nvGrpSpPr>
      <p:grpSpPr>
        <a:xfrm>
          <a:off x="0" y="0"/>
          <a:ext cx="0" cy="0"/>
          <a:chOff x="0" y="0"/>
          <a:chExt cx="0" cy="0"/>
        </a:xfrm>
      </p:grpSpPr>
      <p:sp>
        <p:nvSpPr>
          <p:cNvPr id="674" name="Google Shape;674;p132"/>
          <p:cNvSpPr txBox="1"/>
          <p:nvPr>
            <p:ph idx="1" type="body"/>
          </p:nvPr>
        </p:nvSpPr>
        <p:spPr>
          <a:xfrm>
            <a:off x="431801" y="682938"/>
            <a:ext cx="3921000" cy="3471600"/>
          </a:xfrm>
          <a:prstGeom prst="rect">
            <a:avLst/>
          </a:prstGeom>
          <a:noFill/>
          <a:ln>
            <a:noFill/>
          </a:ln>
        </p:spPr>
        <p:txBody>
          <a:bodyPr anchorCtr="0" anchor="t" bIns="0" lIns="0" spcFirstLastPara="1" rIns="0" wrap="square" tIns="0">
            <a:normAutofit/>
          </a:bodyPr>
          <a:lstStyle>
            <a:lvl1pPr indent="-406400" lvl="0" marL="457200" rtl="0" algn="l">
              <a:lnSpc>
                <a:spcPct val="100000"/>
              </a:lnSpc>
              <a:spcBef>
                <a:spcPts val="0"/>
              </a:spcBef>
              <a:spcAft>
                <a:spcPts val="0"/>
              </a:spcAft>
              <a:buClr>
                <a:srgbClr val="FFFFFF"/>
              </a:buClr>
              <a:buSzPts val="2800"/>
              <a:buFont typeface="Arial"/>
              <a:buChar char="–"/>
              <a:defRPr sz="2800">
                <a:solidFill>
                  <a:srgbClr val="FFFFFF"/>
                </a:solidFill>
                <a:latin typeface="Poppins"/>
                <a:ea typeface="Poppins"/>
                <a:cs typeface="Poppins"/>
                <a:sym typeface="Poppins"/>
              </a:defRPr>
            </a:lvl1pPr>
            <a:lvl2pPr indent="-406400" lvl="1" marL="914400" rtl="0" algn="l">
              <a:lnSpc>
                <a:spcPct val="100000"/>
              </a:lnSpc>
              <a:spcBef>
                <a:spcPts val="0"/>
              </a:spcBef>
              <a:spcAft>
                <a:spcPts val="0"/>
              </a:spcAft>
              <a:buClr>
                <a:srgbClr val="FFFFFF"/>
              </a:buClr>
              <a:buSzPts val="2800"/>
              <a:buFont typeface="Arial"/>
              <a:buChar char="○"/>
              <a:defRPr sz="2800">
                <a:solidFill>
                  <a:srgbClr val="FFFFFF"/>
                </a:solidFill>
                <a:latin typeface="Poppins"/>
                <a:ea typeface="Poppins"/>
                <a:cs typeface="Poppins"/>
                <a:sym typeface="Poppins"/>
              </a:defRPr>
            </a:lvl2pPr>
            <a:lvl3pPr indent="-406400" lvl="2" marL="1371600" rtl="0" algn="l">
              <a:lnSpc>
                <a:spcPct val="100000"/>
              </a:lnSpc>
              <a:spcBef>
                <a:spcPts val="0"/>
              </a:spcBef>
              <a:spcAft>
                <a:spcPts val="0"/>
              </a:spcAft>
              <a:buClr>
                <a:srgbClr val="FFFFFF"/>
              </a:buClr>
              <a:buSzPts val="2800"/>
              <a:buFont typeface="Arial"/>
              <a:buChar char="■"/>
              <a:defRPr sz="2800">
                <a:solidFill>
                  <a:srgbClr val="FFFFFF"/>
                </a:solidFill>
                <a:latin typeface="Poppins"/>
                <a:ea typeface="Poppins"/>
                <a:cs typeface="Poppins"/>
                <a:sym typeface="Poppins"/>
              </a:defRPr>
            </a:lvl3pPr>
            <a:lvl4pPr indent="-406400" lvl="3" marL="1828800" rtl="0" algn="l">
              <a:lnSpc>
                <a:spcPct val="100000"/>
              </a:lnSpc>
              <a:spcBef>
                <a:spcPts val="0"/>
              </a:spcBef>
              <a:spcAft>
                <a:spcPts val="0"/>
              </a:spcAft>
              <a:buClr>
                <a:srgbClr val="FFFFFF"/>
              </a:buClr>
              <a:buSzPts val="2800"/>
              <a:buFont typeface="Arial"/>
              <a:buChar char="●"/>
              <a:defRPr sz="2800">
                <a:solidFill>
                  <a:srgbClr val="FFFFFF"/>
                </a:solidFill>
                <a:latin typeface="Poppins"/>
                <a:ea typeface="Poppins"/>
                <a:cs typeface="Poppins"/>
                <a:sym typeface="Poppins"/>
              </a:defRPr>
            </a:lvl4pPr>
            <a:lvl5pPr indent="-406400" lvl="4" marL="2286000" rtl="0" algn="l">
              <a:lnSpc>
                <a:spcPct val="100000"/>
              </a:lnSpc>
              <a:spcBef>
                <a:spcPts val="0"/>
              </a:spcBef>
              <a:spcAft>
                <a:spcPts val="0"/>
              </a:spcAft>
              <a:buClr>
                <a:srgbClr val="FFFFFF"/>
              </a:buClr>
              <a:buSzPts val="2800"/>
              <a:buFont typeface="Arial"/>
              <a:buChar char="○"/>
              <a:defRPr sz="2800">
                <a:solidFill>
                  <a:srgbClr val="FFFFFF"/>
                </a:solidFill>
                <a:latin typeface="Poppins"/>
                <a:ea typeface="Poppins"/>
                <a:cs typeface="Poppins"/>
                <a:sym typeface="Poppins"/>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675" name="Google Shape;675;p132"/>
          <p:cNvSpPr/>
          <p:nvPr>
            <p:ph idx="2" type="pic"/>
          </p:nvPr>
        </p:nvSpPr>
        <p:spPr>
          <a:xfrm>
            <a:off x="5251450" y="702659"/>
            <a:ext cx="3892500" cy="3471600"/>
          </a:xfrm>
          <a:prstGeom prst="rect">
            <a:avLst/>
          </a:prstGeom>
          <a:noFill/>
          <a:ln>
            <a:noFill/>
          </a:ln>
        </p:spPr>
      </p:sp>
      <p:sp>
        <p:nvSpPr>
          <p:cNvPr id="676" name="Google Shape;676;p132"/>
          <p:cNvSpPr txBox="1"/>
          <p:nvPr>
            <p:ph idx="3" type="body"/>
          </p:nvPr>
        </p:nvSpPr>
        <p:spPr>
          <a:xfrm>
            <a:off x="431800" y="4279697"/>
            <a:ext cx="8712300" cy="863700"/>
          </a:xfrm>
          <a:prstGeom prst="rect">
            <a:avLst/>
          </a:prstGeom>
          <a:noFill/>
          <a:ln>
            <a:noFill/>
          </a:ln>
        </p:spPr>
        <p:txBody>
          <a:bodyPr anchorCtr="0" anchor="b" bIns="0" lIns="0" spcFirstLastPara="1" rIns="0" wrap="square" tIns="0">
            <a:normAutofit/>
          </a:bodyPr>
          <a:lstStyle>
            <a:lvl1pPr indent="-279400" lvl="0" marL="457200" rtl="0" algn="l">
              <a:lnSpc>
                <a:spcPct val="90000"/>
              </a:lnSpc>
              <a:spcBef>
                <a:spcPts val="1700"/>
              </a:spcBef>
              <a:spcAft>
                <a:spcPts val="0"/>
              </a:spcAft>
              <a:buClr>
                <a:srgbClr val="000000"/>
              </a:buClr>
              <a:buSzPts val="800"/>
              <a:buChar char="•"/>
              <a:defRPr/>
            </a:lvl1pPr>
            <a:lvl2pPr indent="-279400" lvl="1" marL="914400" rtl="0" algn="l">
              <a:lnSpc>
                <a:spcPct val="90000"/>
              </a:lnSpc>
              <a:spcBef>
                <a:spcPts val="1700"/>
              </a:spcBef>
              <a:spcAft>
                <a:spcPts val="0"/>
              </a:spcAft>
              <a:buClr>
                <a:srgbClr val="000000"/>
              </a:buClr>
              <a:buSzPts val="800"/>
              <a:buChar char="•"/>
              <a:defRPr/>
            </a:lvl2pPr>
            <a:lvl3pPr indent="-279400" lvl="2" marL="1371600" rtl="0" algn="l">
              <a:lnSpc>
                <a:spcPct val="90000"/>
              </a:lnSpc>
              <a:spcBef>
                <a:spcPts val="1700"/>
              </a:spcBef>
              <a:spcAft>
                <a:spcPts val="0"/>
              </a:spcAft>
              <a:buClr>
                <a:srgbClr val="000000"/>
              </a:buClr>
              <a:buSzPts val="800"/>
              <a:buChar char="•"/>
              <a:defRPr/>
            </a:lvl3pPr>
            <a:lvl4pPr indent="-279400" lvl="3" marL="1828800" rtl="0" algn="l">
              <a:lnSpc>
                <a:spcPct val="90000"/>
              </a:lnSpc>
              <a:spcBef>
                <a:spcPts val="1700"/>
              </a:spcBef>
              <a:spcAft>
                <a:spcPts val="0"/>
              </a:spcAft>
              <a:buClr>
                <a:srgbClr val="000000"/>
              </a:buClr>
              <a:buSzPts val="800"/>
              <a:buChar char="•"/>
              <a:defRPr/>
            </a:lvl4pPr>
            <a:lvl5pPr indent="-279400" lvl="4" marL="2286000" rtl="0" algn="l">
              <a:lnSpc>
                <a:spcPct val="90000"/>
              </a:lnSpc>
              <a:spcBef>
                <a:spcPts val="1700"/>
              </a:spcBef>
              <a:spcAft>
                <a:spcPts val="0"/>
              </a:spcAft>
              <a:buClr>
                <a:srgbClr val="000000"/>
              </a:buClr>
              <a:buSzPts val="800"/>
              <a:buChar char="•"/>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677" name="Google Shape;677;p132"/>
          <p:cNvSpPr txBox="1"/>
          <p:nvPr>
            <p:ph idx="12" type="sldNum"/>
          </p:nvPr>
        </p:nvSpPr>
        <p:spPr>
          <a:xfrm>
            <a:off x="4419600" y="4604044"/>
            <a:ext cx="2133600" cy="326400"/>
          </a:xfrm>
          <a:prstGeom prst="rect">
            <a:avLst/>
          </a:prstGeom>
          <a:noFill/>
          <a:ln>
            <a:noFill/>
          </a:ln>
        </p:spPr>
        <p:txBody>
          <a:bodyPr anchorCtr="0" anchor="ctr" bIns="91425" lIns="91425" spcFirstLastPara="1" rIns="91425" wrap="square" tIns="91425">
            <a:normAutofit lnSpcReduction="10000"/>
          </a:bodyPr>
          <a:lstStyle>
            <a:lvl1pPr indent="0" lvl="0"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sz="700">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ype="title">
  <p:cSld name="TITLE">
    <p:spTree>
      <p:nvGrpSpPr>
        <p:cNvPr id="70" name="Shape 70"/>
        <p:cNvGrpSpPr/>
        <p:nvPr/>
      </p:nvGrpSpPr>
      <p:grpSpPr>
        <a:xfrm>
          <a:off x="0" y="0"/>
          <a:ext cx="0" cy="0"/>
          <a:chOff x="0" y="0"/>
          <a:chExt cx="0" cy="0"/>
        </a:xfrm>
      </p:grpSpPr>
      <p:sp>
        <p:nvSpPr>
          <p:cNvPr id="71" name="Google Shape;71;p15"/>
          <p:cNvSpPr/>
          <p:nvPr/>
        </p:nvSpPr>
        <p:spPr>
          <a:xfrm>
            <a:off x="0" y="-50"/>
            <a:ext cx="57117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5"/>
          <p:cNvSpPr txBox="1"/>
          <p:nvPr>
            <p:ph type="ctrTitle"/>
          </p:nvPr>
        </p:nvSpPr>
        <p:spPr>
          <a:xfrm>
            <a:off x="996600" y="2153575"/>
            <a:ext cx="7150800" cy="1254600"/>
          </a:xfrm>
          <a:prstGeom prst="rect">
            <a:avLst/>
          </a:prstGeom>
          <a:ln cap="flat" cmpd="sng" w="38100">
            <a:solidFill>
              <a:srgbClr val="2C2C2C"/>
            </a:solidFill>
            <a:prstDash val="solid"/>
            <a:round/>
            <a:headEnd len="sm" w="sm" type="none"/>
            <a:tailEnd len="sm" w="sm" type="none"/>
          </a:ln>
        </p:spPr>
        <p:txBody>
          <a:bodyPr anchorCtr="0" anchor="ctr" bIns="360000" lIns="90000" spcFirstLastPara="1" rIns="91425" wrap="square" tIns="360000">
            <a:noAutofit/>
          </a:bodyPr>
          <a:lstStyle>
            <a:lvl1pPr lvl="0" rtl="0" algn="ctr">
              <a:spcBef>
                <a:spcPts val="0"/>
              </a:spcBef>
              <a:spcAft>
                <a:spcPts val="0"/>
              </a:spcAft>
              <a:buSzPts val="4500"/>
              <a:buFont typeface="Poppins Medium"/>
              <a:buNone/>
              <a:defRPr sz="4500">
                <a:latin typeface="Poppins Medium"/>
                <a:ea typeface="Poppins Medium"/>
                <a:cs typeface="Poppins Medium"/>
                <a:sym typeface="Poppins Medium"/>
              </a:defRPr>
            </a:lvl1pPr>
            <a:lvl2pPr lvl="1" rtl="0" algn="ctr">
              <a:spcBef>
                <a:spcPts val="0"/>
              </a:spcBef>
              <a:spcAft>
                <a:spcPts val="0"/>
              </a:spcAft>
              <a:buSzPts val="4500"/>
              <a:buNone/>
              <a:defRPr sz="4500"/>
            </a:lvl2pPr>
            <a:lvl3pPr lvl="2" rtl="0" algn="ctr">
              <a:spcBef>
                <a:spcPts val="0"/>
              </a:spcBef>
              <a:spcAft>
                <a:spcPts val="0"/>
              </a:spcAft>
              <a:buSzPts val="4500"/>
              <a:buNone/>
              <a:defRPr sz="4500"/>
            </a:lvl3pPr>
            <a:lvl4pPr lvl="3" rtl="0" algn="ctr">
              <a:spcBef>
                <a:spcPts val="0"/>
              </a:spcBef>
              <a:spcAft>
                <a:spcPts val="0"/>
              </a:spcAft>
              <a:buSzPts val="4500"/>
              <a:buNone/>
              <a:defRPr sz="4500"/>
            </a:lvl4pPr>
            <a:lvl5pPr lvl="4" rtl="0" algn="ctr">
              <a:spcBef>
                <a:spcPts val="0"/>
              </a:spcBef>
              <a:spcAft>
                <a:spcPts val="0"/>
              </a:spcAft>
              <a:buSzPts val="4500"/>
              <a:buNone/>
              <a:defRPr sz="4500"/>
            </a:lvl5pPr>
            <a:lvl6pPr lvl="5" rtl="0" algn="ctr">
              <a:spcBef>
                <a:spcPts val="0"/>
              </a:spcBef>
              <a:spcAft>
                <a:spcPts val="0"/>
              </a:spcAft>
              <a:buSzPts val="4500"/>
              <a:buNone/>
              <a:defRPr sz="4500"/>
            </a:lvl6pPr>
            <a:lvl7pPr lvl="6" rtl="0" algn="ctr">
              <a:spcBef>
                <a:spcPts val="0"/>
              </a:spcBef>
              <a:spcAft>
                <a:spcPts val="0"/>
              </a:spcAft>
              <a:buSzPts val="4500"/>
              <a:buNone/>
              <a:defRPr sz="4500"/>
            </a:lvl7pPr>
            <a:lvl8pPr lvl="7" rtl="0" algn="ctr">
              <a:spcBef>
                <a:spcPts val="0"/>
              </a:spcBef>
              <a:spcAft>
                <a:spcPts val="0"/>
              </a:spcAft>
              <a:buSzPts val="4500"/>
              <a:buNone/>
              <a:defRPr sz="4500"/>
            </a:lvl8pPr>
            <a:lvl9pPr lvl="8" rtl="0" algn="ctr">
              <a:spcBef>
                <a:spcPts val="0"/>
              </a:spcBef>
              <a:spcAft>
                <a:spcPts val="0"/>
              </a:spcAft>
              <a:buSzPts val="4500"/>
              <a:buNone/>
              <a:defRPr sz="4500"/>
            </a:lvl9pPr>
          </a:lstStyle>
          <a:p/>
        </p:txBody>
      </p:sp>
      <p:sp>
        <p:nvSpPr>
          <p:cNvPr id="73" name="Google Shape;73;p15"/>
          <p:cNvSpPr txBox="1"/>
          <p:nvPr>
            <p:ph idx="1" type="subTitle"/>
          </p:nvPr>
        </p:nvSpPr>
        <p:spPr>
          <a:xfrm>
            <a:off x="920400" y="1245100"/>
            <a:ext cx="2967300" cy="438000"/>
          </a:xfrm>
          <a:prstGeom prst="rect">
            <a:avLst/>
          </a:prstGeom>
        </p:spPr>
        <p:txBody>
          <a:bodyPr anchorCtr="0" anchor="t" bIns="91425" lIns="91425" spcFirstLastPara="1" rIns="80200" wrap="square" tIns="91425">
            <a:spAutoFit/>
          </a:bodyPr>
          <a:lstStyle>
            <a:lvl1pPr lvl="0" rtl="0">
              <a:lnSpc>
                <a:spcPct val="100000"/>
              </a:lnSpc>
              <a:spcBef>
                <a:spcPts val="0"/>
              </a:spcBef>
              <a:spcAft>
                <a:spcPts val="0"/>
              </a:spcAft>
              <a:buClr>
                <a:srgbClr val="383838"/>
              </a:buClr>
              <a:buSzPts val="1800"/>
              <a:buFont typeface="Poppins"/>
              <a:buNone/>
              <a:defRPr>
                <a:solidFill>
                  <a:srgbClr val="383838"/>
                </a:solidFill>
                <a:latin typeface="Poppins"/>
                <a:ea typeface="Poppins"/>
                <a:cs typeface="Poppins"/>
                <a:sym typeface="Poppins"/>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4" name="Google Shape;74;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p:cSld name="Title &amp; Photo">
    <p:spTree>
      <p:nvGrpSpPr>
        <p:cNvPr id="678" name="Shape 678"/>
        <p:cNvGrpSpPr/>
        <p:nvPr/>
      </p:nvGrpSpPr>
      <p:grpSpPr>
        <a:xfrm>
          <a:off x="0" y="0"/>
          <a:ext cx="0" cy="0"/>
          <a:chOff x="0" y="0"/>
          <a:chExt cx="0" cy="0"/>
        </a:xfrm>
      </p:grpSpPr>
      <p:sp>
        <p:nvSpPr>
          <p:cNvPr id="679" name="Google Shape;679;p133"/>
          <p:cNvSpPr/>
          <p:nvPr>
            <p:ph idx="2" type="pic"/>
          </p:nvPr>
        </p:nvSpPr>
        <p:spPr>
          <a:xfrm>
            <a:off x="-433387" y="-485775"/>
            <a:ext cx="10029900" cy="6007200"/>
          </a:xfrm>
          <a:prstGeom prst="rect">
            <a:avLst/>
          </a:prstGeom>
          <a:noFill/>
          <a:ln>
            <a:noFill/>
          </a:ln>
        </p:spPr>
      </p:sp>
      <p:sp>
        <p:nvSpPr>
          <p:cNvPr id="680" name="Google Shape;680;p133"/>
          <p:cNvSpPr txBox="1"/>
          <p:nvPr>
            <p:ph type="title"/>
          </p:nvPr>
        </p:nvSpPr>
        <p:spPr>
          <a:xfrm>
            <a:off x="452438" y="2671763"/>
            <a:ext cx="8239200" cy="1743000"/>
          </a:xfrm>
          <a:prstGeom prst="rect">
            <a:avLst/>
          </a:prstGeom>
          <a:noFill/>
          <a:ln>
            <a:noFill/>
          </a:ln>
        </p:spPr>
        <p:txBody>
          <a:bodyPr anchorCtr="0" anchor="b" bIns="19050" lIns="19050" spcFirstLastPara="1" rIns="19050" wrap="square" tIns="19050">
            <a:normAutofit/>
          </a:bodyPr>
          <a:lstStyle>
            <a:lvl1pPr lvl="0" rtl="0" algn="l">
              <a:lnSpc>
                <a:spcPct val="80000"/>
              </a:lnSpc>
              <a:spcBef>
                <a:spcPts val="0"/>
              </a:spcBef>
              <a:spcAft>
                <a:spcPts val="0"/>
              </a:spcAft>
              <a:buClr>
                <a:srgbClr val="000000"/>
              </a:buClr>
              <a:buSzPts val="4400"/>
              <a:buFont typeface="Helvetica Neue"/>
              <a:buNone/>
              <a:defRPr sz="4400"/>
            </a:lvl1pPr>
            <a:lvl2pPr lvl="1" rtl="0" algn="l">
              <a:lnSpc>
                <a:spcPct val="80000"/>
              </a:lnSpc>
              <a:spcBef>
                <a:spcPts val="0"/>
              </a:spcBef>
              <a:spcAft>
                <a:spcPts val="0"/>
              </a:spcAft>
              <a:buClr>
                <a:srgbClr val="000000"/>
              </a:buClr>
              <a:buSzPts val="700"/>
              <a:buNone/>
              <a:defRPr/>
            </a:lvl2pPr>
            <a:lvl3pPr lvl="2" rtl="0" algn="l">
              <a:lnSpc>
                <a:spcPct val="80000"/>
              </a:lnSpc>
              <a:spcBef>
                <a:spcPts val="0"/>
              </a:spcBef>
              <a:spcAft>
                <a:spcPts val="0"/>
              </a:spcAft>
              <a:buClr>
                <a:srgbClr val="000000"/>
              </a:buClr>
              <a:buSzPts val="700"/>
              <a:buNone/>
              <a:defRPr/>
            </a:lvl3pPr>
            <a:lvl4pPr lvl="3" rtl="0" algn="l">
              <a:lnSpc>
                <a:spcPct val="80000"/>
              </a:lnSpc>
              <a:spcBef>
                <a:spcPts val="0"/>
              </a:spcBef>
              <a:spcAft>
                <a:spcPts val="0"/>
              </a:spcAft>
              <a:buClr>
                <a:srgbClr val="000000"/>
              </a:buClr>
              <a:buSzPts val="700"/>
              <a:buNone/>
              <a:defRPr/>
            </a:lvl4pPr>
            <a:lvl5pPr lvl="4" rtl="0" algn="l">
              <a:lnSpc>
                <a:spcPct val="80000"/>
              </a:lnSpc>
              <a:spcBef>
                <a:spcPts val="0"/>
              </a:spcBef>
              <a:spcAft>
                <a:spcPts val="0"/>
              </a:spcAft>
              <a:buClr>
                <a:srgbClr val="000000"/>
              </a:buClr>
              <a:buSzPts val="700"/>
              <a:buNone/>
              <a:defRPr/>
            </a:lvl5pPr>
            <a:lvl6pPr lvl="5" rtl="0" algn="l">
              <a:lnSpc>
                <a:spcPct val="80000"/>
              </a:lnSpc>
              <a:spcBef>
                <a:spcPts val="0"/>
              </a:spcBef>
              <a:spcAft>
                <a:spcPts val="0"/>
              </a:spcAft>
              <a:buClr>
                <a:srgbClr val="000000"/>
              </a:buClr>
              <a:buSzPts val="700"/>
              <a:buNone/>
              <a:defRPr/>
            </a:lvl6pPr>
            <a:lvl7pPr lvl="6" rtl="0" algn="l">
              <a:lnSpc>
                <a:spcPct val="80000"/>
              </a:lnSpc>
              <a:spcBef>
                <a:spcPts val="0"/>
              </a:spcBef>
              <a:spcAft>
                <a:spcPts val="0"/>
              </a:spcAft>
              <a:buClr>
                <a:srgbClr val="000000"/>
              </a:buClr>
              <a:buSzPts val="700"/>
              <a:buNone/>
              <a:defRPr/>
            </a:lvl7pPr>
            <a:lvl8pPr lvl="7" rtl="0" algn="l">
              <a:lnSpc>
                <a:spcPct val="80000"/>
              </a:lnSpc>
              <a:spcBef>
                <a:spcPts val="0"/>
              </a:spcBef>
              <a:spcAft>
                <a:spcPts val="0"/>
              </a:spcAft>
              <a:buClr>
                <a:srgbClr val="000000"/>
              </a:buClr>
              <a:buSzPts val="700"/>
              <a:buNone/>
              <a:defRPr/>
            </a:lvl8pPr>
            <a:lvl9pPr lvl="8" rtl="0" algn="l">
              <a:lnSpc>
                <a:spcPct val="80000"/>
              </a:lnSpc>
              <a:spcBef>
                <a:spcPts val="0"/>
              </a:spcBef>
              <a:spcAft>
                <a:spcPts val="0"/>
              </a:spcAft>
              <a:buClr>
                <a:srgbClr val="000000"/>
              </a:buClr>
              <a:buSzPts val="700"/>
              <a:buNone/>
              <a:defRPr/>
            </a:lvl9pPr>
          </a:lstStyle>
          <a:p/>
        </p:txBody>
      </p:sp>
      <p:sp>
        <p:nvSpPr>
          <p:cNvPr id="681" name="Google Shape;681;p133"/>
          <p:cNvSpPr txBox="1"/>
          <p:nvPr>
            <p:ph idx="1" type="body"/>
          </p:nvPr>
        </p:nvSpPr>
        <p:spPr>
          <a:xfrm>
            <a:off x="452884" y="414801"/>
            <a:ext cx="8238300" cy="238800"/>
          </a:xfrm>
          <a:prstGeom prst="rect">
            <a:avLst/>
          </a:prstGeom>
          <a:noFill/>
          <a:ln>
            <a:noFill/>
          </a:ln>
        </p:spPr>
        <p:txBody>
          <a:bodyPr anchorCtr="0" anchor="t" bIns="17150" lIns="17150" spcFirstLastPara="1" rIns="17150" wrap="square" tIns="17150">
            <a:normAutofit/>
          </a:bodyPr>
          <a:lstStyle>
            <a:lvl1pPr indent="-228600" lvl="0" marL="457200" rtl="0" algn="l">
              <a:lnSpc>
                <a:spcPct val="100000"/>
              </a:lnSpc>
              <a:spcBef>
                <a:spcPts val="0"/>
              </a:spcBef>
              <a:spcAft>
                <a:spcPts val="0"/>
              </a:spcAft>
              <a:buClr>
                <a:srgbClr val="000000"/>
              </a:buClr>
              <a:buSzPts val="1400"/>
              <a:buFont typeface="Helvetica Neue"/>
              <a:buNone/>
              <a:defRPr b="1" sz="1400"/>
            </a:lvl1pPr>
            <a:lvl2pPr indent="-279400" lvl="1" marL="914400" rtl="0" algn="l">
              <a:lnSpc>
                <a:spcPct val="90000"/>
              </a:lnSpc>
              <a:spcBef>
                <a:spcPts val="1700"/>
              </a:spcBef>
              <a:spcAft>
                <a:spcPts val="0"/>
              </a:spcAft>
              <a:buClr>
                <a:srgbClr val="000000"/>
              </a:buClr>
              <a:buSzPts val="800"/>
              <a:buChar char="•"/>
              <a:defRPr/>
            </a:lvl2pPr>
            <a:lvl3pPr indent="-279400" lvl="2" marL="1371600" rtl="0" algn="l">
              <a:lnSpc>
                <a:spcPct val="90000"/>
              </a:lnSpc>
              <a:spcBef>
                <a:spcPts val="1700"/>
              </a:spcBef>
              <a:spcAft>
                <a:spcPts val="0"/>
              </a:spcAft>
              <a:buClr>
                <a:srgbClr val="000000"/>
              </a:buClr>
              <a:buSzPts val="800"/>
              <a:buChar char="•"/>
              <a:defRPr/>
            </a:lvl3pPr>
            <a:lvl4pPr indent="-279400" lvl="3" marL="1828800" rtl="0" algn="l">
              <a:lnSpc>
                <a:spcPct val="90000"/>
              </a:lnSpc>
              <a:spcBef>
                <a:spcPts val="1700"/>
              </a:spcBef>
              <a:spcAft>
                <a:spcPts val="0"/>
              </a:spcAft>
              <a:buClr>
                <a:srgbClr val="000000"/>
              </a:buClr>
              <a:buSzPts val="800"/>
              <a:buChar char="•"/>
              <a:defRPr/>
            </a:lvl4pPr>
            <a:lvl5pPr indent="-279400" lvl="4" marL="2286000" rtl="0" algn="l">
              <a:lnSpc>
                <a:spcPct val="90000"/>
              </a:lnSpc>
              <a:spcBef>
                <a:spcPts val="1700"/>
              </a:spcBef>
              <a:spcAft>
                <a:spcPts val="0"/>
              </a:spcAft>
              <a:buClr>
                <a:srgbClr val="000000"/>
              </a:buClr>
              <a:buSzPts val="800"/>
              <a:buChar char="•"/>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682" name="Google Shape;682;p133"/>
          <p:cNvSpPr txBox="1"/>
          <p:nvPr>
            <p:ph idx="3" type="body"/>
          </p:nvPr>
        </p:nvSpPr>
        <p:spPr>
          <a:xfrm>
            <a:off x="452438" y="4353716"/>
            <a:ext cx="8239200" cy="418800"/>
          </a:xfrm>
          <a:prstGeom prst="rect">
            <a:avLst/>
          </a:prstGeom>
          <a:noFill/>
          <a:ln>
            <a:noFill/>
          </a:ln>
        </p:spPr>
        <p:txBody>
          <a:bodyPr anchorCtr="0" anchor="t" bIns="19050" lIns="19050" spcFirstLastPara="1" rIns="19050" wrap="square" tIns="19050">
            <a:normAutofit/>
          </a:bodyPr>
          <a:lstStyle>
            <a:lvl1pPr indent="-228600" lvl="0" marL="457200" rtl="0" algn="l">
              <a:lnSpc>
                <a:spcPct val="100000"/>
              </a:lnSpc>
              <a:spcBef>
                <a:spcPts val="0"/>
              </a:spcBef>
              <a:spcAft>
                <a:spcPts val="0"/>
              </a:spcAft>
              <a:buClr>
                <a:srgbClr val="000000"/>
              </a:buClr>
              <a:buSzPts val="2100"/>
              <a:buFont typeface="Helvetica Neue"/>
              <a:buNone/>
              <a:defRPr b="1" sz="2100"/>
            </a:lvl1pPr>
            <a:lvl2pPr indent="-228600" lvl="1" marL="914400" rtl="0" algn="l">
              <a:lnSpc>
                <a:spcPct val="100000"/>
              </a:lnSpc>
              <a:spcBef>
                <a:spcPts val="0"/>
              </a:spcBef>
              <a:spcAft>
                <a:spcPts val="0"/>
              </a:spcAft>
              <a:buClr>
                <a:srgbClr val="000000"/>
              </a:buClr>
              <a:buSzPts val="2100"/>
              <a:buFont typeface="Helvetica Neue"/>
              <a:buNone/>
              <a:defRPr b="1" sz="2100"/>
            </a:lvl2pPr>
            <a:lvl3pPr indent="-228600" lvl="2" marL="1371600" rtl="0" algn="l">
              <a:lnSpc>
                <a:spcPct val="100000"/>
              </a:lnSpc>
              <a:spcBef>
                <a:spcPts val="0"/>
              </a:spcBef>
              <a:spcAft>
                <a:spcPts val="0"/>
              </a:spcAft>
              <a:buClr>
                <a:srgbClr val="000000"/>
              </a:buClr>
              <a:buSzPts val="2100"/>
              <a:buFont typeface="Helvetica Neue"/>
              <a:buNone/>
              <a:defRPr b="1" sz="2100"/>
            </a:lvl3pPr>
            <a:lvl4pPr indent="-228600" lvl="3" marL="1828800" rtl="0" algn="l">
              <a:lnSpc>
                <a:spcPct val="100000"/>
              </a:lnSpc>
              <a:spcBef>
                <a:spcPts val="0"/>
              </a:spcBef>
              <a:spcAft>
                <a:spcPts val="0"/>
              </a:spcAft>
              <a:buClr>
                <a:srgbClr val="000000"/>
              </a:buClr>
              <a:buSzPts val="2100"/>
              <a:buFont typeface="Helvetica Neue"/>
              <a:buNone/>
              <a:defRPr b="1" sz="2100"/>
            </a:lvl4pPr>
            <a:lvl5pPr indent="-228600" lvl="4" marL="2286000" rtl="0" algn="l">
              <a:lnSpc>
                <a:spcPct val="100000"/>
              </a:lnSpc>
              <a:spcBef>
                <a:spcPts val="0"/>
              </a:spcBef>
              <a:spcAft>
                <a:spcPts val="0"/>
              </a:spcAft>
              <a:buClr>
                <a:srgbClr val="000000"/>
              </a:buClr>
              <a:buSzPts val="2100"/>
              <a:buFont typeface="Helvetica Neue"/>
              <a:buNone/>
              <a:defRPr b="1" sz="2100"/>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683" name="Google Shape;683;p133"/>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rtl="0" algn="ctr">
              <a:lnSpc>
                <a:spcPct val="100000"/>
              </a:lnSpc>
              <a:spcBef>
                <a:spcPts val="0"/>
              </a:spcBef>
              <a:spcAft>
                <a:spcPts val="0"/>
              </a:spcAft>
              <a:buClr>
                <a:srgbClr val="000000"/>
              </a:buClr>
              <a:buSzPts val="700"/>
              <a:buFont typeface="Helvetica Neue"/>
              <a:buNone/>
              <a:defRPr sz="700">
                <a:solidFill>
                  <a:srgbClr val="000000"/>
                </a:solidFill>
              </a:defRPr>
            </a:lvl1pPr>
            <a:lvl2pPr indent="0" lvl="1" marL="0" rtl="0" algn="ctr">
              <a:lnSpc>
                <a:spcPct val="100000"/>
              </a:lnSpc>
              <a:spcBef>
                <a:spcPts val="0"/>
              </a:spcBef>
              <a:spcAft>
                <a:spcPts val="0"/>
              </a:spcAft>
              <a:buClr>
                <a:srgbClr val="000000"/>
              </a:buClr>
              <a:buSzPts val="700"/>
              <a:buFont typeface="Helvetica Neue"/>
              <a:buNone/>
              <a:defRPr sz="700">
                <a:solidFill>
                  <a:srgbClr val="000000"/>
                </a:solidFill>
              </a:defRPr>
            </a:lvl2pPr>
            <a:lvl3pPr indent="0" lvl="2" marL="0" rtl="0" algn="ctr">
              <a:lnSpc>
                <a:spcPct val="100000"/>
              </a:lnSpc>
              <a:spcBef>
                <a:spcPts val="0"/>
              </a:spcBef>
              <a:spcAft>
                <a:spcPts val="0"/>
              </a:spcAft>
              <a:buClr>
                <a:srgbClr val="000000"/>
              </a:buClr>
              <a:buSzPts val="700"/>
              <a:buFont typeface="Helvetica Neue"/>
              <a:buNone/>
              <a:defRPr sz="700">
                <a:solidFill>
                  <a:srgbClr val="000000"/>
                </a:solidFill>
              </a:defRPr>
            </a:lvl3pPr>
            <a:lvl4pPr indent="0" lvl="3" marL="0" rtl="0" algn="ctr">
              <a:lnSpc>
                <a:spcPct val="100000"/>
              </a:lnSpc>
              <a:spcBef>
                <a:spcPts val="0"/>
              </a:spcBef>
              <a:spcAft>
                <a:spcPts val="0"/>
              </a:spcAft>
              <a:buClr>
                <a:srgbClr val="000000"/>
              </a:buClr>
              <a:buSzPts val="700"/>
              <a:buFont typeface="Helvetica Neue"/>
              <a:buNone/>
              <a:defRPr sz="700">
                <a:solidFill>
                  <a:srgbClr val="000000"/>
                </a:solidFill>
              </a:defRPr>
            </a:lvl4pPr>
            <a:lvl5pPr indent="0" lvl="4" marL="0" rtl="0" algn="ctr">
              <a:lnSpc>
                <a:spcPct val="100000"/>
              </a:lnSpc>
              <a:spcBef>
                <a:spcPts val="0"/>
              </a:spcBef>
              <a:spcAft>
                <a:spcPts val="0"/>
              </a:spcAft>
              <a:buClr>
                <a:srgbClr val="000000"/>
              </a:buClr>
              <a:buSzPts val="700"/>
              <a:buFont typeface="Helvetica Neue"/>
              <a:buNone/>
              <a:defRPr sz="700">
                <a:solidFill>
                  <a:srgbClr val="000000"/>
                </a:solidFill>
              </a:defRPr>
            </a:lvl5pPr>
            <a:lvl6pPr indent="0" lvl="5" marL="0" rtl="0" algn="ctr">
              <a:lnSpc>
                <a:spcPct val="100000"/>
              </a:lnSpc>
              <a:spcBef>
                <a:spcPts val="0"/>
              </a:spcBef>
              <a:spcAft>
                <a:spcPts val="0"/>
              </a:spcAft>
              <a:buClr>
                <a:srgbClr val="000000"/>
              </a:buClr>
              <a:buSzPts val="700"/>
              <a:buFont typeface="Helvetica Neue"/>
              <a:buNone/>
              <a:defRPr sz="700">
                <a:solidFill>
                  <a:srgbClr val="000000"/>
                </a:solidFill>
              </a:defRPr>
            </a:lvl6pPr>
            <a:lvl7pPr indent="0" lvl="6" marL="0" rtl="0" algn="ctr">
              <a:lnSpc>
                <a:spcPct val="100000"/>
              </a:lnSpc>
              <a:spcBef>
                <a:spcPts val="0"/>
              </a:spcBef>
              <a:spcAft>
                <a:spcPts val="0"/>
              </a:spcAft>
              <a:buClr>
                <a:srgbClr val="000000"/>
              </a:buClr>
              <a:buSzPts val="700"/>
              <a:buFont typeface="Helvetica Neue"/>
              <a:buNone/>
              <a:defRPr sz="700">
                <a:solidFill>
                  <a:srgbClr val="000000"/>
                </a:solidFill>
              </a:defRPr>
            </a:lvl7pPr>
            <a:lvl8pPr indent="0" lvl="7" marL="0" rtl="0" algn="ctr">
              <a:lnSpc>
                <a:spcPct val="100000"/>
              </a:lnSpc>
              <a:spcBef>
                <a:spcPts val="0"/>
              </a:spcBef>
              <a:spcAft>
                <a:spcPts val="0"/>
              </a:spcAft>
              <a:buClr>
                <a:srgbClr val="000000"/>
              </a:buClr>
              <a:buSzPts val="700"/>
              <a:buFont typeface="Helvetica Neue"/>
              <a:buNone/>
              <a:defRPr sz="700">
                <a:solidFill>
                  <a:srgbClr val="000000"/>
                </a:solidFill>
              </a:defRPr>
            </a:lvl8pPr>
            <a:lvl9pPr indent="0" lvl="8" marL="0" rtl="0" algn="ctr">
              <a:lnSpc>
                <a:spcPct val="100000"/>
              </a:lnSpc>
              <a:spcBef>
                <a:spcPts val="0"/>
              </a:spcBef>
              <a:spcAft>
                <a:spcPts val="0"/>
              </a:spcAft>
              <a:buClr>
                <a:srgbClr val="000000"/>
              </a:buClr>
              <a:buSzPts val="700"/>
              <a:buFont typeface="Helvetica Neue"/>
              <a:buNone/>
              <a:defRPr sz="700">
                <a:solidFill>
                  <a:srgbClr val="000000"/>
                </a:solidFil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Alt">
  <p:cSld name="Title &amp; Photo Alt">
    <p:spTree>
      <p:nvGrpSpPr>
        <p:cNvPr id="684" name="Shape 684"/>
        <p:cNvGrpSpPr/>
        <p:nvPr/>
      </p:nvGrpSpPr>
      <p:grpSpPr>
        <a:xfrm>
          <a:off x="0" y="0"/>
          <a:ext cx="0" cy="0"/>
          <a:chOff x="0" y="0"/>
          <a:chExt cx="0" cy="0"/>
        </a:xfrm>
      </p:grpSpPr>
      <p:sp>
        <p:nvSpPr>
          <p:cNvPr id="685" name="Google Shape;685;p134"/>
          <p:cNvSpPr/>
          <p:nvPr>
            <p:ph idx="2" type="pic"/>
          </p:nvPr>
        </p:nvSpPr>
        <p:spPr>
          <a:xfrm>
            <a:off x="4114800" y="-76200"/>
            <a:ext cx="4554300" cy="5300700"/>
          </a:xfrm>
          <a:prstGeom prst="rect">
            <a:avLst/>
          </a:prstGeom>
          <a:noFill/>
          <a:ln>
            <a:noFill/>
          </a:ln>
        </p:spPr>
      </p:sp>
      <p:sp>
        <p:nvSpPr>
          <p:cNvPr id="686" name="Google Shape;686;p134"/>
          <p:cNvSpPr txBox="1"/>
          <p:nvPr>
            <p:ph type="title"/>
          </p:nvPr>
        </p:nvSpPr>
        <p:spPr>
          <a:xfrm>
            <a:off x="452438" y="476250"/>
            <a:ext cx="3667200" cy="2205900"/>
          </a:xfrm>
          <a:prstGeom prst="rect">
            <a:avLst/>
          </a:prstGeom>
          <a:noFill/>
          <a:ln>
            <a:noFill/>
          </a:ln>
        </p:spPr>
        <p:txBody>
          <a:bodyPr anchorCtr="0" anchor="b" bIns="19050" lIns="19050" spcFirstLastPara="1" rIns="19050" wrap="square" tIns="19050">
            <a:normAutofit/>
          </a:bodyPr>
          <a:lstStyle>
            <a:lvl1pPr lvl="0" rtl="0" algn="l">
              <a:lnSpc>
                <a:spcPct val="80000"/>
              </a:lnSpc>
              <a:spcBef>
                <a:spcPts val="0"/>
              </a:spcBef>
              <a:spcAft>
                <a:spcPts val="0"/>
              </a:spcAft>
              <a:buClr>
                <a:srgbClr val="000000"/>
              </a:buClr>
              <a:buSzPts val="700"/>
              <a:buNone/>
              <a:defRPr/>
            </a:lvl1pPr>
            <a:lvl2pPr lvl="1" rtl="0" algn="l">
              <a:lnSpc>
                <a:spcPct val="80000"/>
              </a:lnSpc>
              <a:spcBef>
                <a:spcPts val="0"/>
              </a:spcBef>
              <a:spcAft>
                <a:spcPts val="0"/>
              </a:spcAft>
              <a:buClr>
                <a:srgbClr val="000000"/>
              </a:buClr>
              <a:buSzPts val="700"/>
              <a:buNone/>
              <a:defRPr/>
            </a:lvl2pPr>
            <a:lvl3pPr lvl="2" rtl="0" algn="l">
              <a:lnSpc>
                <a:spcPct val="80000"/>
              </a:lnSpc>
              <a:spcBef>
                <a:spcPts val="0"/>
              </a:spcBef>
              <a:spcAft>
                <a:spcPts val="0"/>
              </a:spcAft>
              <a:buClr>
                <a:srgbClr val="000000"/>
              </a:buClr>
              <a:buSzPts val="700"/>
              <a:buNone/>
              <a:defRPr/>
            </a:lvl3pPr>
            <a:lvl4pPr lvl="3" rtl="0" algn="l">
              <a:lnSpc>
                <a:spcPct val="80000"/>
              </a:lnSpc>
              <a:spcBef>
                <a:spcPts val="0"/>
              </a:spcBef>
              <a:spcAft>
                <a:spcPts val="0"/>
              </a:spcAft>
              <a:buClr>
                <a:srgbClr val="000000"/>
              </a:buClr>
              <a:buSzPts val="700"/>
              <a:buNone/>
              <a:defRPr/>
            </a:lvl4pPr>
            <a:lvl5pPr lvl="4" rtl="0" algn="l">
              <a:lnSpc>
                <a:spcPct val="80000"/>
              </a:lnSpc>
              <a:spcBef>
                <a:spcPts val="0"/>
              </a:spcBef>
              <a:spcAft>
                <a:spcPts val="0"/>
              </a:spcAft>
              <a:buClr>
                <a:srgbClr val="000000"/>
              </a:buClr>
              <a:buSzPts val="700"/>
              <a:buNone/>
              <a:defRPr/>
            </a:lvl5pPr>
            <a:lvl6pPr lvl="5" rtl="0" algn="l">
              <a:lnSpc>
                <a:spcPct val="80000"/>
              </a:lnSpc>
              <a:spcBef>
                <a:spcPts val="0"/>
              </a:spcBef>
              <a:spcAft>
                <a:spcPts val="0"/>
              </a:spcAft>
              <a:buClr>
                <a:srgbClr val="000000"/>
              </a:buClr>
              <a:buSzPts val="700"/>
              <a:buNone/>
              <a:defRPr/>
            </a:lvl6pPr>
            <a:lvl7pPr lvl="6" rtl="0" algn="l">
              <a:lnSpc>
                <a:spcPct val="80000"/>
              </a:lnSpc>
              <a:spcBef>
                <a:spcPts val="0"/>
              </a:spcBef>
              <a:spcAft>
                <a:spcPts val="0"/>
              </a:spcAft>
              <a:buClr>
                <a:srgbClr val="000000"/>
              </a:buClr>
              <a:buSzPts val="700"/>
              <a:buNone/>
              <a:defRPr/>
            </a:lvl7pPr>
            <a:lvl8pPr lvl="7" rtl="0" algn="l">
              <a:lnSpc>
                <a:spcPct val="80000"/>
              </a:lnSpc>
              <a:spcBef>
                <a:spcPts val="0"/>
              </a:spcBef>
              <a:spcAft>
                <a:spcPts val="0"/>
              </a:spcAft>
              <a:buClr>
                <a:srgbClr val="000000"/>
              </a:buClr>
              <a:buSzPts val="700"/>
              <a:buNone/>
              <a:defRPr/>
            </a:lvl8pPr>
            <a:lvl9pPr lvl="8" rtl="0" algn="l">
              <a:lnSpc>
                <a:spcPct val="80000"/>
              </a:lnSpc>
              <a:spcBef>
                <a:spcPts val="0"/>
              </a:spcBef>
              <a:spcAft>
                <a:spcPts val="0"/>
              </a:spcAft>
              <a:buClr>
                <a:srgbClr val="000000"/>
              </a:buClr>
              <a:buSzPts val="700"/>
              <a:buNone/>
              <a:defRPr/>
            </a:lvl9pPr>
          </a:lstStyle>
          <a:p/>
        </p:txBody>
      </p:sp>
      <p:sp>
        <p:nvSpPr>
          <p:cNvPr id="687" name="Google Shape;687;p134"/>
          <p:cNvSpPr txBox="1"/>
          <p:nvPr>
            <p:ph idx="1" type="body"/>
          </p:nvPr>
        </p:nvSpPr>
        <p:spPr>
          <a:xfrm>
            <a:off x="452438" y="2647716"/>
            <a:ext cx="3667200" cy="2019600"/>
          </a:xfrm>
          <a:prstGeom prst="rect">
            <a:avLst/>
          </a:prstGeom>
          <a:noFill/>
          <a:ln>
            <a:noFill/>
          </a:ln>
        </p:spPr>
        <p:txBody>
          <a:bodyPr anchorCtr="0" anchor="t" bIns="19050" lIns="19050" spcFirstLastPara="1" rIns="19050" wrap="square" tIns="19050">
            <a:normAutofit/>
          </a:bodyPr>
          <a:lstStyle>
            <a:lvl1pPr indent="-228600" lvl="0" marL="457200" rtl="0" algn="l">
              <a:lnSpc>
                <a:spcPct val="100000"/>
              </a:lnSpc>
              <a:spcBef>
                <a:spcPts val="0"/>
              </a:spcBef>
              <a:spcAft>
                <a:spcPts val="0"/>
              </a:spcAft>
              <a:buClr>
                <a:srgbClr val="000000"/>
              </a:buClr>
              <a:buSzPts val="2100"/>
              <a:buFont typeface="Helvetica Neue"/>
              <a:buNone/>
              <a:defRPr b="1" sz="2100"/>
            </a:lvl1pPr>
            <a:lvl2pPr indent="-228600" lvl="1" marL="914400" rtl="0" algn="l">
              <a:lnSpc>
                <a:spcPct val="100000"/>
              </a:lnSpc>
              <a:spcBef>
                <a:spcPts val="0"/>
              </a:spcBef>
              <a:spcAft>
                <a:spcPts val="0"/>
              </a:spcAft>
              <a:buClr>
                <a:srgbClr val="000000"/>
              </a:buClr>
              <a:buSzPts val="2100"/>
              <a:buFont typeface="Helvetica Neue"/>
              <a:buNone/>
              <a:defRPr b="1" sz="2100"/>
            </a:lvl2pPr>
            <a:lvl3pPr indent="-228600" lvl="2" marL="1371600" rtl="0" algn="l">
              <a:lnSpc>
                <a:spcPct val="100000"/>
              </a:lnSpc>
              <a:spcBef>
                <a:spcPts val="0"/>
              </a:spcBef>
              <a:spcAft>
                <a:spcPts val="0"/>
              </a:spcAft>
              <a:buClr>
                <a:srgbClr val="000000"/>
              </a:buClr>
              <a:buSzPts val="2100"/>
              <a:buFont typeface="Helvetica Neue"/>
              <a:buNone/>
              <a:defRPr b="1" sz="2100"/>
            </a:lvl3pPr>
            <a:lvl4pPr indent="-228600" lvl="3" marL="1828800" rtl="0" algn="l">
              <a:lnSpc>
                <a:spcPct val="100000"/>
              </a:lnSpc>
              <a:spcBef>
                <a:spcPts val="0"/>
              </a:spcBef>
              <a:spcAft>
                <a:spcPts val="0"/>
              </a:spcAft>
              <a:buClr>
                <a:srgbClr val="000000"/>
              </a:buClr>
              <a:buSzPts val="2100"/>
              <a:buFont typeface="Helvetica Neue"/>
              <a:buNone/>
              <a:defRPr b="1" sz="2100"/>
            </a:lvl4pPr>
            <a:lvl5pPr indent="-228600" lvl="4" marL="2286000" rtl="0" algn="l">
              <a:lnSpc>
                <a:spcPct val="100000"/>
              </a:lnSpc>
              <a:spcBef>
                <a:spcPts val="0"/>
              </a:spcBef>
              <a:spcAft>
                <a:spcPts val="0"/>
              </a:spcAft>
              <a:buClr>
                <a:srgbClr val="000000"/>
              </a:buClr>
              <a:buSzPts val="2100"/>
              <a:buFont typeface="Helvetica Neue"/>
              <a:buNone/>
              <a:defRPr b="1" sz="2100"/>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688" name="Google Shape;688;p134"/>
          <p:cNvSpPr txBox="1"/>
          <p:nvPr>
            <p:ph idx="12" type="sldNum"/>
          </p:nvPr>
        </p:nvSpPr>
        <p:spPr>
          <a:xfrm>
            <a:off x="4500562" y="4906962"/>
            <a:ext cx="138300" cy="146100"/>
          </a:xfrm>
          <a:prstGeom prst="rect">
            <a:avLst/>
          </a:prstGeom>
          <a:noFill/>
          <a:ln>
            <a:noFill/>
          </a:ln>
        </p:spPr>
        <p:txBody>
          <a:bodyPr anchorCtr="0" anchor="b" bIns="19050" lIns="19050" spcFirstLastPara="1" rIns="19050" wrap="square" tIns="19050">
            <a:spAutoFit/>
          </a:bodyPr>
          <a:lstStyle>
            <a:lvl1pPr indent="0" lvl="0" marL="0" rtl="0" algn="ctr">
              <a:lnSpc>
                <a:spcPct val="100000"/>
              </a:lnSpc>
              <a:spcBef>
                <a:spcPts val="0"/>
              </a:spcBef>
              <a:spcAft>
                <a:spcPts val="0"/>
              </a:spcAft>
              <a:buClr>
                <a:srgbClr val="000000"/>
              </a:buClr>
              <a:buSzPts val="700"/>
              <a:buFont typeface="Helvetica Neue"/>
              <a:buNone/>
              <a:defRPr sz="700">
                <a:solidFill>
                  <a:srgbClr val="000000"/>
                </a:solidFill>
              </a:defRPr>
            </a:lvl1pPr>
            <a:lvl2pPr indent="0" lvl="1" marL="0" rtl="0" algn="ctr">
              <a:lnSpc>
                <a:spcPct val="100000"/>
              </a:lnSpc>
              <a:spcBef>
                <a:spcPts val="0"/>
              </a:spcBef>
              <a:spcAft>
                <a:spcPts val="0"/>
              </a:spcAft>
              <a:buClr>
                <a:srgbClr val="000000"/>
              </a:buClr>
              <a:buSzPts val="700"/>
              <a:buFont typeface="Helvetica Neue"/>
              <a:buNone/>
              <a:defRPr sz="700">
                <a:solidFill>
                  <a:srgbClr val="000000"/>
                </a:solidFill>
              </a:defRPr>
            </a:lvl2pPr>
            <a:lvl3pPr indent="0" lvl="2" marL="0" rtl="0" algn="ctr">
              <a:lnSpc>
                <a:spcPct val="100000"/>
              </a:lnSpc>
              <a:spcBef>
                <a:spcPts val="0"/>
              </a:spcBef>
              <a:spcAft>
                <a:spcPts val="0"/>
              </a:spcAft>
              <a:buClr>
                <a:srgbClr val="000000"/>
              </a:buClr>
              <a:buSzPts val="700"/>
              <a:buFont typeface="Helvetica Neue"/>
              <a:buNone/>
              <a:defRPr sz="700">
                <a:solidFill>
                  <a:srgbClr val="000000"/>
                </a:solidFill>
              </a:defRPr>
            </a:lvl3pPr>
            <a:lvl4pPr indent="0" lvl="3" marL="0" rtl="0" algn="ctr">
              <a:lnSpc>
                <a:spcPct val="100000"/>
              </a:lnSpc>
              <a:spcBef>
                <a:spcPts val="0"/>
              </a:spcBef>
              <a:spcAft>
                <a:spcPts val="0"/>
              </a:spcAft>
              <a:buClr>
                <a:srgbClr val="000000"/>
              </a:buClr>
              <a:buSzPts val="700"/>
              <a:buFont typeface="Helvetica Neue"/>
              <a:buNone/>
              <a:defRPr sz="700">
                <a:solidFill>
                  <a:srgbClr val="000000"/>
                </a:solidFill>
              </a:defRPr>
            </a:lvl4pPr>
            <a:lvl5pPr indent="0" lvl="4" marL="0" rtl="0" algn="ctr">
              <a:lnSpc>
                <a:spcPct val="100000"/>
              </a:lnSpc>
              <a:spcBef>
                <a:spcPts val="0"/>
              </a:spcBef>
              <a:spcAft>
                <a:spcPts val="0"/>
              </a:spcAft>
              <a:buClr>
                <a:srgbClr val="000000"/>
              </a:buClr>
              <a:buSzPts val="700"/>
              <a:buFont typeface="Helvetica Neue"/>
              <a:buNone/>
              <a:defRPr sz="700">
                <a:solidFill>
                  <a:srgbClr val="000000"/>
                </a:solidFill>
              </a:defRPr>
            </a:lvl5pPr>
            <a:lvl6pPr indent="0" lvl="5" marL="0" rtl="0" algn="ctr">
              <a:lnSpc>
                <a:spcPct val="100000"/>
              </a:lnSpc>
              <a:spcBef>
                <a:spcPts val="0"/>
              </a:spcBef>
              <a:spcAft>
                <a:spcPts val="0"/>
              </a:spcAft>
              <a:buClr>
                <a:srgbClr val="000000"/>
              </a:buClr>
              <a:buSzPts val="700"/>
              <a:buFont typeface="Helvetica Neue"/>
              <a:buNone/>
              <a:defRPr sz="700">
                <a:solidFill>
                  <a:srgbClr val="000000"/>
                </a:solidFill>
              </a:defRPr>
            </a:lvl6pPr>
            <a:lvl7pPr indent="0" lvl="6" marL="0" rtl="0" algn="ctr">
              <a:lnSpc>
                <a:spcPct val="100000"/>
              </a:lnSpc>
              <a:spcBef>
                <a:spcPts val="0"/>
              </a:spcBef>
              <a:spcAft>
                <a:spcPts val="0"/>
              </a:spcAft>
              <a:buClr>
                <a:srgbClr val="000000"/>
              </a:buClr>
              <a:buSzPts val="700"/>
              <a:buFont typeface="Helvetica Neue"/>
              <a:buNone/>
              <a:defRPr sz="700">
                <a:solidFill>
                  <a:srgbClr val="000000"/>
                </a:solidFill>
              </a:defRPr>
            </a:lvl7pPr>
            <a:lvl8pPr indent="0" lvl="7" marL="0" rtl="0" algn="ctr">
              <a:lnSpc>
                <a:spcPct val="100000"/>
              </a:lnSpc>
              <a:spcBef>
                <a:spcPts val="0"/>
              </a:spcBef>
              <a:spcAft>
                <a:spcPts val="0"/>
              </a:spcAft>
              <a:buClr>
                <a:srgbClr val="000000"/>
              </a:buClr>
              <a:buSzPts val="700"/>
              <a:buFont typeface="Helvetica Neue"/>
              <a:buNone/>
              <a:defRPr sz="700">
                <a:solidFill>
                  <a:srgbClr val="000000"/>
                </a:solidFill>
              </a:defRPr>
            </a:lvl8pPr>
            <a:lvl9pPr indent="0" lvl="8" marL="0" rtl="0" algn="ctr">
              <a:lnSpc>
                <a:spcPct val="100000"/>
              </a:lnSpc>
              <a:spcBef>
                <a:spcPts val="0"/>
              </a:spcBef>
              <a:spcAft>
                <a:spcPts val="0"/>
              </a:spcAft>
              <a:buClr>
                <a:srgbClr val="000000"/>
              </a:buClr>
              <a:buSzPts val="700"/>
              <a:buFont typeface="Helvetica Neue"/>
              <a:buNone/>
              <a:defRPr sz="700">
                <a:solidFill>
                  <a:srgbClr val="000000"/>
                </a:solidFil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689" name="Shape 689"/>
        <p:cNvGrpSpPr/>
        <p:nvPr/>
      </p:nvGrpSpPr>
      <p:grpSpPr>
        <a:xfrm>
          <a:off x="0" y="0"/>
          <a:ext cx="0" cy="0"/>
          <a:chOff x="0" y="0"/>
          <a:chExt cx="0" cy="0"/>
        </a:xfrm>
      </p:grpSpPr>
      <p:sp>
        <p:nvSpPr>
          <p:cNvPr id="690" name="Google Shape;690;p135"/>
          <p:cNvSpPr txBox="1"/>
          <p:nvPr>
            <p:ph idx="1" type="body"/>
          </p:nvPr>
        </p:nvSpPr>
        <p:spPr>
          <a:xfrm>
            <a:off x="452438" y="889861"/>
            <a:ext cx="3667200" cy="350400"/>
          </a:xfrm>
          <a:prstGeom prst="rect">
            <a:avLst/>
          </a:prstGeom>
          <a:noFill/>
          <a:ln>
            <a:noFill/>
          </a:ln>
        </p:spPr>
        <p:txBody>
          <a:bodyPr anchorCtr="0" anchor="t" bIns="17150" lIns="17150" spcFirstLastPara="1" rIns="17150" wrap="square" tIns="17150">
            <a:normAutofit/>
          </a:bodyPr>
          <a:lstStyle>
            <a:lvl1pPr indent="-228600" lvl="0" marL="457200" rtl="0" algn="l">
              <a:lnSpc>
                <a:spcPct val="100000"/>
              </a:lnSpc>
              <a:spcBef>
                <a:spcPts val="0"/>
              </a:spcBef>
              <a:spcAft>
                <a:spcPts val="0"/>
              </a:spcAft>
              <a:buClr>
                <a:srgbClr val="000000"/>
              </a:buClr>
              <a:buSzPts val="2100"/>
              <a:buFont typeface="Helvetica Neue"/>
              <a:buNone/>
              <a:defRPr b="1" sz="2100"/>
            </a:lvl1pPr>
            <a:lvl2pPr indent="-279400" lvl="1" marL="914400" rtl="0" algn="l">
              <a:lnSpc>
                <a:spcPct val="90000"/>
              </a:lnSpc>
              <a:spcBef>
                <a:spcPts val="1700"/>
              </a:spcBef>
              <a:spcAft>
                <a:spcPts val="0"/>
              </a:spcAft>
              <a:buClr>
                <a:srgbClr val="000000"/>
              </a:buClr>
              <a:buSzPts val="800"/>
              <a:buChar char="•"/>
              <a:defRPr/>
            </a:lvl2pPr>
            <a:lvl3pPr indent="-279400" lvl="2" marL="1371600" rtl="0" algn="l">
              <a:lnSpc>
                <a:spcPct val="90000"/>
              </a:lnSpc>
              <a:spcBef>
                <a:spcPts val="1700"/>
              </a:spcBef>
              <a:spcAft>
                <a:spcPts val="0"/>
              </a:spcAft>
              <a:buClr>
                <a:srgbClr val="000000"/>
              </a:buClr>
              <a:buSzPts val="800"/>
              <a:buChar char="•"/>
              <a:defRPr/>
            </a:lvl3pPr>
            <a:lvl4pPr indent="-279400" lvl="3" marL="1828800" rtl="0" algn="l">
              <a:lnSpc>
                <a:spcPct val="90000"/>
              </a:lnSpc>
              <a:spcBef>
                <a:spcPts val="1700"/>
              </a:spcBef>
              <a:spcAft>
                <a:spcPts val="0"/>
              </a:spcAft>
              <a:buClr>
                <a:srgbClr val="000000"/>
              </a:buClr>
              <a:buSzPts val="800"/>
              <a:buChar char="•"/>
              <a:defRPr/>
            </a:lvl4pPr>
            <a:lvl5pPr indent="-279400" lvl="4" marL="2286000" rtl="0" algn="l">
              <a:lnSpc>
                <a:spcPct val="90000"/>
              </a:lnSpc>
              <a:spcBef>
                <a:spcPts val="1700"/>
              </a:spcBef>
              <a:spcAft>
                <a:spcPts val="0"/>
              </a:spcAft>
              <a:buClr>
                <a:srgbClr val="000000"/>
              </a:buClr>
              <a:buSzPts val="800"/>
              <a:buChar char="•"/>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691" name="Google Shape;691;p135"/>
          <p:cNvSpPr txBox="1"/>
          <p:nvPr>
            <p:ph idx="2" type="body"/>
          </p:nvPr>
        </p:nvSpPr>
        <p:spPr>
          <a:xfrm>
            <a:off x="452438" y="1593189"/>
            <a:ext cx="3667200" cy="3096300"/>
          </a:xfrm>
          <a:prstGeom prst="rect">
            <a:avLst/>
          </a:prstGeom>
          <a:noFill/>
          <a:ln>
            <a:noFill/>
          </a:ln>
        </p:spPr>
        <p:txBody>
          <a:bodyPr anchorCtr="0" anchor="t" bIns="19050" lIns="19050" spcFirstLastPara="1" rIns="19050" wrap="square" tIns="19050">
            <a:normAutofit/>
          </a:bodyPr>
          <a:lstStyle>
            <a:lvl1pPr indent="-279400" lvl="0" marL="457200" rtl="0" algn="l">
              <a:lnSpc>
                <a:spcPct val="90000"/>
              </a:lnSpc>
              <a:spcBef>
                <a:spcPts val="1700"/>
              </a:spcBef>
              <a:spcAft>
                <a:spcPts val="0"/>
              </a:spcAft>
              <a:buClr>
                <a:srgbClr val="000000"/>
              </a:buClr>
              <a:buSzPts val="800"/>
              <a:buChar char="•"/>
              <a:defRPr/>
            </a:lvl1pPr>
            <a:lvl2pPr indent="-279400" lvl="1" marL="914400" rtl="0" algn="l">
              <a:lnSpc>
                <a:spcPct val="90000"/>
              </a:lnSpc>
              <a:spcBef>
                <a:spcPts val="1700"/>
              </a:spcBef>
              <a:spcAft>
                <a:spcPts val="0"/>
              </a:spcAft>
              <a:buClr>
                <a:srgbClr val="000000"/>
              </a:buClr>
              <a:buSzPts val="800"/>
              <a:buChar char="•"/>
              <a:defRPr/>
            </a:lvl2pPr>
            <a:lvl3pPr indent="-279400" lvl="2" marL="1371600" rtl="0" algn="l">
              <a:lnSpc>
                <a:spcPct val="90000"/>
              </a:lnSpc>
              <a:spcBef>
                <a:spcPts val="1700"/>
              </a:spcBef>
              <a:spcAft>
                <a:spcPts val="0"/>
              </a:spcAft>
              <a:buClr>
                <a:srgbClr val="000000"/>
              </a:buClr>
              <a:buSzPts val="800"/>
              <a:buChar char="•"/>
              <a:defRPr/>
            </a:lvl3pPr>
            <a:lvl4pPr indent="-279400" lvl="3" marL="1828800" rtl="0" algn="l">
              <a:lnSpc>
                <a:spcPct val="90000"/>
              </a:lnSpc>
              <a:spcBef>
                <a:spcPts val="1700"/>
              </a:spcBef>
              <a:spcAft>
                <a:spcPts val="0"/>
              </a:spcAft>
              <a:buClr>
                <a:srgbClr val="000000"/>
              </a:buClr>
              <a:buSzPts val="800"/>
              <a:buChar char="•"/>
              <a:defRPr/>
            </a:lvl4pPr>
            <a:lvl5pPr indent="-279400" lvl="4" marL="2286000" rtl="0" algn="l">
              <a:lnSpc>
                <a:spcPct val="90000"/>
              </a:lnSpc>
              <a:spcBef>
                <a:spcPts val="1700"/>
              </a:spcBef>
              <a:spcAft>
                <a:spcPts val="0"/>
              </a:spcAft>
              <a:buClr>
                <a:srgbClr val="000000"/>
              </a:buClr>
              <a:buSzPts val="800"/>
              <a:buChar char="•"/>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692" name="Google Shape;692;p135"/>
          <p:cNvSpPr/>
          <p:nvPr>
            <p:ph idx="3" type="pic"/>
          </p:nvPr>
        </p:nvSpPr>
        <p:spPr>
          <a:xfrm>
            <a:off x="4572000" y="-152725"/>
            <a:ext cx="4093800" cy="5458500"/>
          </a:xfrm>
          <a:prstGeom prst="rect">
            <a:avLst/>
          </a:prstGeom>
          <a:noFill/>
          <a:ln>
            <a:noFill/>
          </a:ln>
        </p:spPr>
      </p:sp>
      <p:sp>
        <p:nvSpPr>
          <p:cNvPr id="693" name="Google Shape;693;p135"/>
          <p:cNvSpPr txBox="1"/>
          <p:nvPr>
            <p:ph type="title"/>
          </p:nvPr>
        </p:nvSpPr>
        <p:spPr>
          <a:xfrm>
            <a:off x="452438" y="404813"/>
            <a:ext cx="3667200" cy="538200"/>
          </a:xfrm>
          <a:prstGeom prst="rect">
            <a:avLst/>
          </a:prstGeom>
          <a:noFill/>
          <a:ln>
            <a:noFill/>
          </a:ln>
        </p:spPr>
        <p:txBody>
          <a:bodyPr anchorCtr="0" anchor="t" bIns="19050" lIns="19050" spcFirstLastPara="1" rIns="19050" wrap="square" tIns="19050">
            <a:normAutofit/>
          </a:bodyPr>
          <a:lstStyle>
            <a:lvl1pPr lvl="0" rtl="0" algn="l">
              <a:lnSpc>
                <a:spcPct val="80000"/>
              </a:lnSpc>
              <a:spcBef>
                <a:spcPts val="0"/>
              </a:spcBef>
              <a:spcAft>
                <a:spcPts val="0"/>
              </a:spcAft>
              <a:buClr>
                <a:srgbClr val="000000"/>
              </a:buClr>
              <a:buSzPts val="700"/>
              <a:buNone/>
              <a:defRPr/>
            </a:lvl1pPr>
            <a:lvl2pPr lvl="1" rtl="0" algn="l">
              <a:lnSpc>
                <a:spcPct val="80000"/>
              </a:lnSpc>
              <a:spcBef>
                <a:spcPts val="0"/>
              </a:spcBef>
              <a:spcAft>
                <a:spcPts val="0"/>
              </a:spcAft>
              <a:buClr>
                <a:srgbClr val="000000"/>
              </a:buClr>
              <a:buSzPts val="700"/>
              <a:buNone/>
              <a:defRPr/>
            </a:lvl2pPr>
            <a:lvl3pPr lvl="2" rtl="0" algn="l">
              <a:lnSpc>
                <a:spcPct val="80000"/>
              </a:lnSpc>
              <a:spcBef>
                <a:spcPts val="0"/>
              </a:spcBef>
              <a:spcAft>
                <a:spcPts val="0"/>
              </a:spcAft>
              <a:buClr>
                <a:srgbClr val="000000"/>
              </a:buClr>
              <a:buSzPts val="700"/>
              <a:buNone/>
              <a:defRPr/>
            </a:lvl3pPr>
            <a:lvl4pPr lvl="3" rtl="0" algn="l">
              <a:lnSpc>
                <a:spcPct val="80000"/>
              </a:lnSpc>
              <a:spcBef>
                <a:spcPts val="0"/>
              </a:spcBef>
              <a:spcAft>
                <a:spcPts val="0"/>
              </a:spcAft>
              <a:buClr>
                <a:srgbClr val="000000"/>
              </a:buClr>
              <a:buSzPts val="700"/>
              <a:buNone/>
              <a:defRPr/>
            </a:lvl4pPr>
            <a:lvl5pPr lvl="4" rtl="0" algn="l">
              <a:lnSpc>
                <a:spcPct val="80000"/>
              </a:lnSpc>
              <a:spcBef>
                <a:spcPts val="0"/>
              </a:spcBef>
              <a:spcAft>
                <a:spcPts val="0"/>
              </a:spcAft>
              <a:buClr>
                <a:srgbClr val="000000"/>
              </a:buClr>
              <a:buSzPts val="700"/>
              <a:buNone/>
              <a:defRPr/>
            </a:lvl5pPr>
            <a:lvl6pPr lvl="5" rtl="0" algn="l">
              <a:lnSpc>
                <a:spcPct val="80000"/>
              </a:lnSpc>
              <a:spcBef>
                <a:spcPts val="0"/>
              </a:spcBef>
              <a:spcAft>
                <a:spcPts val="0"/>
              </a:spcAft>
              <a:buClr>
                <a:srgbClr val="000000"/>
              </a:buClr>
              <a:buSzPts val="700"/>
              <a:buNone/>
              <a:defRPr/>
            </a:lvl6pPr>
            <a:lvl7pPr lvl="6" rtl="0" algn="l">
              <a:lnSpc>
                <a:spcPct val="80000"/>
              </a:lnSpc>
              <a:spcBef>
                <a:spcPts val="0"/>
              </a:spcBef>
              <a:spcAft>
                <a:spcPts val="0"/>
              </a:spcAft>
              <a:buClr>
                <a:srgbClr val="000000"/>
              </a:buClr>
              <a:buSzPts val="700"/>
              <a:buNone/>
              <a:defRPr/>
            </a:lvl7pPr>
            <a:lvl8pPr lvl="7" rtl="0" algn="l">
              <a:lnSpc>
                <a:spcPct val="80000"/>
              </a:lnSpc>
              <a:spcBef>
                <a:spcPts val="0"/>
              </a:spcBef>
              <a:spcAft>
                <a:spcPts val="0"/>
              </a:spcAft>
              <a:buClr>
                <a:srgbClr val="000000"/>
              </a:buClr>
              <a:buSzPts val="700"/>
              <a:buNone/>
              <a:defRPr/>
            </a:lvl8pPr>
            <a:lvl9pPr lvl="8" rtl="0" algn="l">
              <a:lnSpc>
                <a:spcPct val="80000"/>
              </a:lnSpc>
              <a:spcBef>
                <a:spcPts val="0"/>
              </a:spcBef>
              <a:spcAft>
                <a:spcPts val="0"/>
              </a:spcAft>
              <a:buClr>
                <a:srgbClr val="000000"/>
              </a:buClr>
              <a:buSzPts val="700"/>
              <a:buNone/>
              <a:defRPr/>
            </a:lvl9pPr>
          </a:lstStyle>
          <a:p/>
        </p:txBody>
      </p:sp>
      <p:sp>
        <p:nvSpPr>
          <p:cNvPr id="694" name="Google Shape;694;p135"/>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rtl="0" algn="ctr">
              <a:lnSpc>
                <a:spcPct val="100000"/>
              </a:lnSpc>
              <a:spcBef>
                <a:spcPts val="0"/>
              </a:spcBef>
              <a:spcAft>
                <a:spcPts val="0"/>
              </a:spcAft>
              <a:buClr>
                <a:srgbClr val="000000"/>
              </a:buClr>
              <a:buSzPts val="700"/>
              <a:buFont typeface="Helvetica Neue"/>
              <a:buNone/>
              <a:defRPr sz="700">
                <a:solidFill>
                  <a:srgbClr val="000000"/>
                </a:solidFill>
              </a:defRPr>
            </a:lvl1pPr>
            <a:lvl2pPr indent="0" lvl="1" marL="0" rtl="0" algn="ctr">
              <a:lnSpc>
                <a:spcPct val="100000"/>
              </a:lnSpc>
              <a:spcBef>
                <a:spcPts val="0"/>
              </a:spcBef>
              <a:spcAft>
                <a:spcPts val="0"/>
              </a:spcAft>
              <a:buClr>
                <a:srgbClr val="000000"/>
              </a:buClr>
              <a:buSzPts val="700"/>
              <a:buFont typeface="Helvetica Neue"/>
              <a:buNone/>
              <a:defRPr sz="700">
                <a:solidFill>
                  <a:srgbClr val="000000"/>
                </a:solidFill>
              </a:defRPr>
            </a:lvl2pPr>
            <a:lvl3pPr indent="0" lvl="2" marL="0" rtl="0" algn="ctr">
              <a:lnSpc>
                <a:spcPct val="100000"/>
              </a:lnSpc>
              <a:spcBef>
                <a:spcPts val="0"/>
              </a:spcBef>
              <a:spcAft>
                <a:spcPts val="0"/>
              </a:spcAft>
              <a:buClr>
                <a:srgbClr val="000000"/>
              </a:buClr>
              <a:buSzPts val="700"/>
              <a:buFont typeface="Helvetica Neue"/>
              <a:buNone/>
              <a:defRPr sz="700">
                <a:solidFill>
                  <a:srgbClr val="000000"/>
                </a:solidFill>
              </a:defRPr>
            </a:lvl3pPr>
            <a:lvl4pPr indent="0" lvl="3" marL="0" rtl="0" algn="ctr">
              <a:lnSpc>
                <a:spcPct val="100000"/>
              </a:lnSpc>
              <a:spcBef>
                <a:spcPts val="0"/>
              </a:spcBef>
              <a:spcAft>
                <a:spcPts val="0"/>
              </a:spcAft>
              <a:buClr>
                <a:srgbClr val="000000"/>
              </a:buClr>
              <a:buSzPts val="700"/>
              <a:buFont typeface="Helvetica Neue"/>
              <a:buNone/>
              <a:defRPr sz="700">
                <a:solidFill>
                  <a:srgbClr val="000000"/>
                </a:solidFill>
              </a:defRPr>
            </a:lvl4pPr>
            <a:lvl5pPr indent="0" lvl="4" marL="0" rtl="0" algn="ctr">
              <a:lnSpc>
                <a:spcPct val="100000"/>
              </a:lnSpc>
              <a:spcBef>
                <a:spcPts val="0"/>
              </a:spcBef>
              <a:spcAft>
                <a:spcPts val="0"/>
              </a:spcAft>
              <a:buClr>
                <a:srgbClr val="000000"/>
              </a:buClr>
              <a:buSzPts val="700"/>
              <a:buFont typeface="Helvetica Neue"/>
              <a:buNone/>
              <a:defRPr sz="700">
                <a:solidFill>
                  <a:srgbClr val="000000"/>
                </a:solidFill>
              </a:defRPr>
            </a:lvl5pPr>
            <a:lvl6pPr indent="0" lvl="5" marL="0" rtl="0" algn="ctr">
              <a:lnSpc>
                <a:spcPct val="100000"/>
              </a:lnSpc>
              <a:spcBef>
                <a:spcPts val="0"/>
              </a:spcBef>
              <a:spcAft>
                <a:spcPts val="0"/>
              </a:spcAft>
              <a:buClr>
                <a:srgbClr val="000000"/>
              </a:buClr>
              <a:buSzPts val="700"/>
              <a:buFont typeface="Helvetica Neue"/>
              <a:buNone/>
              <a:defRPr sz="700">
                <a:solidFill>
                  <a:srgbClr val="000000"/>
                </a:solidFill>
              </a:defRPr>
            </a:lvl6pPr>
            <a:lvl7pPr indent="0" lvl="6" marL="0" rtl="0" algn="ctr">
              <a:lnSpc>
                <a:spcPct val="100000"/>
              </a:lnSpc>
              <a:spcBef>
                <a:spcPts val="0"/>
              </a:spcBef>
              <a:spcAft>
                <a:spcPts val="0"/>
              </a:spcAft>
              <a:buClr>
                <a:srgbClr val="000000"/>
              </a:buClr>
              <a:buSzPts val="700"/>
              <a:buFont typeface="Helvetica Neue"/>
              <a:buNone/>
              <a:defRPr sz="700">
                <a:solidFill>
                  <a:srgbClr val="000000"/>
                </a:solidFill>
              </a:defRPr>
            </a:lvl7pPr>
            <a:lvl8pPr indent="0" lvl="7" marL="0" rtl="0" algn="ctr">
              <a:lnSpc>
                <a:spcPct val="100000"/>
              </a:lnSpc>
              <a:spcBef>
                <a:spcPts val="0"/>
              </a:spcBef>
              <a:spcAft>
                <a:spcPts val="0"/>
              </a:spcAft>
              <a:buClr>
                <a:srgbClr val="000000"/>
              </a:buClr>
              <a:buSzPts val="700"/>
              <a:buFont typeface="Helvetica Neue"/>
              <a:buNone/>
              <a:defRPr sz="700">
                <a:solidFill>
                  <a:srgbClr val="000000"/>
                </a:solidFill>
              </a:defRPr>
            </a:lvl8pPr>
            <a:lvl9pPr indent="0" lvl="8" marL="0" rtl="0" algn="ctr">
              <a:lnSpc>
                <a:spcPct val="100000"/>
              </a:lnSpc>
              <a:spcBef>
                <a:spcPts val="0"/>
              </a:spcBef>
              <a:spcAft>
                <a:spcPts val="0"/>
              </a:spcAft>
              <a:buClr>
                <a:srgbClr val="000000"/>
              </a:buClr>
              <a:buSzPts val="700"/>
              <a:buFont typeface="Helvetica Neue"/>
              <a:buNone/>
              <a:defRPr sz="700">
                <a:solidFill>
                  <a:srgbClr val="000000"/>
                </a:solidFil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p:cSld name="Section">
    <p:spTree>
      <p:nvGrpSpPr>
        <p:cNvPr id="695" name="Shape 695"/>
        <p:cNvGrpSpPr/>
        <p:nvPr/>
      </p:nvGrpSpPr>
      <p:grpSpPr>
        <a:xfrm>
          <a:off x="0" y="0"/>
          <a:ext cx="0" cy="0"/>
          <a:chOff x="0" y="0"/>
          <a:chExt cx="0" cy="0"/>
        </a:xfrm>
      </p:grpSpPr>
      <p:sp>
        <p:nvSpPr>
          <p:cNvPr id="696" name="Google Shape;696;p136"/>
          <p:cNvSpPr txBox="1"/>
          <p:nvPr>
            <p:ph type="title"/>
          </p:nvPr>
        </p:nvSpPr>
        <p:spPr>
          <a:xfrm>
            <a:off x="452436" y="1700213"/>
            <a:ext cx="8239200" cy="1743000"/>
          </a:xfrm>
          <a:prstGeom prst="rect">
            <a:avLst/>
          </a:prstGeom>
          <a:noFill/>
          <a:ln>
            <a:noFill/>
          </a:ln>
        </p:spPr>
        <p:txBody>
          <a:bodyPr anchorCtr="0" anchor="ctr" bIns="19050" lIns="19050" spcFirstLastPara="1" rIns="19050" wrap="square" tIns="19050">
            <a:normAutofit/>
          </a:bodyPr>
          <a:lstStyle>
            <a:lvl1pPr lvl="0" rtl="0" algn="l">
              <a:lnSpc>
                <a:spcPct val="80000"/>
              </a:lnSpc>
              <a:spcBef>
                <a:spcPts val="0"/>
              </a:spcBef>
              <a:spcAft>
                <a:spcPts val="0"/>
              </a:spcAft>
              <a:buClr>
                <a:srgbClr val="000000"/>
              </a:buClr>
              <a:buSzPts val="4400"/>
              <a:buFont typeface="Helvetica Neue"/>
              <a:buNone/>
              <a:defRPr b="0" sz="4400">
                <a:latin typeface="Helvetica Neue"/>
                <a:ea typeface="Helvetica Neue"/>
                <a:cs typeface="Helvetica Neue"/>
                <a:sym typeface="Helvetica Neue"/>
              </a:defRPr>
            </a:lvl1pPr>
            <a:lvl2pPr lvl="1" rtl="0" algn="l">
              <a:lnSpc>
                <a:spcPct val="80000"/>
              </a:lnSpc>
              <a:spcBef>
                <a:spcPts val="0"/>
              </a:spcBef>
              <a:spcAft>
                <a:spcPts val="0"/>
              </a:spcAft>
              <a:buClr>
                <a:srgbClr val="000000"/>
              </a:buClr>
              <a:buSzPts val="700"/>
              <a:buNone/>
              <a:defRPr/>
            </a:lvl2pPr>
            <a:lvl3pPr lvl="2" rtl="0" algn="l">
              <a:lnSpc>
                <a:spcPct val="80000"/>
              </a:lnSpc>
              <a:spcBef>
                <a:spcPts val="0"/>
              </a:spcBef>
              <a:spcAft>
                <a:spcPts val="0"/>
              </a:spcAft>
              <a:buClr>
                <a:srgbClr val="000000"/>
              </a:buClr>
              <a:buSzPts val="700"/>
              <a:buNone/>
              <a:defRPr/>
            </a:lvl3pPr>
            <a:lvl4pPr lvl="3" rtl="0" algn="l">
              <a:lnSpc>
                <a:spcPct val="80000"/>
              </a:lnSpc>
              <a:spcBef>
                <a:spcPts val="0"/>
              </a:spcBef>
              <a:spcAft>
                <a:spcPts val="0"/>
              </a:spcAft>
              <a:buClr>
                <a:srgbClr val="000000"/>
              </a:buClr>
              <a:buSzPts val="700"/>
              <a:buNone/>
              <a:defRPr/>
            </a:lvl4pPr>
            <a:lvl5pPr lvl="4" rtl="0" algn="l">
              <a:lnSpc>
                <a:spcPct val="80000"/>
              </a:lnSpc>
              <a:spcBef>
                <a:spcPts val="0"/>
              </a:spcBef>
              <a:spcAft>
                <a:spcPts val="0"/>
              </a:spcAft>
              <a:buClr>
                <a:srgbClr val="000000"/>
              </a:buClr>
              <a:buSzPts val="700"/>
              <a:buNone/>
              <a:defRPr/>
            </a:lvl5pPr>
            <a:lvl6pPr lvl="5" rtl="0" algn="l">
              <a:lnSpc>
                <a:spcPct val="80000"/>
              </a:lnSpc>
              <a:spcBef>
                <a:spcPts val="0"/>
              </a:spcBef>
              <a:spcAft>
                <a:spcPts val="0"/>
              </a:spcAft>
              <a:buClr>
                <a:srgbClr val="000000"/>
              </a:buClr>
              <a:buSzPts val="700"/>
              <a:buNone/>
              <a:defRPr/>
            </a:lvl6pPr>
            <a:lvl7pPr lvl="6" rtl="0" algn="l">
              <a:lnSpc>
                <a:spcPct val="80000"/>
              </a:lnSpc>
              <a:spcBef>
                <a:spcPts val="0"/>
              </a:spcBef>
              <a:spcAft>
                <a:spcPts val="0"/>
              </a:spcAft>
              <a:buClr>
                <a:srgbClr val="000000"/>
              </a:buClr>
              <a:buSzPts val="700"/>
              <a:buNone/>
              <a:defRPr/>
            </a:lvl7pPr>
            <a:lvl8pPr lvl="7" rtl="0" algn="l">
              <a:lnSpc>
                <a:spcPct val="80000"/>
              </a:lnSpc>
              <a:spcBef>
                <a:spcPts val="0"/>
              </a:spcBef>
              <a:spcAft>
                <a:spcPts val="0"/>
              </a:spcAft>
              <a:buClr>
                <a:srgbClr val="000000"/>
              </a:buClr>
              <a:buSzPts val="700"/>
              <a:buNone/>
              <a:defRPr/>
            </a:lvl8pPr>
            <a:lvl9pPr lvl="8" rtl="0" algn="l">
              <a:lnSpc>
                <a:spcPct val="80000"/>
              </a:lnSpc>
              <a:spcBef>
                <a:spcPts val="0"/>
              </a:spcBef>
              <a:spcAft>
                <a:spcPts val="0"/>
              </a:spcAft>
              <a:buClr>
                <a:srgbClr val="000000"/>
              </a:buClr>
              <a:buSzPts val="700"/>
              <a:buNone/>
              <a:defRPr/>
            </a:lvl9pPr>
          </a:lstStyle>
          <a:p/>
        </p:txBody>
      </p:sp>
      <p:sp>
        <p:nvSpPr>
          <p:cNvPr id="697" name="Google Shape;697;p136"/>
          <p:cNvSpPr txBox="1"/>
          <p:nvPr>
            <p:ph idx="12" type="sldNum"/>
          </p:nvPr>
        </p:nvSpPr>
        <p:spPr>
          <a:xfrm>
            <a:off x="4500562" y="4906962"/>
            <a:ext cx="138300" cy="146100"/>
          </a:xfrm>
          <a:prstGeom prst="rect">
            <a:avLst/>
          </a:prstGeom>
          <a:noFill/>
          <a:ln>
            <a:noFill/>
          </a:ln>
        </p:spPr>
        <p:txBody>
          <a:bodyPr anchorCtr="0" anchor="b" bIns="19050" lIns="19050" spcFirstLastPara="1" rIns="19050" wrap="square" tIns="19050">
            <a:spAutoFit/>
          </a:bodyPr>
          <a:lstStyle>
            <a:lvl1pPr indent="0" lvl="0" marL="0" rtl="0" algn="ctr">
              <a:lnSpc>
                <a:spcPct val="100000"/>
              </a:lnSpc>
              <a:spcBef>
                <a:spcPts val="0"/>
              </a:spcBef>
              <a:spcAft>
                <a:spcPts val="0"/>
              </a:spcAft>
              <a:buClr>
                <a:srgbClr val="000000"/>
              </a:buClr>
              <a:buSzPts val="700"/>
              <a:buFont typeface="Helvetica Neue"/>
              <a:buNone/>
              <a:defRPr sz="700">
                <a:solidFill>
                  <a:srgbClr val="000000"/>
                </a:solidFill>
              </a:defRPr>
            </a:lvl1pPr>
            <a:lvl2pPr indent="0" lvl="1" marL="0" rtl="0" algn="ctr">
              <a:lnSpc>
                <a:spcPct val="100000"/>
              </a:lnSpc>
              <a:spcBef>
                <a:spcPts val="0"/>
              </a:spcBef>
              <a:spcAft>
                <a:spcPts val="0"/>
              </a:spcAft>
              <a:buClr>
                <a:srgbClr val="000000"/>
              </a:buClr>
              <a:buSzPts val="700"/>
              <a:buFont typeface="Helvetica Neue"/>
              <a:buNone/>
              <a:defRPr sz="700">
                <a:solidFill>
                  <a:srgbClr val="000000"/>
                </a:solidFill>
              </a:defRPr>
            </a:lvl2pPr>
            <a:lvl3pPr indent="0" lvl="2" marL="0" rtl="0" algn="ctr">
              <a:lnSpc>
                <a:spcPct val="100000"/>
              </a:lnSpc>
              <a:spcBef>
                <a:spcPts val="0"/>
              </a:spcBef>
              <a:spcAft>
                <a:spcPts val="0"/>
              </a:spcAft>
              <a:buClr>
                <a:srgbClr val="000000"/>
              </a:buClr>
              <a:buSzPts val="700"/>
              <a:buFont typeface="Helvetica Neue"/>
              <a:buNone/>
              <a:defRPr sz="700">
                <a:solidFill>
                  <a:srgbClr val="000000"/>
                </a:solidFill>
              </a:defRPr>
            </a:lvl3pPr>
            <a:lvl4pPr indent="0" lvl="3" marL="0" rtl="0" algn="ctr">
              <a:lnSpc>
                <a:spcPct val="100000"/>
              </a:lnSpc>
              <a:spcBef>
                <a:spcPts val="0"/>
              </a:spcBef>
              <a:spcAft>
                <a:spcPts val="0"/>
              </a:spcAft>
              <a:buClr>
                <a:srgbClr val="000000"/>
              </a:buClr>
              <a:buSzPts val="700"/>
              <a:buFont typeface="Helvetica Neue"/>
              <a:buNone/>
              <a:defRPr sz="700">
                <a:solidFill>
                  <a:srgbClr val="000000"/>
                </a:solidFill>
              </a:defRPr>
            </a:lvl4pPr>
            <a:lvl5pPr indent="0" lvl="4" marL="0" rtl="0" algn="ctr">
              <a:lnSpc>
                <a:spcPct val="100000"/>
              </a:lnSpc>
              <a:spcBef>
                <a:spcPts val="0"/>
              </a:spcBef>
              <a:spcAft>
                <a:spcPts val="0"/>
              </a:spcAft>
              <a:buClr>
                <a:srgbClr val="000000"/>
              </a:buClr>
              <a:buSzPts val="700"/>
              <a:buFont typeface="Helvetica Neue"/>
              <a:buNone/>
              <a:defRPr sz="700">
                <a:solidFill>
                  <a:srgbClr val="000000"/>
                </a:solidFill>
              </a:defRPr>
            </a:lvl5pPr>
            <a:lvl6pPr indent="0" lvl="5" marL="0" rtl="0" algn="ctr">
              <a:lnSpc>
                <a:spcPct val="100000"/>
              </a:lnSpc>
              <a:spcBef>
                <a:spcPts val="0"/>
              </a:spcBef>
              <a:spcAft>
                <a:spcPts val="0"/>
              </a:spcAft>
              <a:buClr>
                <a:srgbClr val="000000"/>
              </a:buClr>
              <a:buSzPts val="700"/>
              <a:buFont typeface="Helvetica Neue"/>
              <a:buNone/>
              <a:defRPr sz="700">
                <a:solidFill>
                  <a:srgbClr val="000000"/>
                </a:solidFill>
              </a:defRPr>
            </a:lvl6pPr>
            <a:lvl7pPr indent="0" lvl="6" marL="0" rtl="0" algn="ctr">
              <a:lnSpc>
                <a:spcPct val="100000"/>
              </a:lnSpc>
              <a:spcBef>
                <a:spcPts val="0"/>
              </a:spcBef>
              <a:spcAft>
                <a:spcPts val="0"/>
              </a:spcAft>
              <a:buClr>
                <a:srgbClr val="000000"/>
              </a:buClr>
              <a:buSzPts val="700"/>
              <a:buFont typeface="Helvetica Neue"/>
              <a:buNone/>
              <a:defRPr sz="700">
                <a:solidFill>
                  <a:srgbClr val="000000"/>
                </a:solidFill>
              </a:defRPr>
            </a:lvl7pPr>
            <a:lvl8pPr indent="0" lvl="7" marL="0" rtl="0" algn="ctr">
              <a:lnSpc>
                <a:spcPct val="100000"/>
              </a:lnSpc>
              <a:spcBef>
                <a:spcPts val="0"/>
              </a:spcBef>
              <a:spcAft>
                <a:spcPts val="0"/>
              </a:spcAft>
              <a:buClr>
                <a:srgbClr val="000000"/>
              </a:buClr>
              <a:buSzPts val="700"/>
              <a:buFont typeface="Helvetica Neue"/>
              <a:buNone/>
              <a:defRPr sz="700">
                <a:solidFill>
                  <a:srgbClr val="000000"/>
                </a:solidFill>
              </a:defRPr>
            </a:lvl8pPr>
            <a:lvl9pPr indent="0" lvl="8" marL="0" rtl="0" algn="ctr">
              <a:lnSpc>
                <a:spcPct val="100000"/>
              </a:lnSpc>
              <a:spcBef>
                <a:spcPts val="0"/>
              </a:spcBef>
              <a:spcAft>
                <a:spcPts val="0"/>
              </a:spcAft>
              <a:buClr>
                <a:srgbClr val="000000"/>
              </a:buClr>
              <a:buSzPts val="700"/>
              <a:buFont typeface="Helvetica Neue"/>
              <a:buNone/>
              <a:defRPr sz="700">
                <a:solidFill>
                  <a:srgbClr val="000000"/>
                </a:solidFil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698" name="Shape 698"/>
        <p:cNvGrpSpPr/>
        <p:nvPr/>
      </p:nvGrpSpPr>
      <p:grpSpPr>
        <a:xfrm>
          <a:off x="0" y="0"/>
          <a:ext cx="0" cy="0"/>
          <a:chOff x="0" y="0"/>
          <a:chExt cx="0" cy="0"/>
        </a:xfrm>
      </p:grpSpPr>
      <p:sp>
        <p:nvSpPr>
          <p:cNvPr id="699" name="Google Shape;699;p137"/>
          <p:cNvSpPr txBox="1"/>
          <p:nvPr>
            <p:ph type="title"/>
          </p:nvPr>
        </p:nvSpPr>
        <p:spPr>
          <a:xfrm>
            <a:off x="452438" y="404813"/>
            <a:ext cx="8239200" cy="538200"/>
          </a:xfrm>
          <a:prstGeom prst="rect">
            <a:avLst/>
          </a:prstGeom>
          <a:noFill/>
          <a:ln>
            <a:noFill/>
          </a:ln>
        </p:spPr>
        <p:txBody>
          <a:bodyPr anchorCtr="0" anchor="t" bIns="19050" lIns="19050" spcFirstLastPara="1" rIns="19050" wrap="square" tIns="19050">
            <a:normAutofit/>
          </a:bodyPr>
          <a:lstStyle>
            <a:lvl1pPr lvl="0" rtl="0" algn="l">
              <a:lnSpc>
                <a:spcPct val="80000"/>
              </a:lnSpc>
              <a:spcBef>
                <a:spcPts val="0"/>
              </a:spcBef>
              <a:spcAft>
                <a:spcPts val="0"/>
              </a:spcAft>
              <a:buClr>
                <a:srgbClr val="000000"/>
              </a:buClr>
              <a:buSzPts val="700"/>
              <a:buNone/>
              <a:defRPr/>
            </a:lvl1pPr>
            <a:lvl2pPr lvl="1" rtl="0" algn="l">
              <a:lnSpc>
                <a:spcPct val="80000"/>
              </a:lnSpc>
              <a:spcBef>
                <a:spcPts val="0"/>
              </a:spcBef>
              <a:spcAft>
                <a:spcPts val="0"/>
              </a:spcAft>
              <a:buClr>
                <a:srgbClr val="000000"/>
              </a:buClr>
              <a:buSzPts val="700"/>
              <a:buNone/>
              <a:defRPr/>
            </a:lvl2pPr>
            <a:lvl3pPr lvl="2" rtl="0" algn="l">
              <a:lnSpc>
                <a:spcPct val="80000"/>
              </a:lnSpc>
              <a:spcBef>
                <a:spcPts val="0"/>
              </a:spcBef>
              <a:spcAft>
                <a:spcPts val="0"/>
              </a:spcAft>
              <a:buClr>
                <a:srgbClr val="000000"/>
              </a:buClr>
              <a:buSzPts val="700"/>
              <a:buNone/>
              <a:defRPr/>
            </a:lvl3pPr>
            <a:lvl4pPr lvl="3" rtl="0" algn="l">
              <a:lnSpc>
                <a:spcPct val="80000"/>
              </a:lnSpc>
              <a:spcBef>
                <a:spcPts val="0"/>
              </a:spcBef>
              <a:spcAft>
                <a:spcPts val="0"/>
              </a:spcAft>
              <a:buClr>
                <a:srgbClr val="000000"/>
              </a:buClr>
              <a:buSzPts val="700"/>
              <a:buNone/>
              <a:defRPr/>
            </a:lvl4pPr>
            <a:lvl5pPr lvl="4" rtl="0" algn="l">
              <a:lnSpc>
                <a:spcPct val="80000"/>
              </a:lnSpc>
              <a:spcBef>
                <a:spcPts val="0"/>
              </a:spcBef>
              <a:spcAft>
                <a:spcPts val="0"/>
              </a:spcAft>
              <a:buClr>
                <a:srgbClr val="000000"/>
              </a:buClr>
              <a:buSzPts val="700"/>
              <a:buNone/>
              <a:defRPr/>
            </a:lvl5pPr>
            <a:lvl6pPr lvl="5" rtl="0" algn="l">
              <a:lnSpc>
                <a:spcPct val="80000"/>
              </a:lnSpc>
              <a:spcBef>
                <a:spcPts val="0"/>
              </a:spcBef>
              <a:spcAft>
                <a:spcPts val="0"/>
              </a:spcAft>
              <a:buClr>
                <a:srgbClr val="000000"/>
              </a:buClr>
              <a:buSzPts val="700"/>
              <a:buNone/>
              <a:defRPr/>
            </a:lvl6pPr>
            <a:lvl7pPr lvl="6" rtl="0" algn="l">
              <a:lnSpc>
                <a:spcPct val="80000"/>
              </a:lnSpc>
              <a:spcBef>
                <a:spcPts val="0"/>
              </a:spcBef>
              <a:spcAft>
                <a:spcPts val="0"/>
              </a:spcAft>
              <a:buClr>
                <a:srgbClr val="000000"/>
              </a:buClr>
              <a:buSzPts val="700"/>
              <a:buNone/>
              <a:defRPr/>
            </a:lvl7pPr>
            <a:lvl8pPr lvl="7" rtl="0" algn="l">
              <a:lnSpc>
                <a:spcPct val="80000"/>
              </a:lnSpc>
              <a:spcBef>
                <a:spcPts val="0"/>
              </a:spcBef>
              <a:spcAft>
                <a:spcPts val="0"/>
              </a:spcAft>
              <a:buClr>
                <a:srgbClr val="000000"/>
              </a:buClr>
              <a:buSzPts val="700"/>
              <a:buNone/>
              <a:defRPr/>
            </a:lvl8pPr>
            <a:lvl9pPr lvl="8" rtl="0" algn="l">
              <a:lnSpc>
                <a:spcPct val="80000"/>
              </a:lnSpc>
              <a:spcBef>
                <a:spcPts val="0"/>
              </a:spcBef>
              <a:spcAft>
                <a:spcPts val="0"/>
              </a:spcAft>
              <a:buClr>
                <a:srgbClr val="000000"/>
              </a:buClr>
              <a:buSzPts val="700"/>
              <a:buNone/>
              <a:defRPr/>
            </a:lvl9pPr>
          </a:lstStyle>
          <a:p/>
        </p:txBody>
      </p:sp>
      <p:sp>
        <p:nvSpPr>
          <p:cNvPr id="700" name="Google Shape;700;p137"/>
          <p:cNvSpPr txBox="1"/>
          <p:nvPr>
            <p:ph idx="1" type="body"/>
          </p:nvPr>
        </p:nvSpPr>
        <p:spPr>
          <a:xfrm>
            <a:off x="452438" y="889861"/>
            <a:ext cx="8239200" cy="350400"/>
          </a:xfrm>
          <a:prstGeom prst="rect">
            <a:avLst/>
          </a:prstGeom>
          <a:noFill/>
          <a:ln>
            <a:noFill/>
          </a:ln>
        </p:spPr>
        <p:txBody>
          <a:bodyPr anchorCtr="0" anchor="t" bIns="17150" lIns="17150" spcFirstLastPara="1" rIns="17150" wrap="square" tIns="17150">
            <a:normAutofit/>
          </a:bodyPr>
          <a:lstStyle>
            <a:lvl1pPr indent="-228600" lvl="0" marL="457200" rtl="0" algn="l">
              <a:lnSpc>
                <a:spcPct val="100000"/>
              </a:lnSpc>
              <a:spcBef>
                <a:spcPts val="0"/>
              </a:spcBef>
              <a:spcAft>
                <a:spcPts val="0"/>
              </a:spcAft>
              <a:buClr>
                <a:srgbClr val="000000"/>
              </a:buClr>
              <a:buSzPts val="2100"/>
              <a:buFont typeface="Helvetica Neue"/>
              <a:buNone/>
              <a:defRPr b="1" sz="2100"/>
            </a:lvl1pPr>
            <a:lvl2pPr indent="-279400" lvl="1" marL="914400" rtl="0" algn="l">
              <a:lnSpc>
                <a:spcPct val="90000"/>
              </a:lnSpc>
              <a:spcBef>
                <a:spcPts val="1700"/>
              </a:spcBef>
              <a:spcAft>
                <a:spcPts val="0"/>
              </a:spcAft>
              <a:buClr>
                <a:srgbClr val="000000"/>
              </a:buClr>
              <a:buSzPts val="800"/>
              <a:buChar char="•"/>
              <a:defRPr/>
            </a:lvl2pPr>
            <a:lvl3pPr indent="-279400" lvl="2" marL="1371600" rtl="0" algn="l">
              <a:lnSpc>
                <a:spcPct val="90000"/>
              </a:lnSpc>
              <a:spcBef>
                <a:spcPts val="1700"/>
              </a:spcBef>
              <a:spcAft>
                <a:spcPts val="0"/>
              </a:spcAft>
              <a:buClr>
                <a:srgbClr val="000000"/>
              </a:buClr>
              <a:buSzPts val="800"/>
              <a:buChar char="•"/>
              <a:defRPr/>
            </a:lvl3pPr>
            <a:lvl4pPr indent="-279400" lvl="3" marL="1828800" rtl="0" algn="l">
              <a:lnSpc>
                <a:spcPct val="90000"/>
              </a:lnSpc>
              <a:spcBef>
                <a:spcPts val="1700"/>
              </a:spcBef>
              <a:spcAft>
                <a:spcPts val="0"/>
              </a:spcAft>
              <a:buClr>
                <a:srgbClr val="000000"/>
              </a:buClr>
              <a:buSzPts val="800"/>
              <a:buChar char="•"/>
              <a:defRPr/>
            </a:lvl4pPr>
            <a:lvl5pPr indent="-279400" lvl="4" marL="2286000" rtl="0" algn="l">
              <a:lnSpc>
                <a:spcPct val="90000"/>
              </a:lnSpc>
              <a:spcBef>
                <a:spcPts val="1700"/>
              </a:spcBef>
              <a:spcAft>
                <a:spcPts val="0"/>
              </a:spcAft>
              <a:buClr>
                <a:srgbClr val="000000"/>
              </a:buClr>
              <a:buSzPts val="800"/>
              <a:buChar char="•"/>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701" name="Google Shape;701;p137"/>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rtl="0" algn="ctr">
              <a:lnSpc>
                <a:spcPct val="100000"/>
              </a:lnSpc>
              <a:spcBef>
                <a:spcPts val="0"/>
              </a:spcBef>
              <a:spcAft>
                <a:spcPts val="0"/>
              </a:spcAft>
              <a:buClr>
                <a:srgbClr val="000000"/>
              </a:buClr>
              <a:buSzPts val="700"/>
              <a:buFont typeface="Helvetica Neue"/>
              <a:buNone/>
              <a:defRPr sz="700">
                <a:solidFill>
                  <a:srgbClr val="000000"/>
                </a:solidFill>
              </a:defRPr>
            </a:lvl1pPr>
            <a:lvl2pPr indent="0" lvl="1" marL="0" rtl="0" algn="ctr">
              <a:lnSpc>
                <a:spcPct val="100000"/>
              </a:lnSpc>
              <a:spcBef>
                <a:spcPts val="0"/>
              </a:spcBef>
              <a:spcAft>
                <a:spcPts val="0"/>
              </a:spcAft>
              <a:buClr>
                <a:srgbClr val="000000"/>
              </a:buClr>
              <a:buSzPts val="700"/>
              <a:buFont typeface="Helvetica Neue"/>
              <a:buNone/>
              <a:defRPr sz="700">
                <a:solidFill>
                  <a:srgbClr val="000000"/>
                </a:solidFill>
              </a:defRPr>
            </a:lvl2pPr>
            <a:lvl3pPr indent="0" lvl="2" marL="0" rtl="0" algn="ctr">
              <a:lnSpc>
                <a:spcPct val="100000"/>
              </a:lnSpc>
              <a:spcBef>
                <a:spcPts val="0"/>
              </a:spcBef>
              <a:spcAft>
                <a:spcPts val="0"/>
              </a:spcAft>
              <a:buClr>
                <a:srgbClr val="000000"/>
              </a:buClr>
              <a:buSzPts val="700"/>
              <a:buFont typeface="Helvetica Neue"/>
              <a:buNone/>
              <a:defRPr sz="700">
                <a:solidFill>
                  <a:srgbClr val="000000"/>
                </a:solidFill>
              </a:defRPr>
            </a:lvl3pPr>
            <a:lvl4pPr indent="0" lvl="3" marL="0" rtl="0" algn="ctr">
              <a:lnSpc>
                <a:spcPct val="100000"/>
              </a:lnSpc>
              <a:spcBef>
                <a:spcPts val="0"/>
              </a:spcBef>
              <a:spcAft>
                <a:spcPts val="0"/>
              </a:spcAft>
              <a:buClr>
                <a:srgbClr val="000000"/>
              </a:buClr>
              <a:buSzPts val="700"/>
              <a:buFont typeface="Helvetica Neue"/>
              <a:buNone/>
              <a:defRPr sz="700">
                <a:solidFill>
                  <a:srgbClr val="000000"/>
                </a:solidFill>
              </a:defRPr>
            </a:lvl4pPr>
            <a:lvl5pPr indent="0" lvl="4" marL="0" rtl="0" algn="ctr">
              <a:lnSpc>
                <a:spcPct val="100000"/>
              </a:lnSpc>
              <a:spcBef>
                <a:spcPts val="0"/>
              </a:spcBef>
              <a:spcAft>
                <a:spcPts val="0"/>
              </a:spcAft>
              <a:buClr>
                <a:srgbClr val="000000"/>
              </a:buClr>
              <a:buSzPts val="700"/>
              <a:buFont typeface="Helvetica Neue"/>
              <a:buNone/>
              <a:defRPr sz="700">
                <a:solidFill>
                  <a:srgbClr val="000000"/>
                </a:solidFill>
              </a:defRPr>
            </a:lvl5pPr>
            <a:lvl6pPr indent="0" lvl="5" marL="0" rtl="0" algn="ctr">
              <a:lnSpc>
                <a:spcPct val="100000"/>
              </a:lnSpc>
              <a:spcBef>
                <a:spcPts val="0"/>
              </a:spcBef>
              <a:spcAft>
                <a:spcPts val="0"/>
              </a:spcAft>
              <a:buClr>
                <a:srgbClr val="000000"/>
              </a:buClr>
              <a:buSzPts val="700"/>
              <a:buFont typeface="Helvetica Neue"/>
              <a:buNone/>
              <a:defRPr sz="700">
                <a:solidFill>
                  <a:srgbClr val="000000"/>
                </a:solidFill>
              </a:defRPr>
            </a:lvl6pPr>
            <a:lvl7pPr indent="0" lvl="6" marL="0" rtl="0" algn="ctr">
              <a:lnSpc>
                <a:spcPct val="100000"/>
              </a:lnSpc>
              <a:spcBef>
                <a:spcPts val="0"/>
              </a:spcBef>
              <a:spcAft>
                <a:spcPts val="0"/>
              </a:spcAft>
              <a:buClr>
                <a:srgbClr val="000000"/>
              </a:buClr>
              <a:buSzPts val="700"/>
              <a:buFont typeface="Helvetica Neue"/>
              <a:buNone/>
              <a:defRPr sz="700">
                <a:solidFill>
                  <a:srgbClr val="000000"/>
                </a:solidFill>
              </a:defRPr>
            </a:lvl7pPr>
            <a:lvl8pPr indent="0" lvl="7" marL="0" rtl="0" algn="ctr">
              <a:lnSpc>
                <a:spcPct val="100000"/>
              </a:lnSpc>
              <a:spcBef>
                <a:spcPts val="0"/>
              </a:spcBef>
              <a:spcAft>
                <a:spcPts val="0"/>
              </a:spcAft>
              <a:buClr>
                <a:srgbClr val="000000"/>
              </a:buClr>
              <a:buSzPts val="700"/>
              <a:buFont typeface="Helvetica Neue"/>
              <a:buNone/>
              <a:defRPr sz="700">
                <a:solidFill>
                  <a:srgbClr val="000000"/>
                </a:solidFill>
              </a:defRPr>
            </a:lvl8pPr>
            <a:lvl9pPr indent="0" lvl="8" marL="0" rtl="0" algn="ctr">
              <a:lnSpc>
                <a:spcPct val="100000"/>
              </a:lnSpc>
              <a:spcBef>
                <a:spcPts val="0"/>
              </a:spcBef>
              <a:spcAft>
                <a:spcPts val="0"/>
              </a:spcAft>
              <a:buClr>
                <a:srgbClr val="000000"/>
              </a:buClr>
              <a:buSzPts val="700"/>
              <a:buFont typeface="Helvetica Neue"/>
              <a:buNone/>
              <a:defRPr sz="700">
                <a:solidFill>
                  <a:srgbClr val="000000"/>
                </a:solidFil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702" name="Shape 702"/>
        <p:cNvGrpSpPr/>
        <p:nvPr/>
      </p:nvGrpSpPr>
      <p:grpSpPr>
        <a:xfrm>
          <a:off x="0" y="0"/>
          <a:ext cx="0" cy="0"/>
          <a:chOff x="0" y="0"/>
          <a:chExt cx="0" cy="0"/>
        </a:xfrm>
      </p:grpSpPr>
      <p:sp>
        <p:nvSpPr>
          <p:cNvPr id="703" name="Google Shape;703;p138"/>
          <p:cNvSpPr txBox="1"/>
          <p:nvPr>
            <p:ph type="title"/>
          </p:nvPr>
        </p:nvSpPr>
        <p:spPr>
          <a:xfrm>
            <a:off x="452438" y="404813"/>
            <a:ext cx="8239200" cy="538200"/>
          </a:xfrm>
          <a:prstGeom prst="rect">
            <a:avLst/>
          </a:prstGeom>
          <a:noFill/>
          <a:ln>
            <a:noFill/>
          </a:ln>
        </p:spPr>
        <p:txBody>
          <a:bodyPr anchorCtr="0" anchor="t" bIns="19050" lIns="19050" spcFirstLastPara="1" rIns="19050" wrap="square" tIns="19050">
            <a:normAutofit/>
          </a:bodyPr>
          <a:lstStyle>
            <a:lvl1pPr lvl="0" rtl="0" algn="l">
              <a:lnSpc>
                <a:spcPct val="80000"/>
              </a:lnSpc>
              <a:spcBef>
                <a:spcPts val="0"/>
              </a:spcBef>
              <a:spcAft>
                <a:spcPts val="0"/>
              </a:spcAft>
              <a:buClr>
                <a:srgbClr val="000000"/>
              </a:buClr>
              <a:buSzPts val="700"/>
              <a:buNone/>
              <a:defRPr/>
            </a:lvl1pPr>
            <a:lvl2pPr lvl="1" rtl="0" algn="l">
              <a:lnSpc>
                <a:spcPct val="80000"/>
              </a:lnSpc>
              <a:spcBef>
                <a:spcPts val="0"/>
              </a:spcBef>
              <a:spcAft>
                <a:spcPts val="0"/>
              </a:spcAft>
              <a:buClr>
                <a:srgbClr val="000000"/>
              </a:buClr>
              <a:buSzPts val="700"/>
              <a:buNone/>
              <a:defRPr/>
            </a:lvl2pPr>
            <a:lvl3pPr lvl="2" rtl="0" algn="l">
              <a:lnSpc>
                <a:spcPct val="80000"/>
              </a:lnSpc>
              <a:spcBef>
                <a:spcPts val="0"/>
              </a:spcBef>
              <a:spcAft>
                <a:spcPts val="0"/>
              </a:spcAft>
              <a:buClr>
                <a:srgbClr val="000000"/>
              </a:buClr>
              <a:buSzPts val="700"/>
              <a:buNone/>
              <a:defRPr/>
            </a:lvl3pPr>
            <a:lvl4pPr lvl="3" rtl="0" algn="l">
              <a:lnSpc>
                <a:spcPct val="80000"/>
              </a:lnSpc>
              <a:spcBef>
                <a:spcPts val="0"/>
              </a:spcBef>
              <a:spcAft>
                <a:spcPts val="0"/>
              </a:spcAft>
              <a:buClr>
                <a:srgbClr val="000000"/>
              </a:buClr>
              <a:buSzPts val="700"/>
              <a:buNone/>
              <a:defRPr/>
            </a:lvl4pPr>
            <a:lvl5pPr lvl="4" rtl="0" algn="l">
              <a:lnSpc>
                <a:spcPct val="80000"/>
              </a:lnSpc>
              <a:spcBef>
                <a:spcPts val="0"/>
              </a:spcBef>
              <a:spcAft>
                <a:spcPts val="0"/>
              </a:spcAft>
              <a:buClr>
                <a:srgbClr val="000000"/>
              </a:buClr>
              <a:buSzPts val="700"/>
              <a:buNone/>
              <a:defRPr/>
            </a:lvl5pPr>
            <a:lvl6pPr lvl="5" rtl="0" algn="l">
              <a:lnSpc>
                <a:spcPct val="80000"/>
              </a:lnSpc>
              <a:spcBef>
                <a:spcPts val="0"/>
              </a:spcBef>
              <a:spcAft>
                <a:spcPts val="0"/>
              </a:spcAft>
              <a:buClr>
                <a:srgbClr val="000000"/>
              </a:buClr>
              <a:buSzPts val="700"/>
              <a:buNone/>
              <a:defRPr/>
            </a:lvl6pPr>
            <a:lvl7pPr lvl="6" rtl="0" algn="l">
              <a:lnSpc>
                <a:spcPct val="80000"/>
              </a:lnSpc>
              <a:spcBef>
                <a:spcPts val="0"/>
              </a:spcBef>
              <a:spcAft>
                <a:spcPts val="0"/>
              </a:spcAft>
              <a:buClr>
                <a:srgbClr val="000000"/>
              </a:buClr>
              <a:buSzPts val="700"/>
              <a:buNone/>
              <a:defRPr/>
            </a:lvl7pPr>
            <a:lvl8pPr lvl="7" rtl="0" algn="l">
              <a:lnSpc>
                <a:spcPct val="80000"/>
              </a:lnSpc>
              <a:spcBef>
                <a:spcPts val="0"/>
              </a:spcBef>
              <a:spcAft>
                <a:spcPts val="0"/>
              </a:spcAft>
              <a:buClr>
                <a:srgbClr val="000000"/>
              </a:buClr>
              <a:buSzPts val="700"/>
              <a:buNone/>
              <a:defRPr/>
            </a:lvl8pPr>
            <a:lvl9pPr lvl="8" rtl="0" algn="l">
              <a:lnSpc>
                <a:spcPct val="80000"/>
              </a:lnSpc>
              <a:spcBef>
                <a:spcPts val="0"/>
              </a:spcBef>
              <a:spcAft>
                <a:spcPts val="0"/>
              </a:spcAft>
              <a:buClr>
                <a:srgbClr val="000000"/>
              </a:buClr>
              <a:buSzPts val="700"/>
              <a:buNone/>
              <a:defRPr/>
            </a:lvl9pPr>
          </a:lstStyle>
          <a:p/>
        </p:txBody>
      </p:sp>
      <p:sp>
        <p:nvSpPr>
          <p:cNvPr id="704" name="Google Shape;704;p138"/>
          <p:cNvSpPr txBox="1"/>
          <p:nvPr>
            <p:ph idx="1" type="body"/>
          </p:nvPr>
        </p:nvSpPr>
        <p:spPr>
          <a:xfrm>
            <a:off x="452438" y="889861"/>
            <a:ext cx="8239200" cy="350400"/>
          </a:xfrm>
          <a:prstGeom prst="rect">
            <a:avLst/>
          </a:prstGeom>
          <a:noFill/>
          <a:ln>
            <a:noFill/>
          </a:ln>
        </p:spPr>
        <p:txBody>
          <a:bodyPr anchorCtr="0" anchor="t" bIns="17150" lIns="17150" spcFirstLastPara="1" rIns="17150" wrap="square" tIns="17150">
            <a:normAutofit/>
          </a:bodyPr>
          <a:lstStyle>
            <a:lvl1pPr indent="-228600" lvl="0" marL="457200" rtl="0" algn="l">
              <a:lnSpc>
                <a:spcPct val="100000"/>
              </a:lnSpc>
              <a:spcBef>
                <a:spcPts val="0"/>
              </a:spcBef>
              <a:spcAft>
                <a:spcPts val="0"/>
              </a:spcAft>
              <a:buClr>
                <a:srgbClr val="000000"/>
              </a:buClr>
              <a:buSzPts val="2100"/>
              <a:buFont typeface="Helvetica Neue"/>
              <a:buNone/>
              <a:defRPr b="1" sz="2100"/>
            </a:lvl1pPr>
            <a:lvl2pPr indent="-279400" lvl="1" marL="914400" rtl="0" algn="l">
              <a:lnSpc>
                <a:spcPct val="90000"/>
              </a:lnSpc>
              <a:spcBef>
                <a:spcPts val="1700"/>
              </a:spcBef>
              <a:spcAft>
                <a:spcPts val="0"/>
              </a:spcAft>
              <a:buClr>
                <a:srgbClr val="000000"/>
              </a:buClr>
              <a:buSzPts val="800"/>
              <a:buChar char="•"/>
              <a:defRPr/>
            </a:lvl2pPr>
            <a:lvl3pPr indent="-279400" lvl="2" marL="1371600" rtl="0" algn="l">
              <a:lnSpc>
                <a:spcPct val="90000"/>
              </a:lnSpc>
              <a:spcBef>
                <a:spcPts val="1700"/>
              </a:spcBef>
              <a:spcAft>
                <a:spcPts val="0"/>
              </a:spcAft>
              <a:buClr>
                <a:srgbClr val="000000"/>
              </a:buClr>
              <a:buSzPts val="800"/>
              <a:buChar char="•"/>
              <a:defRPr/>
            </a:lvl3pPr>
            <a:lvl4pPr indent="-279400" lvl="3" marL="1828800" rtl="0" algn="l">
              <a:lnSpc>
                <a:spcPct val="90000"/>
              </a:lnSpc>
              <a:spcBef>
                <a:spcPts val="1700"/>
              </a:spcBef>
              <a:spcAft>
                <a:spcPts val="0"/>
              </a:spcAft>
              <a:buClr>
                <a:srgbClr val="000000"/>
              </a:buClr>
              <a:buSzPts val="800"/>
              <a:buChar char="•"/>
              <a:defRPr/>
            </a:lvl4pPr>
            <a:lvl5pPr indent="-279400" lvl="4" marL="2286000" rtl="0" algn="l">
              <a:lnSpc>
                <a:spcPct val="90000"/>
              </a:lnSpc>
              <a:spcBef>
                <a:spcPts val="1700"/>
              </a:spcBef>
              <a:spcAft>
                <a:spcPts val="0"/>
              </a:spcAft>
              <a:buClr>
                <a:srgbClr val="000000"/>
              </a:buClr>
              <a:buSzPts val="800"/>
              <a:buChar char="•"/>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705" name="Google Shape;705;p138"/>
          <p:cNvSpPr txBox="1"/>
          <p:nvPr>
            <p:ph idx="2" type="body"/>
          </p:nvPr>
        </p:nvSpPr>
        <p:spPr>
          <a:xfrm>
            <a:off x="452438" y="1593189"/>
            <a:ext cx="8239200" cy="3096000"/>
          </a:xfrm>
          <a:prstGeom prst="rect">
            <a:avLst/>
          </a:prstGeom>
          <a:noFill/>
          <a:ln>
            <a:noFill/>
          </a:ln>
        </p:spPr>
        <p:txBody>
          <a:bodyPr anchorCtr="0" anchor="t" bIns="19050" lIns="19050" spcFirstLastPara="1" rIns="19050" wrap="square" tIns="19050">
            <a:normAutofit/>
          </a:bodyPr>
          <a:lstStyle>
            <a:lvl1pPr indent="-228600" lvl="0" marL="457200" rtl="0" algn="l">
              <a:lnSpc>
                <a:spcPct val="100000"/>
              </a:lnSpc>
              <a:spcBef>
                <a:spcPts val="700"/>
              </a:spcBef>
              <a:spcAft>
                <a:spcPts val="0"/>
              </a:spcAft>
              <a:buClr>
                <a:srgbClr val="000000"/>
              </a:buClr>
              <a:buSzPts val="2100"/>
              <a:buFont typeface="Helvetica Neue"/>
              <a:buNone/>
              <a:defRPr sz="2100"/>
            </a:lvl1pPr>
            <a:lvl2pPr indent="-228600" lvl="1" marL="914400" rtl="0" algn="l">
              <a:lnSpc>
                <a:spcPct val="100000"/>
              </a:lnSpc>
              <a:spcBef>
                <a:spcPts val="700"/>
              </a:spcBef>
              <a:spcAft>
                <a:spcPts val="0"/>
              </a:spcAft>
              <a:buClr>
                <a:srgbClr val="000000"/>
              </a:buClr>
              <a:buSzPts val="2100"/>
              <a:buFont typeface="Helvetica Neue"/>
              <a:buNone/>
              <a:defRPr sz="2100"/>
            </a:lvl2pPr>
            <a:lvl3pPr indent="-228600" lvl="2" marL="1371600" rtl="0" algn="l">
              <a:lnSpc>
                <a:spcPct val="100000"/>
              </a:lnSpc>
              <a:spcBef>
                <a:spcPts val="700"/>
              </a:spcBef>
              <a:spcAft>
                <a:spcPts val="0"/>
              </a:spcAft>
              <a:buClr>
                <a:srgbClr val="000000"/>
              </a:buClr>
              <a:buSzPts val="2100"/>
              <a:buFont typeface="Helvetica Neue"/>
              <a:buNone/>
              <a:defRPr sz="2100"/>
            </a:lvl3pPr>
            <a:lvl4pPr indent="-228600" lvl="3" marL="1828800" rtl="0" algn="l">
              <a:lnSpc>
                <a:spcPct val="100000"/>
              </a:lnSpc>
              <a:spcBef>
                <a:spcPts val="700"/>
              </a:spcBef>
              <a:spcAft>
                <a:spcPts val="0"/>
              </a:spcAft>
              <a:buClr>
                <a:srgbClr val="000000"/>
              </a:buClr>
              <a:buSzPts val="2100"/>
              <a:buFont typeface="Helvetica Neue"/>
              <a:buNone/>
              <a:defRPr sz="2100"/>
            </a:lvl4pPr>
            <a:lvl5pPr indent="-228600" lvl="4" marL="2286000" rtl="0" algn="l">
              <a:lnSpc>
                <a:spcPct val="100000"/>
              </a:lnSpc>
              <a:spcBef>
                <a:spcPts val="700"/>
              </a:spcBef>
              <a:spcAft>
                <a:spcPts val="0"/>
              </a:spcAft>
              <a:buClr>
                <a:srgbClr val="000000"/>
              </a:buClr>
              <a:buSzPts val="2100"/>
              <a:buFont typeface="Helvetica Neue"/>
              <a:buNone/>
              <a:defRPr sz="2100"/>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706" name="Google Shape;706;p138"/>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rtl="0" algn="ctr">
              <a:lnSpc>
                <a:spcPct val="100000"/>
              </a:lnSpc>
              <a:spcBef>
                <a:spcPts val="0"/>
              </a:spcBef>
              <a:spcAft>
                <a:spcPts val="0"/>
              </a:spcAft>
              <a:buClr>
                <a:srgbClr val="000000"/>
              </a:buClr>
              <a:buSzPts val="700"/>
              <a:buFont typeface="Helvetica Neue"/>
              <a:buNone/>
              <a:defRPr sz="700">
                <a:solidFill>
                  <a:srgbClr val="000000"/>
                </a:solidFill>
              </a:defRPr>
            </a:lvl1pPr>
            <a:lvl2pPr indent="0" lvl="1" marL="0" rtl="0" algn="ctr">
              <a:lnSpc>
                <a:spcPct val="100000"/>
              </a:lnSpc>
              <a:spcBef>
                <a:spcPts val="0"/>
              </a:spcBef>
              <a:spcAft>
                <a:spcPts val="0"/>
              </a:spcAft>
              <a:buClr>
                <a:srgbClr val="000000"/>
              </a:buClr>
              <a:buSzPts val="700"/>
              <a:buFont typeface="Helvetica Neue"/>
              <a:buNone/>
              <a:defRPr sz="700">
                <a:solidFill>
                  <a:srgbClr val="000000"/>
                </a:solidFill>
              </a:defRPr>
            </a:lvl2pPr>
            <a:lvl3pPr indent="0" lvl="2" marL="0" rtl="0" algn="ctr">
              <a:lnSpc>
                <a:spcPct val="100000"/>
              </a:lnSpc>
              <a:spcBef>
                <a:spcPts val="0"/>
              </a:spcBef>
              <a:spcAft>
                <a:spcPts val="0"/>
              </a:spcAft>
              <a:buClr>
                <a:srgbClr val="000000"/>
              </a:buClr>
              <a:buSzPts val="700"/>
              <a:buFont typeface="Helvetica Neue"/>
              <a:buNone/>
              <a:defRPr sz="700">
                <a:solidFill>
                  <a:srgbClr val="000000"/>
                </a:solidFill>
              </a:defRPr>
            </a:lvl3pPr>
            <a:lvl4pPr indent="0" lvl="3" marL="0" rtl="0" algn="ctr">
              <a:lnSpc>
                <a:spcPct val="100000"/>
              </a:lnSpc>
              <a:spcBef>
                <a:spcPts val="0"/>
              </a:spcBef>
              <a:spcAft>
                <a:spcPts val="0"/>
              </a:spcAft>
              <a:buClr>
                <a:srgbClr val="000000"/>
              </a:buClr>
              <a:buSzPts val="700"/>
              <a:buFont typeface="Helvetica Neue"/>
              <a:buNone/>
              <a:defRPr sz="700">
                <a:solidFill>
                  <a:srgbClr val="000000"/>
                </a:solidFill>
              </a:defRPr>
            </a:lvl4pPr>
            <a:lvl5pPr indent="0" lvl="4" marL="0" rtl="0" algn="ctr">
              <a:lnSpc>
                <a:spcPct val="100000"/>
              </a:lnSpc>
              <a:spcBef>
                <a:spcPts val="0"/>
              </a:spcBef>
              <a:spcAft>
                <a:spcPts val="0"/>
              </a:spcAft>
              <a:buClr>
                <a:srgbClr val="000000"/>
              </a:buClr>
              <a:buSzPts val="700"/>
              <a:buFont typeface="Helvetica Neue"/>
              <a:buNone/>
              <a:defRPr sz="700">
                <a:solidFill>
                  <a:srgbClr val="000000"/>
                </a:solidFill>
              </a:defRPr>
            </a:lvl5pPr>
            <a:lvl6pPr indent="0" lvl="5" marL="0" rtl="0" algn="ctr">
              <a:lnSpc>
                <a:spcPct val="100000"/>
              </a:lnSpc>
              <a:spcBef>
                <a:spcPts val="0"/>
              </a:spcBef>
              <a:spcAft>
                <a:spcPts val="0"/>
              </a:spcAft>
              <a:buClr>
                <a:srgbClr val="000000"/>
              </a:buClr>
              <a:buSzPts val="700"/>
              <a:buFont typeface="Helvetica Neue"/>
              <a:buNone/>
              <a:defRPr sz="700">
                <a:solidFill>
                  <a:srgbClr val="000000"/>
                </a:solidFill>
              </a:defRPr>
            </a:lvl6pPr>
            <a:lvl7pPr indent="0" lvl="6" marL="0" rtl="0" algn="ctr">
              <a:lnSpc>
                <a:spcPct val="100000"/>
              </a:lnSpc>
              <a:spcBef>
                <a:spcPts val="0"/>
              </a:spcBef>
              <a:spcAft>
                <a:spcPts val="0"/>
              </a:spcAft>
              <a:buClr>
                <a:srgbClr val="000000"/>
              </a:buClr>
              <a:buSzPts val="700"/>
              <a:buFont typeface="Helvetica Neue"/>
              <a:buNone/>
              <a:defRPr sz="700">
                <a:solidFill>
                  <a:srgbClr val="000000"/>
                </a:solidFill>
              </a:defRPr>
            </a:lvl7pPr>
            <a:lvl8pPr indent="0" lvl="7" marL="0" rtl="0" algn="ctr">
              <a:lnSpc>
                <a:spcPct val="100000"/>
              </a:lnSpc>
              <a:spcBef>
                <a:spcPts val="0"/>
              </a:spcBef>
              <a:spcAft>
                <a:spcPts val="0"/>
              </a:spcAft>
              <a:buClr>
                <a:srgbClr val="000000"/>
              </a:buClr>
              <a:buSzPts val="700"/>
              <a:buFont typeface="Helvetica Neue"/>
              <a:buNone/>
              <a:defRPr sz="700">
                <a:solidFill>
                  <a:srgbClr val="000000"/>
                </a:solidFill>
              </a:defRPr>
            </a:lvl8pPr>
            <a:lvl9pPr indent="0" lvl="8" marL="0" rtl="0" algn="ctr">
              <a:lnSpc>
                <a:spcPct val="100000"/>
              </a:lnSpc>
              <a:spcBef>
                <a:spcPts val="0"/>
              </a:spcBef>
              <a:spcAft>
                <a:spcPts val="0"/>
              </a:spcAft>
              <a:buClr>
                <a:srgbClr val="000000"/>
              </a:buClr>
              <a:buSzPts val="700"/>
              <a:buFont typeface="Helvetica Neue"/>
              <a:buNone/>
              <a:defRPr sz="700">
                <a:solidFill>
                  <a:srgbClr val="000000"/>
                </a:solidFil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p:cSld name="Statement">
    <p:spTree>
      <p:nvGrpSpPr>
        <p:cNvPr id="707" name="Shape 707"/>
        <p:cNvGrpSpPr/>
        <p:nvPr/>
      </p:nvGrpSpPr>
      <p:grpSpPr>
        <a:xfrm>
          <a:off x="0" y="0"/>
          <a:ext cx="0" cy="0"/>
          <a:chOff x="0" y="0"/>
          <a:chExt cx="0" cy="0"/>
        </a:xfrm>
      </p:grpSpPr>
      <p:sp>
        <p:nvSpPr>
          <p:cNvPr id="708" name="Google Shape;708;p139"/>
          <p:cNvSpPr txBox="1"/>
          <p:nvPr>
            <p:ph idx="1" type="body"/>
          </p:nvPr>
        </p:nvSpPr>
        <p:spPr>
          <a:xfrm>
            <a:off x="452438" y="1845316"/>
            <a:ext cx="8239200" cy="1452900"/>
          </a:xfrm>
          <a:prstGeom prst="rect">
            <a:avLst/>
          </a:prstGeom>
          <a:noFill/>
          <a:ln>
            <a:noFill/>
          </a:ln>
        </p:spPr>
        <p:txBody>
          <a:bodyPr anchorCtr="0" anchor="ctr" bIns="19050" lIns="19050" spcFirstLastPara="1" rIns="19050" wrap="square" tIns="19050">
            <a:normAutofit/>
          </a:bodyPr>
          <a:lstStyle>
            <a:lvl1pPr indent="-228600" lvl="0" marL="457200" rtl="0" algn="ctr">
              <a:lnSpc>
                <a:spcPct val="80000"/>
              </a:lnSpc>
              <a:spcBef>
                <a:spcPts val="0"/>
              </a:spcBef>
              <a:spcAft>
                <a:spcPts val="0"/>
              </a:spcAft>
              <a:buClr>
                <a:srgbClr val="000000"/>
              </a:buClr>
              <a:buSzPts val="4400"/>
              <a:buFont typeface="Helvetica Neue"/>
              <a:buNone/>
              <a:defRPr sz="4400">
                <a:latin typeface="Helvetica Neue"/>
                <a:ea typeface="Helvetica Neue"/>
                <a:cs typeface="Helvetica Neue"/>
                <a:sym typeface="Helvetica Neue"/>
              </a:defRPr>
            </a:lvl1pPr>
            <a:lvl2pPr indent="-228600" lvl="1" marL="914400" rtl="0" algn="ctr">
              <a:lnSpc>
                <a:spcPct val="80000"/>
              </a:lnSpc>
              <a:spcBef>
                <a:spcPts val="0"/>
              </a:spcBef>
              <a:spcAft>
                <a:spcPts val="0"/>
              </a:spcAft>
              <a:buClr>
                <a:srgbClr val="000000"/>
              </a:buClr>
              <a:buSzPts val="4400"/>
              <a:buFont typeface="Helvetica Neue"/>
              <a:buNone/>
              <a:defRPr sz="4400">
                <a:latin typeface="Helvetica Neue"/>
                <a:ea typeface="Helvetica Neue"/>
                <a:cs typeface="Helvetica Neue"/>
                <a:sym typeface="Helvetica Neue"/>
              </a:defRPr>
            </a:lvl2pPr>
            <a:lvl3pPr indent="-228600" lvl="2" marL="1371600" rtl="0" algn="ctr">
              <a:lnSpc>
                <a:spcPct val="80000"/>
              </a:lnSpc>
              <a:spcBef>
                <a:spcPts val="0"/>
              </a:spcBef>
              <a:spcAft>
                <a:spcPts val="0"/>
              </a:spcAft>
              <a:buClr>
                <a:srgbClr val="000000"/>
              </a:buClr>
              <a:buSzPts val="4400"/>
              <a:buFont typeface="Helvetica Neue"/>
              <a:buNone/>
              <a:defRPr sz="4400">
                <a:latin typeface="Helvetica Neue"/>
                <a:ea typeface="Helvetica Neue"/>
                <a:cs typeface="Helvetica Neue"/>
                <a:sym typeface="Helvetica Neue"/>
              </a:defRPr>
            </a:lvl3pPr>
            <a:lvl4pPr indent="-228600" lvl="3" marL="1828800" rtl="0" algn="ctr">
              <a:lnSpc>
                <a:spcPct val="80000"/>
              </a:lnSpc>
              <a:spcBef>
                <a:spcPts val="0"/>
              </a:spcBef>
              <a:spcAft>
                <a:spcPts val="0"/>
              </a:spcAft>
              <a:buClr>
                <a:srgbClr val="000000"/>
              </a:buClr>
              <a:buSzPts val="4400"/>
              <a:buFont typeface="Helvetica Neue"/>
              <a:buNone/>
              <a:defRPr sz="4400">
                <a:latin typeface="Helvetica Neue"/>
                <a:ea typeface="Helvetica Neue"/>
                <a:cs typeface="Helvetica Neue"/>
                <a:sym typeface="Helvetica Neue"/>
              </a:defRPr>
            </a:lvl4pPr>
            <a:lvl5pPr indent="-228600" lvl="4" marL="2286000" rtl="0" algn="ctr">
              <a:lnSpc>
                <a:spcPct val="80000"/>
              </a:lnSpc>
              <a:spcBef>
                <a:spcPts val="0"/>
              </a:spcBef>
              <a:spcAft>
                <a:spcPts val="0"/>
              </a:spcAft>
              <a:buClr>
                <a:srgbClr val="000000"/>
              </a:buClr>
              <a:buSzPts val="4400"/>
              <a:buFont typeface="Helvetica Neue"/>
              <a:buNone/>
              <a:defRPr sz="4400">
                <a:latin typeface="Helvetica Neue"/>
                <a:ea typeface="Helvetica Neue"/>
                <a:cs typeface="Helvetica Neue"/>
                <a:sym typeface="Helvetica Neue"/>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709" name="Google Shape;709;p139"/>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rtl="0" algn="ctr">
              <a:lnSpc>
                <a:spcPct val="100000"/>
              </a:lnSpc>
              <a:spcBef>
                <a:spcPts val="0"/>
              </a:spcBef>
              <a:spcAft>
                <a:spcPts val="0"/>
              </a:spcAft>
              <a:buClr>
                <a:srgbClr val="000000"/>
              </a:buClr>
              <a:buSzPts val="700"/>
              <a:buFont typeface="Helvetica Neue"/>
              <a:buNone/>
              <a:defRPr sz="700">
                <a:solidFill>
                  <a:srgbClr val="000000"/>
                </a:solidFill>
              </a:defRPr>
            </a:lvl1pPr>
            <a:lvl2pPr indent="0" lvl="1" marL="0" rtl="0" algn="ctr">
              <a:lnSpc>
                <a:spcPct val="100000"/>
              </a:lnSpc>
              <a:spcBef>
                <a:spcPts val="0"/>
              </a:spcBef>
              <a:spcAft>
                <a:spcPts val="0"/>
              </a:spcAft>
              <a:buClr>
                <a:srgbClr val="000000"/>
              </a:buClr>
              <a:buSzPts val="700"/>
              <a:buFont typeface="Helvetica Neue"/>
              <a:buNone/>
              <a:defRPr sz="700">
                <a:solidFill>
                  <a:srgbClr val="000000"/>
                </a:solidFill>
              </a:defRPr>
            </a:lvl2pPr>
            <a:lvl3pPr indent="0" lvl="2" marL="0" rtl="0" algn="ctr">
              <a:lnSpc>
                <a:spcPct val="100000"/>
              </a:lnSpc>
              <a:spcBef>
                <a:spcPts val="0"/>
              </a:spcBef>
              <a:spcAft>
                <a:spcPts val="0"/>
              </a:spcAft>
              <a:buClr>
                <a:srgbClr val="000000"/>
              </a:buClr>
              <a:buSzPts val="700"/>
              <a:buFont typeface="Helvetica Neue"/>
              <a:buNone/>
              <a:defRPr sz="700">
                <a:solidFill>
                  <a:srgbClr val="000000"/>
                </a:solidFill>
              </a:defRPr>
            </a:lvl3pPr>
            <a:lvl4pPr indent="0" lvl="3" marL="0" rtl="0" algn="ctr">
              <a:lnSpc>
                <a:spcPct val="100000"/>
              </a:lnSpc>
              <a:spcBef>
                <a:spcPts val="0"/>
              </a:spcBef>
              <a:spcAft>
                <a:spcPts val="0"/>
              </a:spcAft>
              <a:buClr>
                <a:srgbClr val="000000"/>
              </a:buClr>
              <a:buSzPts val="700"/>
              <a:buFont typeface="Helvetica Neue"/>
              <a:buNone/>
              <a:defRPr sz="700">
                <a:solidFill>
                  <a:srgbClr val="000000"/>
                </a:solidFill>
              </a:defRPr>
            </a:lvl4pPr>
            <a:lvl5pPr indent="0" lvl="4" marL="0" rtl="0" algn="ctr">
              <a:lnSpc>
                <a:spcPct val="100000"/>
              </a:lnSpc>
              <a:spcBef>
                <a:spcPts val="0"/>
              </a:spcBef>
              <a:spcAft>
                <a:spcPts val="0"/>
              </a:spcAft>
              <a:buClr>
                <a:srgbClr val="000000"/>
              </a:buClr>
              <a:buSzPts val="700"/>
              <a:buFont typeface="Helvetica Neue"/>
              <a:buNone/>
              <a:defRPr sz="700">
                <a:solidFill>
                  <a:srgbClr val="000000"/>
                </a:solidFill>
              </a:defRPr>
            </a:lvl5pPr>
            <a:lvl6pPr indent="0" lvl="5" marL="0" rtl="0" algn="ctr">
              <a:lnSpc>
                <a:spcPct val="100000"/>
              </a:lnSpc>
              <a:spcBef>
                <a:spcPts val="0"/>
              </a:spcBef>
              <a:spcAft>
                <a:spcPts val="0"/>
              </a:spcAft>
              <a:buClr>
                <a:srgbClr val="000000"/>
              </a:buClr>
              <a:buSzPts val="700"/>
              <a:buFont typeface="Helvetica Neue"/>
              <a:buNone/>
              <a:defRPr sz="700">
                <a:solidFill>
                  <a:srgbClr val="000000"/>
                </a:solidFill>
              </a:defRPr>
            </a:lvl6pPr>
            <a:lvl7pPr indent="0" lvl="6" marL="0" rtl="0" algn="ctr">
              <a:lnSpc>
                <a:spcPct val="100000"/>
              </a:lnSpc>
              <a:spcBef>
                <a:spcPts val="0"/>
              </a:spcBef>
              <a:spcAft>
                <a:spcPts val="0"/>
              </a:spcAft>
              <a:buClr>
                <a:srgbClr val="000000"/>
              </a:buClr>
              <a:buSzPts val="700"/>
              <a:buFont typeface="Helvetica Neue"/>
              <a:buNone/>
              <a:defRPr sz="700">
                <a:solidFill>
                  <a:srgbClr val="000000"/>
                </a:solidFill>
              </a:defRPr>
            </a:lvl7pPr>
            <a:lvl8pPr indent="0" lvl="7" marL="0" rtl="0" algn="ctr">
              <a:lnSpc>
                <a:spcPct val="100000"/>
              </a:lnSpc>
              <a:spcBef>
                <a:spcPts val="0"/>
              </a:spcBef>
              <a:spcAft>
                <a:spcPts val="0"/>
              </a:spcAft>
              <a:buClr>
                <a:srgbClr val="000000"/>
              </a:buClr>
              <a:buSzPts val="700"/>
              <a:buFont typeface="Helvetica Neue"/>
              <a:buNone/>
              <a:defRPr sz="700">
                <a:solidFill>
                  <a:srgbClr val="000000"/>
                </a:solidFill>
              </a:defRPr>
            </a:lvl8pPr>
            <a:lvl9pPr indent="0" lvl="8" marL="0" rtl="0" algn="ctr">
              <a:lnSpc>
                <a:spcPct val="100000"/>
              </a:lnSpc>
              <a:spcBef>
                <a:spcPts val="0"/>
              </a:spcBef>
              <a:spcAft>
                <a:spcPts val="0"/>
              </a:spcAft>
              <a:buClr>
                <a:srgbClr val="000000"/>
              </a:buClr>
              <a:buSzPts val="700"/>
              <a:buFont typeface="Helvetica Neue"/>
              <a:buNone/>
              <a:defRPr sz="700">
                <a:solidFill>
                  <a:srgbClr val="000000"/>
                </a:solidFil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Fact">
  <p:cSld name="Big Fact">
    <p:spTree>
      <p:nvGrpSpPr>
        <p:cNvPr id="710" name="Shape 710"/>
        <p:cNvGrpSpPr/>
        <p:nvPr/>
      </p:nvGrpSpPr>
      <p:grpSpPr>
        <a:xfrm>
          <a:off x="0" y="0"/>
          <a:ext cx="0" cy="0"/>
          <a:chOff x="0" y="0"/>
          <a:chExt cx="0" cy="0"/>
        </a:xfrm>
      </p:grpSpPr>
      <p:sp>
        <p:nvSpPr>
          <p:cNvPr id="711" name="Google Shape;711;p140"/>
          <p:cNvSpPr txBox="1"/>
          <p:nvPr>
            <p:ph idx="1" type="body"/>
          </p:nvPr>
        </p:nvSpPr>
        <p:spPr>
          <a:xfrm>
            <a:off x="452438" y="403473"/>
            <a:ext cx="8239200" cy="2715600"/>
          </a:xfrm>
          <a:prstGeom prst="rect">
            <a:avLst/>
          </a:prstGeom>
          <a:noFill/>
          <a:ln>
            <a:noFill/>
          </a:ln>
        </p:spPr>
        <p:txBody>
          <a:bodyPr anchorCtr="0" anchor="b" bIns="19050" lIns="19050" spcFirstLastPara="1" rIns="19050" wrap="square" tIns="19050">
            <a:normAutofit/>
          </a:bodyPr>
          <a:lstStyle>
            <a:lvl1pPr indent="-228600" lvl="0" marL="457200" rtl="0" algn="ctr">
              <a:lnSpc>
                <a:spcPct val="80000"/>
              </a:lnSpc>
              <a:spcBef>
                <a:spcPts val="0"/>
              </a:spcBef>
              <a:spcAft>
                <a:spcPts val="0"/>
              </a:spcAft>
              <a:buClr>
                <a:srgbClr val="000000"/>
              </a:buClr>
              <a:buSzPts val="9400"/>
              <a:buFont typeface="Helvetica Neue"/>
              <a:buNone/>
              <a:defRPr b="1" sz="9400"/>
            </a:lvl1pPr>
            <a:lvl2pPr indent="-228600" lvl="1" marL="914400" rtl="0" algn="ctr">
              <a:lnSpc>
                <a:spcPct val="80000"/>
              </a:lnSpc>
              <a:spcBef>
                <a:spcPts val="0"/>
              </a:spcBef>
              <a:spcAft>
                <a:spcPts val="0"/>
              </a:spcAft>
              <a:buClr>
                <a:srgbClr val="000000"/>
              </a:buClr>
              <a:buSzPts val="9400"/>
              <a:buFont typeface="Helvetica Neue"/>
              <a:buNone/>
              <a:defRPr b="1" sz="9400"/>
            </a:lvl2pPr>
            <a:lvl3pPr indent="-228600" lvl="2" marL="1371600" rtl="0" algn="ctr">
              <a:lnSpc>
                <a:spcPct val="80000"/>
              </a:lnSpc>
              <a:spcBef>
                <a:spcPts val="0"/>
              </a:spcBef>
              <a:spcAft>
                <a:spcPts val="0"/>
              </a:spcAft>
              <a:buClr>
                <a:srgbClr val="000000"/>
              </a:buClr>
              <a:buSzPts val="9400"/>
              <a:buFont typeface="Helvetica Neue"/>
              <a:buNone/>
              <a:defRPr b="1" sz="9400"/>
            </a:lvl3pPr>
            <a:lvl4pPr indent="-228600" lvl="3" marL="1828800" rtl="0" algn="ctr">
              <a:lnSpc>
                <a:spcPct val="80000"/>
              </a:lnSpc>
              <a:spcBef>
                <a:spcPts val="0"/>
              </a:spcBef>
              <a:spcAft>
                <a:spcPts val="0"/>
              </a:spcAft>
              <a:buClr>
                <a:srgbClr val="000000"/>
              </a:buClr>
              <a:buSzPts val="9400"/>
              <a:buFont typeface="Helvetica Neue"/>
              <a:buNone/>
              <a:defRPr b="1" sz="9400"/>
            </a:lvl4pPr>
            <a:lvl5pPr indent="-228600" lvl="4" marL="2286000" rtl="0" algn="ctr">
              <a:lnSpc>
                <a:spcPct val="80000"/>
              </a:lnSpc>
              <a:spcBef>
                <a:spcPts val="0"/>
              </a:spcBef>
              <a:spcAft>
                <a:spcPts val="0"/>
              </a:spcAft>
              <a:buClr>
                <a:srgbClr val="000000"/>
              </a:buClr>
              <a:buSzPts val="9400"/>
              <a:buFont typeface="Helvetica Neue"/>
              <a:buNone/>
              <a:defRPr b="1" sz="9400"/>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712" name="Google Shape;712;p140"/>
          <p:cNvSpPr txBox="1"/>
          <p:nvPr>
            <p:ph idx="2" type="body"/>
          </p:nvPr>
        </p:nvSpPr>
        <p:spPr>
          <a:xfrm>
            <a:off x="452438" y="3098317"/>
            <a:ext cx="8239200" cy="350400"/>
          </a:xfrm>
          <a:prstGeom prst="rect">
            <a:avLst/>
          </a:prstGeom>
          <a:noFill/>
          <a:ln>
            <a:noFill/>
          </a:ln>
        </p:spPr>
        <p:txBody>
          <a:bodyPr anchorCtr="0" anchor="t" bIns="17150" lIns="17150" spcFirstLastPara="1" rIns="17150" wrap="square" tIns="17150">
            <a:normAutofit/>
          </a:bodyPr>
          <a:lstStyle>
            <a:lvl1pPr indent="-228600" lvl="0" marL="457200" rtl="0" algn="ctr">
              <a:lnSpc>
                <a:spcPct val="100000"/>
              </a:lnSpc>
              <a:spcBef>
                <a:spcPts val="0"/>
              </a:spcBef>
              <a:spcAft>
                <a:spcPts val="0"/>
              </a:spcAft>
              <a:buClr>
                <a:srgbClr val="000000"/>
              </a:buClr>
              <a:buSzPts val="2100"/>
              <a:buFont typeface="Helvetica Neue"/>
              <a:buNone/>
              <a:defRPr b="1" sz="2100"/>
            </a:lvl1pPr>
            <a:lvl2pPr indent="-279400" lvl="1" marL="914400" rtl="0" algn="l">
              <a:lnSpc>
                <a:spcPct val="90000"/>
              </a:lnSpc>
              <a:spcBef>
                <a:spcPts val="1700"/>
              </a:spcBef>
              <a:spcAft>
                <a:spcPts val="0"/>
              </a:spcAft>
              <a:buClr>
                <a:srgbClr val="000000"/>
              </a:buClr>
              <a:buSzPts val="800"/>
              <a:buChar char="•"/>
              <a:defRPr/>
            </a:lvl2pPr>
            <a:lvl3pPr indent="-279400" lvl="2" marL="1371600" rtl="0" algn="l">
              <a:lnSpc>
                <a:spcPct val="90000"/>
              </a:lnSpc>
              <a:spcBef>
                <a:spcPts val="1700"/>
              </a:spcBef>
              <a:spcAft>
                <a:spcPts val="0"/>
              </a:spcAft>
              <a:buClr>
                <a:srgbClr val="000000"/>
              </a:buClr>
              <a:buSzPts val="800"/>
              <a:buChar char="•"/>
              <a:defRPr/>
            </a:lvl3pPr>
            <a:lvl4pPr indent="-279400" lvl="3" marL="1828800" rtl="0" algn="l">
              <a:lnSpc>
                <a:spcPct val="90000"/>
              </a:lnSpc>
              <a:spcBef>
                <a:spcPts val="1700"/>
              </a:spcBef>
              <a:spcAft>
                <a:spcPts val="0"/>
              </a:spcAft>
              <a:buClr>
                <a:srgbClr val="000000"/>
              </a:buClr>
              <a:buSzPts val="800"/>
              <a:buChar char="•"/>
              <a:defRPr/>
            </a:lvl4pPr>
            <a:lvl5pPr indent="-279400" lvl="4" marL="2286000" rtl="0" algn="l">
              <a:lnSpc>
                <a:spcPct val="90000"/>
              </a:lnSpc>
              <a:spcBef>
                <a:spcPts val="1700"/>
              </a:spcBef>
              <a:spcAft>
                <a:spcPts val="0"/>
              </a:spcAft>
              <a:buClr>
                <a:srgbClr val="000000"/>
              </a:buClr>
              <a:buSzPts val="800"/>
              <a:buChar char="•"/>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713" name="Google Shape;713;p140"/>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rtl="0" algn="ctr">
              <a:lnSpc>
                <a:spcPct val="100000"/>
              </a:lnSpc>
              <a:spcBef>
                <a:spcPts val="0"/>
              </a:spcBef>
              <a:spcAft>
                <a:spcPts val="0"/>
              </a:spcAft>
              <a:buClr>
                <a:srgbClr val="000000"/>
              </a:buClr>
              <a:buSzPts val="700"/>
              <a:buFont typeface="Helvetica Neue"/>
              <a:buNone/>
              <a:defRPr sz="700">
                <a:solidFill>
                  <a:srgbClr val="000000"/>
                </a:solidFill>
              </a:defRPr>
            </a:lvl1pPr>
            <a:lvl2pPr indent="0" lvl="1" marL="0" rtl="0" algn="ctr">
              <a:lnSpc>
                <a:spcPct val="100000"/>
              </a:lnSpc>
              <a:spcBef>
                <a:spcPts val="0"/>
              </a:spcBef>
              <a:spcAft>
                <a:spcPts val="0"/>
              </a:spcAft>
              <a:buClr>
                <a:srgbClr val="000000"/>
              </a:buClr>
              <a:buSzPts val="700"/>
              <a:buFont typeface="Helvetica Neue"/>
              <a:buNone/>
              <a:defRPr sz="700">
                <a:solidFill>
                  <a:srgbClr val="000000"/>
                </a:solidFill>
              </a:defRPr>
            </a:lvl2pPr>
            <a:lvl3pPr indent="0" lvl="2" marL="0" rtl="0" algn="ctr">
              <a:lnSpc>
                <a:spcPct val="100000"/>
              </a:lnSpc>
              <a:spcBef>
                <a:spcPts val="0"/>
              </a:spcBef>
              <a:spcAft>
                <a:spcPts val="0"/>
              </a:spcAft>
              <a:buClr>
                <a:srgbClr val="000000"/>
              </a:buClr>
              <a:buSzPts val="700"/>
              <a:buFont typeface="Helvetica Neue"/>
              <a:buNone/>
              <a:defRPr sz="700">
                <a:solidFill>
                  <a:srgbClr val="000000"/>
                </a:solidFill>
              </a:defRPr>
            </a:lvl3pPr>
            <a:lvl4pPr indent="0" lvl="3" marL="0" rtl="0" algn="ctr">
              <a:lnSpc>
                <a:spcPct val="100000"/>
              </a:lnSpc>
              <a:spcBef>
                <a:spcPts val="0"/>
              </a:spcBef>
              <a:spcAft>
                <a:spcPts val="0"/>
              </a:spcAft>
              <a:buClr>
                <a:srgbClr val="000000"/>
              </a:buClr>
              <a:buSzPts val="700"/>
              <a:buFont typeface="Helvetica Neue"/>
              <a:buNone/>
              <a:defRPr sz="700">
                <a:solidFill>
                  <a:srgbClr val="000000"/>
                </a:solidFill>
              </a:defRPr>
            </a:lvl4pPr>
            <a:lvl5pPr indent="0" lvl="4" marL="0" rtl="0" algn="ctr">
              <a:lnSpc>
                <a:spcPct val="100000"/>
              </a:lnSpc>
              <a:spcBef>
                <a:spcPts val="0"/>
              </a:spcBef>
              <a:spcAft>
                <a:spcPts val="0"/>
              </a:spcAft>
              <a:buClr>
                <a:srgbClr val="000000"/>
              </a:buClr>
              <a:buSzPts val="700"/>
              <a:buFont typeface="Helvetica Neue"/>
              <a:buNone/>
              <a:defRPr sz="700">
                <a:solidFill>
                  <a:srgbClr val="000000"/>
                </a:solidFill>
              </a:defRPr>
            </a:lvl5pPr>
            <a:lvl6pPr indent="0" lvl="5" marL="0" rtl="0" algn="ctr">
              <a:lnSpc>
                <a:spcPct val="100000"/>
              </a:lnSpc>
              <a:spcBef>
                <a:spcPts val="0"/>
              </a:spcBef>
              <a:spcAft>
                <a:spcPts val="0"/>
              </a:spcAft>
              <a:buClr>
                <a:srgbClr val="000000"/>
              </a:buClr>
              <a:buSzPts val="700"/>
              <a:buFont typeface="Helvetica Neue"/>
              <a:buNone/>
              <a:defRPr sz="700">
                <a:solidFill>
                  <a:srgbClr val="000000"/>
                </a:solidFill>
              </a:defRPr>
            </a:lvl6pPr>
            <a:lvl7pPr indent="0" lvl="6" marL="0" rtl="0" algn="ctr">
              <a:lnSpc>
                <a:spcPct val="100000"/>
              </a:lnSpc>
              <a:spcBef>
                <a:spcPts val="0"/>
              </a:spcBef>
              <a:spcAft>
                <a:spcPts val="0"/>
              </a:spcAft>
              <a:buClr>
                <a:srgbClr val="000000"/>
              </a:buClr>
              <a:buSzPts val="700"/>
              <a:buFont typeface="Helvetica Neue"/>
              <a:buNone/>
              <a:defRPr sz="700">
                <a:solidFill>
                  <a:srgbClr val="000000"/>
                </a:solidFill>
              </a:defRPr>
            </a:lvl7pPr>
            <a:lvl8pPr indent="0" lvl="7" marL="0" rtl="0" algn="ctr">
              <a:lnSpc>
                <a:spcPct val="100000"/>
              </a:lnSpc>
              <a:spcBef>
                <a:spcPts val="0"/>
              </a:spcBef>
              <a:spcAft>
                <a:spcPts val="0"/>
              </a:spcAft>
              <a:buClr>
                <a:srgbClr val="000000"/>
              </a:buClr>
              <a:buSzPts val="700"/>
              <a:buFont typeface="Helvetica Neue"/>
              <a:buNone/>
              <a:defRPr sz="700">
                <a:solidFill>
                  <a:srgbClr val="000000"/>
                </a:solidFill>
              </a:defRPr>
            </a:lvl8pPr>
            <a:lvl9pPr indent="0" lvl="8" marL="0" rtl="0" algn="ctr">
              <a:lnSpc>
                <a:spcPct val="100000"/>
              </a:lnSpc>
              <a:spcBef>
                <a:spcPts val="0"/>
              </a:spcBef>
              <a:spcAft>
                <a:spcPts val="0"/>
              </a:spcAft>
              <a:buClr>
                <a:srgbClr val="000000"/>
              </a:buClr>
              <a:buSzPts val="700"/>
              <a:buFont typeface="Helvetica Neue"/>
              <a:buNone/>
              <a:defRPr sz="700">
                <a:solidFill>
                  <a:srgbClr val="000000"/>
                </a:solidFil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714" name="Shape 714"/>
        <p:cNvGrpSpPr/>
        <p:nvPr/>
      </p:nvGrpSpPr>
      <p:grpSpPr>
        <a:xfrm>
          <a:off x="0" y="0"/>
          <a:ext cx="0" cy="0"/>
          <a:chOff x="0" y="0"/>
          <a:chExt cx="0" cy="0"/>
        </a:xfrm>
      </p:grpSpPr>
      <p:sp>
        <p:nvSpPr>
          <p:cNvPr id="715" name="Google Shape;715;p141"/>
          <p:cNvSpPr txBox="1"/>
          <p:nvPr>
            <p:ph idx="1" type="body"/>
          </p:nvPr>
        </p:nvSpPr>
        <p:spPr>
          <a:xfrm>
            <a:off x="911259" y="4003295"/>
            <a:ext cx="7575000" cy="238800"/>
          </a:xfrm>
          <a:prstGeom prst="rect">
            <a:avLst/>
          </a:prstGeom>
          <a:noFill/>
          <a:ln>
            <a:noFill/>
          </a:ln>
        </p:spPr>
        <p:txBody>
          <a:bodyPr anchorCtr="0" anchor="t" bIns="17150" lIns="17150" spcFirstLastPara="1" rIns="17150" wrap="square" tIns="17150">
            <a:normAutofit/>
          </a:bodyPr>
          <a:lstStyle>
            <a:lvl1pPr indent="-228600" lvl="0" marL="457200" rtl="0" algn="l">
              <a:lnSpc>
                <a:spcPct val="100000"/>
              </a:lnSpc>
              <a:spcBef>
                <a:spcPts val="0"/>
              </a:spcBef>
              <a:spcAft>
                <a:spcPts val="0"/>
              </a:spcAft>
              <a:buClr>
                <a:srgbClr val="000000"/>
              </a:buClr>
              <a:buSzPts val="1400"/>
              <a:buFont typeface="Helvetica Neue"/>
              <a:buNone/>
              <a:defRPr b="1" sz="1400"/>
            </a:lvl1pPr>
            <a:lvl2pPr indent="-279400" lvl="1" marL="914400" rtl="0" algn="l">
              <a:lnSpc>
                <a:spcPct val="90000"/>
              </a:lnSpc>
              <a:spcBef>
                <a:spcPts val="1700"/>
              </a:spcBef>
              <a:spcAft>
                <a:spcPts val="0"/>
              </a:spcAft>
              <a:buClr>
                <a:srgbClr val="000000"/>
              </a:buClr>
              <a:buSzPts val="800"/>
              <a:buChar char="•"/>
              <a:defRPr/>
            </a:lvl2pPr>
            <a:lvl3pPr indent="-279400" lvl="2" marL="1371600" rtl="0" algn="l">
              <a:lnSpc>
                <a:spcPct val="90000"/>
              </a:lnSpc>
              <a:spcBef>
                <a:spcPts val="1700"/>
              </a:spcBef>
              <a:spcAft>
                <a:spcPts val="0"/>
              </a:spcAft>
              <a:buClr>
                <a:srgbClr val="000000"/>
              </a:buClr>
              <a:buSzPts val="800"/>
              <a:buChar char="•"/>
              <a:defRPr/>
            </a:lvl3pPr>
            <a:lvl4pPr indent="-279400" lvl="3" marL="1828800" rtl="0" algn="l">
              <a:lnSpc>
                <a:spcPct val="90000"/>
              </a:lnSpc>
              <a:spcBef>
                <a:spcPts val="1700"/>
              </a:spcBef>
              <a:spcAft>
                <a:spcPts val="0"/>
              </a:spcAft>
              <a:buClr>
                <a:srgbClr val="000000"/>
              </a:buClr>
              <a:buSzPts val="800"/>
              <a:buChar char="•"/>
              <a:defRPr/>
            </a:lvl4pPr>
            <a:lvl5pPr indent="-279400" lvl="4" marL="2286000" rtl="0" algn="l">
              <a:lnSpc>
                <a:spcPct val="90000"/>
              </a:lnSpc>
              <a:spcBef>
                <a:spcPts val="1700"/>
              </a:spcBef>
              <a:spcAft>
                <a:spcPts val="0"/>
              </a:spcAft>
              <a:buClr>
                <a:srgbClr val="000000"/>
              </a:buClr>
              <a:buSzPts val="800"/>
              <a:buChar char="•"/>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716" name="Google Shape;716;p141"/>
          <p:cNvSpPr txBox="1"/>
          <p:nvPr>
            <p:ph idx="2" type="body"/>
          </p:nvPr>
        </p:nvSpPr>
        <p:spPr>
          <a:xfrm>
            <a:off x="657721" y="1852447"/>
            <a:ext cx="7828500" cy="1438500"/>
          </a:xfrm>
          <a:prstGeom prst="rect">
            <a:avLst/>
          </a:prstGeom>
          <a:noFill/>
          <a:ln>
            <a:noFill/>
          </a:ln>
        </p:spPr>
        <p:txBody>
          <a:bodyPr anchorCtr="0" anchor="t" bIns="19050" lIns="19050" spcFirstLastPara="1" rIns="19050" wrap="square" tIns="19050">
            <a:normAutofit/>
          </a:bodyPr>
          <a:lstStyle>
            <a:lvl1pPr indent="-228600" lvl="0" marL="457200" rtl="0" algn="l">
              <a:lnSpc>
                <a:spcPct val="90000"/>
              </a:lnSpc>
              <a:spcBef>
                <a:spcPts val="0"/>
              </a:spcBef>
              <a:spcAft>
                <a:spcPts val="0"/>
              </a:spcAft>
              <a:buClr>
                <a:srgbClr val="000000"/>
              </a:buClr>
              <a:buSzPts val="3200"/>
              <a:buFont typeface="Helvetica Neue"/>
              <a:buNone/>
              <a:defRPr sz="3200">
                <a:latin typeface="Helvetica Neue"/>
                <a:ea typeface="Helvetica Neue"/>
                <a:cs typeface="Helvetica Neue"/>
                <a:sym typeface="Helvetica Neue"/>
              </a:defRPr>
            </a:lvl1pPr>
            <a:lvl2pPr indent="-228600" lvl="1" marL="914400" rtl="0" algn="l">
              <a:lnSpc>
                <a:spcPct val="90000"/>
              </a:lnSpc>
              <a:spcBef>
                <a:spcPts val="0"/>
              </a:spcBef>
              <a:spcAft>
                <a:spcPts val="0"/>
              </a:spcAft>
              <a:buClr>
                <a:srgbClr val="000000"/>
              </a:buClr>
              <a:buSzPts val="3200"/>
              <a:buFont typeface="Helvetica Neue"/>
              <a:buNone/>
              <a:defRPr sz="3200">
                <a:latin typeface="Helvetica Neue"/>
                <a:ea typeface="Helvetica Neue"/>
                <a:cs typeface="Helvetica Neue"/>
                <a:sym typeface="Helvetica Neue"/>
              </a:defRPr>
            </a:lvl2pPr>
            <a:lvl3pPr indent="-228600" lvl="2" marL="1371600" rtl="0" algn="l">
              <a:lnSpc>
                <a:spcPct val="90000"/>
              </a:lnSpc>
              <a:spcBef>
                <a:spcPts val="0"/>
              </a:spcBef>
              <a:spcAft>
                <a:spcPts val="0"/>
              </a:spcAft>
              <a:buClr>
                <a:srgbClr val="000000"/>
              </a:buClr>
              <a:buSzPts val="3200"/>
              <a:buFont typeface="Helvetica Neue"/>
              <a:buNone/>
              <a:defRPr sz="3200">
                <a:latin typeface="Helvetica Neue"/>
                <a:ea typeface="Helvetica Neue"/>
                <a:cs typeface="Helvetica Neue"/>
                <a:sym typeface="Helvetica Neue"/>
              </a:defRPr>
            </a:lvl3pPr>
            <a:lvl4pPr indent="-228600" lvl="3" marL="1828800" rtl="0" algn="l">
              <a:lnSpc>
                <a:spcPct val="90000"/>
              </a:lnSpc>
              <a:spcBef>
                <a:spcPts val="0"/>
              </a:spcBef>
              <a:spcAft>
                <a:spcPts val="0"/>
              </a:spcAft>
              <a:buClr>
                <a:srgbClr val="000000"/>
              </a:buClr>
              <a:buSzPts val="3200"/>
              <a:buFont typeface="Helvetica Neue"/>
              <a:buNone/>
              <a:defRPr sz="3200">
                <a:latin typeface="Helvetica Neue"/>
                <a:ea typeface="Helvetica Neue"/>
                <a:cs typeface="Helvetica Neue"/>
                <a:sym typeface="Helvetica Neue"/>
              </a:defRPr>
            </a:lvl4pPr>
            <a:lvl5pPr indent="-228600" lvl="4" marL="2286000" rtl="0" algn="l">
              <a:lnSpc>
                <a:spcPct val="90000"/>
              </a:lnSpc>
              <a:spcBef>
                <a:spcPts val="0"/>
              </a:spcBef>
              <a:spcAft>
                <a:spcPts val="0"/>
              </a:spcAft>
              <a:buClr>
                <a:srgbClr val="000000"/>
              </a:buClr>
              <a:buSzPts val="3200"/>
              <a:buFont typeface="Helvetica Neue"/>
              <a:buNone/>
              <a:defRPr sz="3200">
                <a:latin typeface="Helvetica Neue"/>
                <a:ea typeface="Helvetica Neue"/>
                <a:cs typeface="Helvetica Neue"/>
                <a:sym typeface="Helvetica Neue"/>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717" name="Google Shape;717;p141"/>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rtl="0" algn="ctr">
              <a:lnSpc>
                <a:spcPct val="100000"/>
              </a:lnSpc>
              <a:spcBef>
                <a:spcPts val="0"/>
              </a:spcBef>
              <a:spcAft>
                <a:spcPts val="0"/>
              </a:spcAft>
              <a:buClr>
                <a:srgbClr val="000000"/>
              </a:buClr>
              <a:buSzPts val="700"/>
              <a:buFont typeface="Helvetica Neue"/>
              <a:buNone/>
              <a:defRPr sz="700">
                <a:solidFill>
                  <a:srgbClr val="000000"/>
                </a:solidFill>
              </a:defRPr>
            </a:lvl1pPr>
            <a:lvl2pPr indent="0" lvl="1" marL="0" rtl="0" algn="ctr">
              <a:lnSpc>
                <a:spcPct val="100000"/>
              </a:lnSpc>
              <a:spcBef>
                <a:spcPts val="0"/>
              </a:spcBef>
              <a:spcAft>
                <a:spcPts val="0"/>
              </a:spcAft>
              <a:buClr>
                <a:srgbClr val="000000"/>
              </a:buClr>
              <a:buSzPts val="700"/>
              <a:buFont typeface="Helvetica Neue"/>
              <a:buNone/>
              <a:defRPr sz="700">
                <a:solidFill>
                  <a:srgbClr val="000000"/>
                </a:solidFill>
              </a:defRPr>
            </a:lvl2pPr>
            <a:lvl3pPr indent="0" lvl="2" marL="0" rtl="0" algn="ctr">
              <a:lnSpc>
                <a:spcPct val="100000"/>
              </a:lnSpc>
              <a:spcBef>
                <a:spcPts val="0"/>
              </a:spcBef>
              <a:spcAft>
                <a:spcPts val="0"/>
              </a:spcAft>
              <a:buClr>
                <a:srgbClr val="000000"/>
              </a:buClr>
              <a:buSzPts val="700"/>
              <a:buFont typeface="Helvetica Neue"/>
              <a:buNone/>
              <a:defRPr sz="700">
                <a:solidFill>
                  <a:srgbClr val="000000"/>
                </a:solidFill>
              </a:defRPr>
            </a:lvl3pPr>
            <a:lvl4pPr indent="0" lvl="3" marL="0" rtl="0" algn="ctr">
              <a:lnSpc>
                <a:spcPct val="100000"/>
              </a:lnSpc>
              <a:spcBef>
                <a:spcPts val="0"/>
              </a:spcBef>
              <a:spcAft>
                <a:spcPts val="0"/>
              </a:spcAft>
              <a:buClr>
                <a:srgbClr val="000000"/>
              </a:buClr>
              <a:buSzPts val="700"/>
              <a:buFont typeface="Helvetica Neue"/>
              <a:buNone/>
              <a:defRPr sz="700">
                <a:solidFill>
                  <a:srgbClr val="000000"/>
                </a:solidFill>
              </a:defRPr>
            </a:lvl4pPr>
            <a:lvl5pPr indent="0" lvl="4" marL="0" rtl="0" algn="ctr">
              <a:lnSpc>
                <a:spcPct val="100000"/>
              </a:lnSpc>
              <a:spcBef>
                <a:spcPts val="0"/>
              </a:spcBef>
              <a:spcAft>
                <a:spcPts val="0"/>
              </a:spcAft>
              <a:buClr>
                <a:srgbClr val="000000"/>
              </a:buClr>
              <a:buSzPts val="700"/>
              <a:buFont typeface="Helvetica Neue"/>
              <a:buNone/>
              <a:defRPr sz="700">
                <a:solidFill>
                  <a:srgbClr val="000000"/>
                </a:solidFill>
              </a:defRPr>
            </a:lvl5pPr>
            <a:lvl6pPr indent="0" lvl="5" marL="0" rtl="0" algn="ctr">
              <a:lnSpc>
                <a:spcPct val="100000"/>
              </a:lnSpc>
              <a:spcBef>
                <a:spcPts val="0"/>
              </a:spcBef>
              <a:spcAft>
                <a:spcPts val="0"/>
              </a:spcAft>
              <a:buClr>
                <a:srgbClr val="000000"/>
              </a:buClr>
              <a:buSzPts val="700"/>
              <a:buFont typeface="Helvetica Neue"/>
              <a:buNone/>
              <a:defRPr sz="700">
                <a:solidFill>
                  <a:srgbClr val="000000"/>
                </a:solidFill>
              </a:defRPr>
            </a:lvl6pPr>
            <a:lvl7pPr indent="0" lvl="6" marL="0" rtl="0" algn="ctr">
              <a:lnSpc>
                <a:spcPct val="100000"/>
              </a:lnSpc>
              <a:spcBef>
                <a:spcPts val="0"/>
              </a:spcBef>
              <a:spcAft>
                <a:spcPts val="0"/>
              </a:spcAft>
              <a:buClr>
                <a:srgbClr val="000000"/>
              </a:buClr>
              <a:buSzPts val="700"/>
              <a:buFont typeface="Helvetica Neue"/>
              <a:buNone/>
              <a:defRPr sz="700">
                <a:solidFill>
                  <a:srgbClr val="000000"/>
                </a:solidFill>
              </a:defRPr>
            </a:lvl7pPr>
            <a:lvl8pPr indent="0" lvl="7" marL="0" rtl="0" algn="ctr">
              <a:lnSpc>
                <a:spcPct val="100000"/>
              </a:lnSpc>
              <a:spcBef>
                <a:spcPts val="0"/>
              </a:spcBef>
              <a:spcAft>
                <a:spcPts val="0"/>
              </a:spcAft>
              <a:buClr>
                <a:srgbClr val="000000"/>
              </a:buClr>
              <a:buSzPts val="700"/>
              <a:buFont typeface="Helvetica Neue"/>
              <a:buNone/>
              <a:defRPr sz="700">
                <a:solidFill>
                  <a:srgbClr val="000000"/>
                </a:solidFill>
              </a:defRPr>
            </a:lvl8pPr>
            <a:lvl9pPr indent="0" lvl="8" marL="0" rtl="0" algn="ctr">
              <a:lnSpc>
                <a:spcPct val="100000"/>
              </a:lnSpc>
              <a:spcBef>
                <a:spcPts val="0"/>
              </a:spcBef>
              <a:spcAft>
                <a:spcPts val="0"/>
              </a:spcAft>
              <a:buClr>
                <a:srgbClr val="000000"/>
              </a:buClr>
              <a:buSzPts val="700"/>
              <a:buFont typeface="Helvetica Neue"/>
              <a:buNone/>
              <a:defRPr sz="700">
                <a:solidFill>
                  <a:srgbClr val="000000"/>
                </a:solidFil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p:cSld name="Photo - 3 Up">
    <p:spTree>
      <p:nvGrpSpPr>
        <p:cNvPr id="718" name="Shape 718"/>
        <p:cNvGrpSpPr/>
        <p:nvPr/>
      </p:nvGrpSpPr>
      <p:grpSpPr>
        <a:xfrm>
          <a:off x="0" y="0"/>
          <a:ext cx="0" cy="0"/>
          <a:chOff x="0" y="0"/>
          <a:chExt cx="0" cy="0"/>
        </a:xfrm>
      </p:grpSpPr>
      <p:sp>
        <p:nvSpPr>
          <p:cNvPr id="719" name="Google Shape;719;p142"/>
          <p:cNvSpPr/>
          <p:nvPr>
            <p:ph idx="2" type="pic"/>
          </p:nvPr>
        </p:nvSpPr>
        <p:spPr>
          <a:xfrm>
            <a:off x="5910263" y="381000"/>
            <a:ext cx="2789700" cy="2231100"/>
          </a:xfrm>
          <a:prstGeom prst="rect">
            <a:avLst/>
          </a:prstGeom>
          <a:noFill/>
          <a:ln>
            <a:noFill/>
          </a:ln>
        </p:spPr>
      </p:sp>
      <p:sp>
        <p:nvSpPr>
          <p:cNvPr id="720" name="Google Shape;720;p142"/>
          <p:cNvSpPr/>
          <p:nvPr>
            <p:ph idx="3" type="pic"/>
          </p:nvPr>
        </p:nvSpPr>
        <p:spPr>
          <a:xfrm>
            <a:off x="5062538" y="1491853"/>
            <a:ext cx="3914700" cy="4556400"/>
          </a:xfrm>
          <a:prstGeom prst="rect">
            <a:avLst/>
          </a:prstGeom>
          <a:noFill/>
          <a:ln>
            <a:noFill/>
          </a:ln>
        </p:spPr>
      </p:sp>
      <p:sp>
        <p:nvSpPr>
          <p:cNvPr id="721" name="Google Shape;721;p142"/>
          <p:cNvSpPr/>
          <p:nvPr>
            <p:ph idx="4" type="pic"/>
          </p:nvPr>
        </p:nvSpPr>
        <p:spPr>
          <a:xfrm>
            <a:off x="-52387" y="185738"/>
            <a:ext cx="6229500" cy="4671900"/>
          </a:xfrm>
          <a:prstGeom prst="rect">
            <a:avLst/>
          </a:prstGeom>
          <a:noFill/>
          <a:ln>
            <a:noFill/>
          </a:ln>
        </p:spPr>
      </p:sp>
      <p:sp>
        <p:nvSpPr>
          <p:cNvPr id="722" name="Google Shape;722;p142"/>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rtl="0" algn="ctr">
              <a:lnSpc>
                <a:spcPct val="100000"/>
              </a:lnSpc>
              <a:spcBef>
                <a:spcPts val="0"/>
              </a:spcBef>
              <a:spcAft>
                <a:spcPts val="0"/>
              </a:spcAft>
              <a:buClr>
                <a:srgbClr val="000000"/>
              </a:buClr>
              <a:buSzPts val="700"/>
              <a:buFont typeface="Helvetica Neue"/>
              <a:buNone/>
              <a:defRPr sz="700">
                <a:solidFill>
                  <a:srgbClr val="000000"/>
                </a:solidFill>
              </a:defRPr>
            </a:lvl1pPr>
            <a:lvl2pPr indent="0" lvl="1" marL="0" rtl="0" algn="ctr">
              <a:lnSpc>
                <a:spcPct val="100000"/>
              </a:lnSpc>
              <a:spcBef>
                <a:spcPts val="0"/>
              </a:spcBef>
              <a:spcAft>
                <a:spcPts val="0"/>
              </a:spcAft>
              <a:buClr>
                <a:srgbClr val="000000"/>
              </a:buClr>
              <a:buSzPts val="700"/>
              <a:buFont typeface="Helvetica Neue"/>
              <a:buNone/>
              <a:defRPr sz="700">
                <a:solidFill>
                  <a:srgbClr val="000000"/>
                </a:solidFill>
              </a:defRPr>
            </a:lvl2pPr>
            <a:lvl3pPr indent="0" lvl="2" marL="0" rtl="0" algn="ctr">
              <a:lnSpc>
                <a:spcPct val="100000"/>
              </a:lnSpc>
              <a:spcBef>
                <a:spcPts val="0"/>
              </a:spcBef>
              <a:spcAft>
                <a:spcPts val="0"/>
              </a:spcAft>
              <a:buClr>
                <a:srgbClr val="000000"/>
              </a:buClr>
              <a:buSzPts val="700"/>
              <a:buFont typeface="Helvetica Neue"/>
              <a:buNone/>
              <a:defRPr sz="700">
                <a:solidFill>
                  <a:srgbClr val="000000"/>
                </a:solidFill>
              </a:defRPr>
            </a:lvl3pPr>
            <a:lvl4pPr indent="0" lvl="3" marL="0" rtl="0" algn="ctr">
              <a:lnSpc>
                <a:spcPct val="100000"/>
              </a:lnSpc>
              <a:spcBef>
                <a:spcPts val="0"/>
              </a:spcBef>
              <a:spcAft>
                <a:spcPts val="0"/>
              </a:spcAft>
              <a:buClr>
                <a:srgbClr val="000000"/>
              </a:buClr>
              <a:buSzPts val="700"/>
              <a:buFont typeface="Helvetica Neue"/>
              <a:buNone/>
              <a:defRPr sz="700">
                <a:solidFill>
                  <a:srgbClr val="000000"/>
                </a:solidFill>
              </a:defRPr>
            </a:lvl4pPr>
            <a:lvl5pPr indent="0" lvl="4" marL="0" rtl="0" algn="ctr">
              <a:lnSpc>
                <a:spcPct val="100000"/>
              </a:lnSpc>
              <a:spcBef>
                <a:spcPts val="0"/>
              </a:spcBef>
              <a:spcAft>
                <a:spcPts val="0"/>
              </a:spcAft>
              <a:buClr>
                <a:srgbClr val="000000"/>
              </a:buClr>
              <a:buSzPts val="700"/>
              <a:buFont typeface="Helvetica Neue"/>
              <a:buNone/>
              <a:defRPr sz="700">
                <a:solidFill>
                  <a:srgbClr val="000000"/>
                </a:solidFill>
              </a:defRPr>
            </a:lvl5pPr>
            <a:lvl6pPr indent="0" lvl="5" marL="0" rtl="0" algn="ctr">
              <a:lnSpc>
                <a:spcPct val="100000"/>
              </a:lnSpc>
              <a:spcBef>
                <a:spcPts val="0"/>
              </a:spcBef>
              <a:spcAft>
                <a:spcPts val="0"/>
              </a:spcAft>
              <a:buClr>
                <a:srgbClr val="000000"/>
              </a:buClr>
              <a:buSzPts val="700"/>
              <a:buFont typeface="Helvetica Neue"/>
              <a:buNone/>
              <a:defRPr sz="700">
                <a:solidFill>
                  <a:srgbClr val="000000"/>
                </a:solidFill>
              </a:defRPr>
            </a:lvl6pPr>
            <a:lvl7pPr indent="0" lvl="6" marL="0" rtl="0" algn="ctr">
              <a:lnSpc>
                <a:spcPct val="100000"/>
              </a:lnSpc>
              <a:spcBef>
                <a:spcPts val="0"/>
              </a:spcBef>
              <a:spcAft>
                <a:spcPts val="0"/>
              </a:spcAft>
              <a:buClr>
                <a:srgbClr val="000000"/>
              </a:buClr>
              <a:buSzPts val="700"/>
              <a:buFont typeface="Helvetica Neue"/>
              <a:buNone/>
              <a:defRPr sz="700">
                <a:solidFill>
                  <a:srgbClr val="000000"/>
                </a:solidFill>
              </a:defRPr>
            </a:lvl7pPr>
            <a:lvl8pPr indent="0" lvl="7" marL="0" rtl="0" algn="ctr">
              <a:lnSpc>
                <a:spcPct val="100000"/>
              </a:lnSpc>
              <a:spcBef>
                <a:spcPts val="0"/>
              </a:spcBef>
              <a:spcAft>
                <a:spcPts val="0"/>
              </a:spcAft>
              <a:buClr>
                <a:srgbClr val="000000"/>
              </a:buClr>
              <a:buSzPts val="700"/>
              <a:buFont typeface="Helvetica Neue"/>
              <a:buNone/>
              <a:defRPr sz="700">
                <a:solidFill>
                  <a:srgbClr val="000000"/>
                </a:solidFill>
              </a:defRPr>
            </a:lvl8pPr>
            <a:lvl9pPr indent="0" lvl="8" marL="0" rtl="0" algn="ctr">
              <a:lnSpc>
                <a:spcPct val="100000"/>
              </a:lnSpc>
              <a:spcBef>
                <a:spcPts val="0"/>
              </a:spcBef>
              <a:spcAft>
                <a:spcPts val="0"/>
              </a:spcAft>
              <a:buClr>
                <a:srgbClr val="000000"/>
              </a:buClr>
              <a:buSzPts val="700"/>
              <a:buFont typeface="Helvetica Neue"/>
              <a:buNone/>
              <a:defRPr sz="700">
                <a:solidFill>
                  <a:srgbClr val="000000"/>
                </a:solidFil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cSld name="TITLE_3">
    <p:spTree>
      <p:nvGrpSpPr>
        <p:cNvPr id="75" name="Shape 75"/>
        <p:cNvGrpSpPr/>
        <p:nvPr/>
      </p:nvGrpSpPr>
      <p:grpSpPr>
        <a:xfrm>
          <a:off x="0" y="0"/>
          <a:ext cx="0" cy="0"/>
          <a:chOff x="0" y="0"/>
          <a:chExt cx="0" cy="0"/>
        </a:xfrm>
      </p:grpSpPr>
      <p:sp>
        <p:nvSpPr>
          <p:cNvPr id="76" name="Google Shape;76;p16"/>
          <p:cNvSpPr txBox="1"/>
          <p:nvPr>
            <p:ph type="ctrTitle"/>
          </p:nvPr>
        </p:nvSpPr>
        <p:spPr>
          <a:xfrm>
            <a:off x="996600" y="2153575"/>
            <a:ext cx="7150800" cy="1254600"/>
          </a:xfrm>
          <a:prstGeom prst="rect">
            <a:avLst/>
          </a:prstGeom>
          <a:ln cap="flat" cmpd="sng" w="38100">
            <a:solidFill>
              <a:srgbClr val="2C2C2C"/>
            </a:solidFill>
            <a:prstDash val="solid"/>
            <a:round/>
            <a:headEnd len="sm" w="sm" type="none"/>
            <a:tailEnd len="sm" w="sm" type="none"/>
          </a:ln>
        </p:spPr>
        <p:txBody>
          <a:bodyPr anchorCtr="0" anchor="ctr" bIns="360000" lIns="90000" spcFirstLastPara="1" rIns="91425" wrap="square" tIns="360000">
            <a:noAutofit/>
          </a:bodyPr>
          <a:lstStyle>
            <a:lvl1pPr lvl="0" rtl="0" algn="ctr">
              <a:spcBef>
                <a:spcPts val="0"/>
              </a:spcBef>
              <a:spcAft>
                <a:spcPts val="0"/>
              </a:spcAft>
              <a:buSzPts val="4500"/>
              <a:buFont typeface="Poppins Medium"/>
              <a:buNone/>
              <a:defRPr sz="4500">
                <a:latin typeface="Poppins Medium"/>
                <a:ea typeface="Poppins Medium"/>
                <a:cs typeface="Poppins Medium"/>
                <a:sym typeface="Poppins Medium"/>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7" name="Google Shape;77;p16"/>
          <p:cNvSpPr txBox="1"/>
          <p:nvPr>
            <p:ph idx="1" type="subTitle"/>
          </p:nvPr>
        </p:nvSpPr>
        <p:spPr>
          <a:xfrm>
            <a:off x="920400" y="1245100"/>
            <a:ext cx="2967300" cy="438000"/>
          </a:xfrm>
          <a:prstGeom prst="rect">
            <a:avLst/>
          </a:prstGeom>
        </p:spPr>
        <p:txBody>
          <a:bodyPr anchorCtr="0" anchor="t" bIns="91425" lIns="91425" spcFirstLastPara="1" rIns="80200" wrap="square" tIns="91425">
            <a:spAutoFit/>
          </a:bodyPr>
          <a:lstStyle>
            <a:lvl1pPr lvl="0" rtl="0">
              <a:lnSpc>
                <a:spcPct val="100000"/>
              </a:lnSpc>
              <a:spcBef>
                <a:spcPts val="0"/>
              </a:spcBef>
              <a:spcAft>
                <a:spcPts val="0"/>
              </a:spcAft>
              <a:buClr>
                <a:srgbClr val="383838"/>
              </a:buClr>
              <a:buSzPts val="1800"/>
              <a:buFont typeface="Poppins"/>
              <a:buNone/>
              <a:defRPr>
                <a:solidFill>
                  <a:srgbClr val="383838"/>
                </a:solidFill>
                <a:latin typeface="Poppins"/>
                <a:ea typeface="Poppins"/>
                <a:cs typeface="Poppins"/>
                <a:sym typeface="Poppins"/>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8" name="Google Shape;78;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723" name="Shape 723"/>
        <p:cNvGrpSpPr/>
        <p:nvPr/>
      </p:nvGrpSpPr>
      <p:grpSpPr>
        <a:xfrm>
          <a:off x="0" y="0"/>
          <a:ext cx="0" cy="0"/>
          <a:chOff x="0" y="0"/>
          <a:chExt cx="0" cy="0"/>
        </a:xfrm>
      </p:grpSpPr>
      <p:sp>
        <p:nvSpPr>
          <p:cNvPr id="724" name="Google Shape;724;p143"/>
          <p:cNvSpPr/>
          <p:nvPr>
            <p:ph idx="2" type="pic"/>
          </p:nvPr>
        </p:nvSpPr>
        <p:spPr>
          <a:xfrm>
            <a:off x="-500062" y="-2071687"/>
            <a:ext cx="10144200" cy="8115300"/>
          </a:xfrm>
          <a:prstGeom prst="rect">
            <a:avLst/>
          </a:prstGeom>
          <a:noFill/>
          <a:ln>
            <a:noFill/>
          </a:ln>
        </p:spPr>
      </p:sp>
      <p:sp>
        <p:nvSpPr>
          <p:cNvPr id="725" name="Google Shape;725;p143"/>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FFFFFF"/>
              </a:buClr>
              <a:buSzPts val="700"/>
              <a:buFont typeface="Helvetica Neue"/>
              <a:buNone/>
              <a:defRPr>
                <a:solidFill>
                  <a:srgbClr val="FFFFFF"/>
                </a:solidFill>
              </a:defRPr>
            </a:lvl1pPr>
            <a:lvl2pPr indent="0" lvl="1" marL="0" marR="0" rtl="0" algn="ctr">
              <a:lnSpc>
                <a:spcPct val="100000"/>
              </a:lnSpc>
              <a:spcBef>
                <a:spcPts val="0"/>
              </a:spcBef>
              <a:spcAft>
                <a:spcPts val="0"/>
              </a:spcAft>
              <a:buClr>
                <a:srgbClr val="FFFFFF"/>
              </a:buClr>
              <a:buSzPts val="700"/>
              <a:buFont typeface="Helvetica Neue"/>
              <a:buNone/>
              <a:defRPr>
                <a:solidFill>
                  <a:srgbClr val="FFFFFF"/>
                </a:solidFill>
              </a:defRPr>
            </a:lvl2pPr>
            <a:lvl3pPr indent="0" lvl="2" marL="0" marR="0" rtl="0" algn="ctr">
              <a:lnSpc>
                <a:spcPct val="100000"/>
              </a:lnSpc>
              <a:spcBef>
                <a:spcPts val="0"/>
              </a:spcBef>
              <a:spcAft>
                <a:spcPts val="0"/>
              </a:spcAft>
              <a:buClr>
                <a:srgbClr val="FFFFFF"/>
              </a:buClr>
              <a:buSzPts val="700"/>
              <a:buFont typeface="Helvetica Neue"/>
              <a:buNone/>
              <a:defRPr>
                <a:solidFill>
                  <a:srgbClr val="FFFFFF"/>
                </a:solidFill>
              </a:defRPr>
            </a:lvl3pPr>
            <a:lvl4pPr indent="0" lvl="3" marL="0" marR="0" rtl="0" algn="ctr">
              <a:lnSpc>
                <a:spcPct val="100000"/>
              </a:lnSpc>
              <a:spcBef>
                <a:spcPts val="0"/>
              </a:spcBef>
              <a:spcAft>
                <a:spcPts val="0"/>
              </a:spcAft>
              <a:buClr>
                <a:srgbClr val="FFFFFF"/>
              </a:buClr>
              <a:buSzPts val="700"/>
              <a:buFont typeface="Helvetica Neue"/>
              <a:buNone/>
              <a:defRPr>
                <a:solidFill>
                  <a:srgbClr val="FFFFFF"/>
                </a:solidFill>
              </a:defRPr>
            </a:lvl4pPr>
            <a:lvl5pPr indent="0" lvl="4" marL="0" marR="0" rtl="0" algn="ctr">
              <a:lnSpc>
                <a:spcPct val="100000"/>
              </a:lnSpc>
              <a:spcBef>
                <a:spcPts val="0"/>
              </a:spcBef>
              <a:spcAft>
                <a:spcPts val="0"/>
              </a:spcAft>
              <a:buClr>
                <a:srgbClr val="FFFFFF"/>
              </a:buClr>
              <a:buSzPts val="700"/>
              <a:buFont typeface="Helvetica Neue"/>
              <a:buNone/>
              <a:defRPr>
                <a:solidFill>
                  <a:srgbClr val="FFFFFF"/>
                </a:solidFill>
              </a:defRPr>
            </a:lvl5pPr>
            <a:lvl6pPr indent="0" lvl="5" marL="0" marR="0" rtl="0" algn="ctr">
              <a:lnSpc>
                <a:spcPct val="100000"/>
              </a:lnSpc>
              <a:spcBef>
                <a:spcPts val="0"/>
              </a:spcBef>
              <a:spcAft>
                <a:spcPts val="0"/>
              </a:spcAft>
              <a:buClr>
                <a:srgbClr val="FFFFFF"/>
              </a:buClr>
              <a:buSzPts val="700"/>
              <a:buFont typeface="Helvetica Neue"/>
              <a:buNone/>
              <a:defRPr>
                <a:solidFill>
                  <a:srgbClr val="FFFFFF"/>
                </a:solidFill>
              </a:defRPr>
            </a:lvl6pPr>
            <a:lvl7pPr indent="0" lvl="6" marL="0" marR="0" rtl="0" algn="ctr">
              <a:lnSpc>
                <a:spcPct val="100000"/>
              </a:lnSpc>
              <a:spcBef>
                <a:spcPts val="0"/>
              </a:spcBef>
              <a:spcAft>
                <a:spcPts val="0"/>
              </a:spcAft>
              <a:buClr>
                <a:srgbClr val="FFFFFF"/>
              </a:buClr>
              <a:buSzPts val="700"/>
              <a:buFont typeface="Helvetica Neue"/>
              <a:buNone/>
              <a:defRPr>
                <a:solidFill>
                  <a:srgbClr val="FFFFFF"/>
                </a:solidFill>
              </a:defRPr>
            </a:lvl7pPr>
            <a:lvl8pPr indent="0" lvl="7" marL="0" marR="0" rtl="0" algn="ctr">
              <a:lnSpc>
                <a:spcPct val="100000"/>
              </a:lnSpc>
              <a:spcBef>
                <a:spcPts val="0"/>
              </a:spcBef>
              <a:spcAft>
                <a:spcPts val="0"/>
              </a:spcAft>
              <a:buClr>
                <a:srgbClr val="FFFFFF"/>
              </a:buClr>
              <a:buSzPts val="700"/>
              <a:buFont typeface="Helvetica Neue"/>
              <a:buNone/>
              <a:defRPr>
                <a:solidFill>
                  <a:srgbClr val="FFFFFF"/>
                </a:solidFill>
              </a:defRPr>
            </a:lvl8pPr>
            <a:lvl9pPr indent="0" lvl="8" marL="0" marR="0" rtl="0" algn="ctr">
              <a:lnSpc>
                <a:spcPct val="100000"/>
              </a:lnSpc>
              <a:spcBef>
                <a:spcPts val="0"/>
              </a:spcBef>
              <a:spcAft>
                <a:spcPts val="0"/>
              </a:spcAft>
              <a:buClr>
                <a:srgbClr val="FFFFFF"/>
              </a:buClr>
              <a:buSzPts val="700"/>
              <a:buFont typeface="Helvetica Neue"/>
              <a:buNone/>
              <a:defRPr>
                <a:solidFill>
                  <a:srgbClr val="FFFFFF"/>
                </a:solidFill>
              </a:defRPr>
            </a:lvl9pPr>
          </a:lstStyle>
          <a:p>
            <a:pPr indent="0" lvl="0" marL="0" rtl="0" algn="ctr">
              <a:spcBef>
                <a:spcPts val="0"/>
              </a:spcBef>
              <a:spcAft>
                <a:spcPts val="0"/>
              </a:spcAft>
              <a:buNone/>
            </a:pPr>
            <a:fld id="{00000000-1234-1234-1234-123412341234}" type="slidenum">
              <a:rPr lang="en-GB"/>
              <a:t>‹#›</a:t>
            </a:fld>
            <a:endParaRPr>
              <a:solidFill>
                <a:srgbClr val="000000"/>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726" name="Shape 726"/>
        <p:cNvGrpSpPr/>
        <p:nvPr/>
      </p:nvGrpSpPr>
      <p:grpSpPr>
        <a:xfrm>
          <a:off x="0" y="0"/>
          <a:ext cx="0" cy="0"/>
          <a:chOff x="0" y="0"/>
          <a:chExt cx="0" cy="0"/>
        </a:xfrm>
      </p:grpSpPr>
      <p:sp>
        <p:nvSpPr>
          <p:cNvPr id="727" name="Google Shape;727;p144"/>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rtl="0" algn="ctr">
              <a:lnSpc>
                <a:spcPct val="100000"/>
              </a:lnSpc>
              <a:spcBef>
                <a:spcPts val="0"/>
              </a:spcBef>
              <a:spcAft>
                <a:spcPts val="0"/>
              </a:spcAft>
              <a:buClr>
                <a:srgbClr val="000000"/>
              </a:buClr>
              <a:buSzPts val="700"/>
              <a:buFont typeface="Helvetica Neue"/>
              <a:buNone/>
              <a:defRPr sz="700">
                <a:solidFill>
                  <a:srgbClr val="000000"/>
                </a:solidFill>
              </a:defRPr>
            </a:lvl1pPr>
            <a:lvl2pPr indent="0" lvl="1" marL="0" rtl="0" algn="ctr">
              <a:lnSpc>
                <a:spcPct val="100000"/>
              </a:lnSpc>
              <a:spcBef>
                <a:spcPts val="0"/>
              </a:spcBef>
              <a:spcAft>
                <a:spcPts val="0"/>
              </a:spcAft>
              <a:buClr>
                <a:srgbClr val="000000"/>
              </a:buClr>
              <a:buSzPts val="700"/>
              <a:buFont typeface="Helvetica Neue"/>
              <a:buNone/>
              <a:defRPr sz="700">
                <a:solidFill>
                  <a:srgbClr val="000000"/>
                </a:solidFill>
              </a:defRPr>
            </a:lvl2pPr>
            <a:lvl3pPr indent="0" lvl="2" marL="0" rtl="0" algn="ctr">
              <a:lnSpc>
                <a:spcPct val="100000"/>
              </a:lnSpc>
              <a:spcBef>
                <a:spcPts val="0"/>
              </a:spcBef>
              <a:spcAft>
                <a:spcPts val="0"/>
              </a:spcAft>
              <a:buClr>
                <a:srgbClr val="000000"/>
              </a:buClr>
              <a:buSzPts val="700"/>
              <a:buFont typeface="Helvetica Neue"/>
              <a:buNone/>
              <a:defRPr sz="700">
                <a:solidFill>
                  <a:srgbClr val="000000"/>
                </a:solidFill>
              </a:defRPr>
            </a:lvl3pPr>
            <a:lvl4pPr indent="0" lvl="3" marL="0" rtl="0" algn="ctr">
              <a:lnSpc>
                <a:spcPct val="100000"/>
              </a:lnSpc>
              <a:spcBef>
                <a:spcPts val="0"/>
              </a:spcBef>
              <a:spcAft>
                <a:spcPts val="0"/>
              </a:spcAft>
              <a:buClr>
                <a:srgbClr val="000000"/>
              </a:buClr>
              <a:buSzPts val="700"/>
              <a:buFont typeface="Helvetica Neue"/>
              <a:buNone/>
              <a:defRPr sz="700">
                <a:solidFill>
                  <a:srgbClr val="000000"/>
                </a:solidFill>
              </a:defRPr>
            </a:lvl4pPr>
            <a:lvl5pPr indent="0" lvl="4" marL="0" rtl="0" algn="ctr">
              <a:lnSpc>
                <a:spcPct val="100000"/>
              </a:lnSpc>
              <a:spcBef>
                <a:spcPts val="0"/>
              </a:spcBef>
              <a:spcAft>
                <a:spcPts val="0"/>
              </a:spcAft>
              <a:buClr>
                <a:srgbClr val="000000"/>
              </a:buClr>
              <a:buSzPts val="700"/>
              <a:buFont typeface="Helvetica Neue"/>
              <a:buNone/>
              <a:defRPr sz="700">
                <a:solidFill>
                  <a:srgbClr val="000000"/>
                </a:solidFill>
              </a:defRPr>
            </a:lvl5pPr>
            <a:lvl6pPr indent="0" lvl="5" marL="0" rtl="0" algn="ctr">
              <a:lnSpc>
                <a:spcPct val="100000"/>
              </a:lnSpc>
              <a:spcBef>
                <a:spcPts val="0"/>
              </a:spcBef>
              <a:spcAft>
                <a:spcPts val="0"/>
              </a:spcAft>
              <a:buClr>
                <a:srgbClr val="000000"/>
              </a:buClr>
              <a:buSzPts val="700"/>
              <a:buFont typeface="Helvetica Neue"/>
              <a:buNone/>
              <a:defRPr sz="700">
                <a:solidFill>
                  <a:srgbClr val="000000"/>
                </a:solidFill>
              </a:defRPr>
            </a:lvl6pPr>
            <a:lvl7pPr indent="0" lvl="6" marL="0" rtl="0" algn="ctr">
              <a:lnSpc>
                <a:spcPct val="100000"/>
              </a:lnSpc>
              <a:spcBef>
                <a:spcPts val="0"/>
              </a:spcBef>
              <a:spcAft>
                <a:spcPts val="0"/>
              </a:spcAft>
              <a:buClr>
                <a:srgbClr val="000000"/>
              </a:buClr>
              <a:buSzPts val="700"/>
              <a:buFont typeface="Helvetica Neue"/>
              <a:buNone/>
              <a:defRPr sz="700">
                <a:solidFill>
                  <a:srgbClr val="000000"/>
                </a:solidFill>
              </a:defRPr>
            </a:lvl7pPr>
            <a:lvl8pPr indent="0" lvl="7" marL="0" rtl="0" algn="ctr">
              <a:lnSpc>
                <a:spcPct val="100000"/>
              </a:lnSpc>
              <a:spcBef>
                <a:spcPts val="0"/>
              </a:spcBef>
              <a:spcAft>
                <a:spcPts val="0"/>
              </a:spcAft>
              <a:buClr>
                <a:srgbClr val="000000"/>
              </a:buClr>
              <a:buSzPts val="700"/>
              <a:buFont typeface="Helvetica Neue"/>
              <a:buNone/>
              <a:defRPr sz="700">
                <a:solidFill>
                  <a:srgbClr val="000000"/>
                </a:solidFill>
              </a:defRPr>
            </a:lvl8pPr>
            <a:lvl9pPr indent="0" lvl="8" marL="0" rtl="0" algn="ctr">
              <a:lnSpc>
                <a:spcPct val="100000"/>
              </a:lnSpc>
              <a:spcBef>
                <a:spcPts val="0"/>
              </a:spcBef>
              <a:spcAft>
                <a:spcPts val="0"/>
              </a:spcAft>
              <a:buClr>
                <a:srgbClr val="000000"/>
              </a:buClr>
              <a:buSzPts val="700"/>
              <a:buFont typeface="Helvetica Neue"/>
              <a:buNone/>
              <a:defRPr sz="700">
                <a:solidFill>
                  <a:srgbClr val="000000"/>
                </a:solidFil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p:cSld name="TITLE_AND_BODY 2">
    <p:spTree>
      <p:nvGrpSpPr>
        <p:cNvPr id="728" name="Shape 728"/>
        <p:cNvGrpSpPr/>
        <p:nvPr/>
      </p:nvGrpSpPr>
      <p:grpSpPr>
        <a:xfrm>
          <a:off x="0" y="0"/>
          <a:ext cx="0" cy="0"/>
          <a:chOff x="0" y="0"/>
          <a:chExt cx="0" cy="0"/>
        </a:xfrm>
      </p:grpSpPr>
      <p:sp>
        <p:nvSpPr>
          <p:cNvPr id="729" name="Google Shape;729;p1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2C2C2C"/>
              </a:buClr>
              <a:buSzPts val="3500"/>
              <a:buFont typeface="Poppins Medium"/>
              <a:buNone/>
              <a:defRPr b="0" sz="3500">
                <a:solidFill>
                  <a:srgbClr val="2C2C2C"/>
                </a:solidFill>
                <a:latin typeface="Poppins Medium"/>
                <a:ea typeface="Poppins Medium"/>
                <a:cs typeface="Poppins Medium"/>
                <a:sym typeface="Poppins Medium"/>
              </a:defRPr>
            </a:lvl1pPr>
            <a:lvl2pPr lvl="1" rtl="0" algn="l">
              <a:lnSpc>
                <a:spcPct val="80000"/>
              </a:lnSpc>
              <a:spcBef>
                <a:spcPts val="0"/>
              </a:spcBef>
              <a:spcAft>
                <a:spcPts val="0"/>
              </a:spcAft>
              <a:buClr>
                <a:srgbClr val="000000"/>
              </a:buClr>
              <a:buSzPts val="700"/>
              <a:buNone/>
              <a:defRPr/>
            </a:lvl2pPr>
            <a:lvl3pPr lvl="2" rtl="0" algn="l">
              <a:lnSpc>
                <a:spcPct val="80000"/>
              </a:lnSpc>
              <a:spcBef>
                <a:spcPts val="0"/>
              </a:spcBef>
              <a:spcAft>
                <a:spcPts val="0"/>
              </a:spcAft>
              <a:buClr>
                <a:srgbClr val="000000"/>
              </a:buClr>
              <a:buSzPts val="700"/>
              <a:buNone/>
              <a:defRPr/>
            </a:lvl3pPr>
            <a:lvl4pPr lvl="3" rtl="0" algn="l">
              <a:lnSpc>
                <a:spcPct val="80000"/>
              </a:lnSpc>
              <a:spcBef>
                <a:spcPts val="0"/>
              </a:spcBef>
              <a:spcAft>
                <a:spcPts val="0"/>
              </a:spcAft>
              <a:buClr>
                <a:srgbClr val="000000"/>
              </a:buClr>
              <a:buSzPts val="700"/>
              <a:buNone/>
              <a:defRPr/>
            </a:lvl4pPr>
            <a:lvl5pPr lvl="4" rtl="0" algn="l">
              <a:lnSpc>
                <a:spcPct val="80000"/>
              </a:lnSpc>
              <a:spcBef>
                <a:spcPts val="0"/>
              </a:spcBef>
              <a:spcAft>
                <a:spcPts val="0"/>
              </a:spcAft>
              <a:buClr>
                <a:srgbClr val="000000"/>
              </a:buClr>
              <a:buSzPts val="700"/>
              <a:buNone/>
              <a:defRPr/>
            </a:lvl5pPr>
            <a:lvl6pPr lvl="5" rtl="0" algn="l">
              <a:lnSpc>
                <a:spcPct val="80000"/>
              </a:lnSpc>
              <a:spcBef>
                <a:spcPts val="0"/>
              </a:spcBef>
              <a:spcAft>
                <a:spcPts val="0"/>
              </a:spcAft>
              <a:buClr>
                <a:srgbClr val="000000"/>
              </a:buClr>
              <a:buSzPts val="700"/>
              <a:buNone/>
              <a:defRPr/>
            </a:lvl6pPr>
            <a:lvl7pPr lvl="6" rtl="0" algn="l">
              <a:lnSpc>
                <a:spcPct val="80000"/>
              </a:lnSpc>
              <a:spcBef>
                <a:spcPts val="0"/>
              </a:spcBef>
              <a:spcAft>
                <a:spcPts val="0"/>
              </a:spcAft>
              <a:buClr>
                <a:srgbClr val="000000"/>
              </a:buClr>
              <a:buSzPts val="700"/>
              <a:buNone/>
              <a:defRPr/>
            </a:lvl7pPr>
            <a:lvl8pPr lvl="7" rtl="0" algn="l">
              <a:lnSpc>
                <a:spcPct val="80000"/>
              </a:lnSpc>
              <a:spcBef>
                <a:spcPts val="0"/>
              </a:spcBef>
              <a:spcAft>
                <a:spcPts val="0"/>
              </a:spcAft>
              <a:buClr>
                <a:srgbClr val="000000"/>
              </a:buClr>
              <a:buSzPts val="700"/>
              <a:buNone/>
              <a:defRPr/>
            </a:lvl8pPr>
            <a:lvl9pPr lvl="8" rtl="0" algn="l">
              <a:lnSpc>
                <a:spcPct val="80000"/>
              </a:lnSpc>
              <a:spcBef>
                <a:spcPts val="0"/>
              </a:spcBef>
              <a:spcAft>
                <a:spcPts val="0"/>
              </a:spcAft>
              <a:buClr>
                <a:srgbClr val="000000"/>
              </a:buClr>
              <a:buSzPts val="700"/>
              <a:buNone/>
              <a:defRPr/>
            </a:lvl9pPr>
          </a:lstStyle>
          <a:p/>
        </p:txBody>
      </p:sp>
      <p:sp>
        <p:nvSpPr>
          <p:cNvPr id="730" name="Google Shape;730;p145"/>
          <p:cNvSpPr txBox="1"/>
          <p:nvPr>
            <p:ph idx="1" type="body"/>
          </p:nvPr>
        </p:nvSpPr>
        <p:spPr>
          <a:xfrm>
            <a:off x="311700" y="1494975"/>
            <a:ext cx="4831800" cy="33141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Clr>
                <a:srgbClr val="2C2C2C"/>
              </a:buClr>
              <a:buSzPts val="1800"/>
              <a:buFont typeface="Helvetica Neue"/>
              <a:buChar char="●"/>
              <a:defRPr>
                <a:solidFill>
                  <a:srgbClr val="2C2C2C"/>
                </a:solidFill>
                <a:latin typeface="Poppins"/>
                <a:ea typeface="Poppins"/>
                <a:cs typeface="Poppins"/>
                <a:sym typeface="Poppins"/>
              </a:defRPr>
            </a:lvl1pPr>
            <a:lvl2pPr indent="-342900" lvl="1" marL="914400" rtl="0" algn="l">
              <a:lnSpc>
                <a:spcPct val="115000"/>
              </a:lnSpc>
              <a:spcBef>
                <a:spcPts val="0"/>
              </a:spcBef>
              <a:spcAft>
                <a:spcPts val="0"/>
              </a:spcAft>
              <a:buClr>
                <a:srgbClr val="2C2C2C"/>
              </a:buClr>
              <a:buSzPts val="1800"/>
              <a:buFont typeface="Helvetica Neue"/>
              <a:buChar char="○"/>
              <a:defRPr>
                <a:solidFill>
                  <a:srgbClr val="2C2C2C"/>
                </a:solidFill>
                <a:latin typeface="Poppins"/>
                <a:ea typeface="Poppins"/>
                <a:cs typeface="Poppins"/>
                <a:sym typeface="Poppins"/>
              </a:defRPr>
            </a:lvl2pPr>
            <a:lvl3pPr indent="-342900" lvl="2" marL="1371600" rtl="0" algn="l">
              <a:lnSpc>
                <a:spcPct val="115000"/>
              </a:lnSpc>
              <a:spcBef>
                <a:spcPts val="0"/>
              </a:spcBef>
              <a:spcAft>
                <a:spcPts val="0"/>
              </a:spcAft>
              <a:buClr>
                <a:srgbClr val="2C2C2C"/>
              </a:buClr>
              <a:buSzPts val="1800"/>
              <a:buFont typeface="Helvetica Neue"/>
              <a:buChar char="■"/>
              <a:defRPr>
                <a:solidFill>
                  <a:srgbClr val="2C2C2C"/>
                </a:solidFill>
                <a:latin typeface="Poppins"/>
                <a:ea typeface="Poppins"/>
                <a:cs typeface="Poppins"/>
                <a:sym typeface="Poppins"/>
              </a:defRPr>
            </a:lvl3pPr>
            <a:lvl4pPr indent="-342900" lvl="3" marL="1828800" rtl="0" algn="l">
              <a:lnSpc>
                <a:spcPct val="115000"/>
              </a:lnSpc>
              <a:spcBef>
                <a:spcPts val="0"/>
              </a:spcBef>
              <a:spcAft>
                <a:spcPts val="0"/>
              </a:spcAft>
              <a:buClr>
                <a:srgbClr val="2C2C2C"/>
              </a:buClr>
              <a:buSzPts val="1800"/>
              <a:buFont typeface="Helvetica Neue"/>
              <a:buChar char="●"/>
              <a:defRPr>
                <a:solidFill>
                  <a:srgbClr val="2C2C2C"/>
                </a:solidFill>
                <a:latin typeface="Poppins"/>
                <a:ea typeface="Poppins"/>
                <a:cs typeface="Poppins"/>
                <a:sym typeface="Poppins"/>
              </a:defRPr>
            </a:lvl4pPr>
            <a:lvl5pPr indent="-342900" lvl="4" marL="2286000" rtl="0" algn="l">
              <a:lnSpc>
                <a:spcPct val="115000"/>
              </a:lnSpc>
              <a:spcBef>
                <a:spcPts val="0"/>
              </a:spcBef>
              <a:spcAft>
                <a:spcPts val="0"/>
              </a:spcAft>
              <a:buClr>
                <a:srgbClr val="2C2C2C"/>
              </a:buClr>
              <a:buSzPts val="1800"/>
              <a:buFont typeface="Helvetica Neue"/>
              <a:buChar char="○"/>
              <a:defRPr>
                <a:solidFill>
                  <a:srgbClr val="2C2C2C"/>
                </a:solidFill>
                <a:latin typeface="Poppins"/>
                <a:ea typeface="Poppins"/>
                <a:cs typeface="Poppins"/>
                <a:sym typeface="Poppins"/>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731" name="Google Shape;731;p145"/>
          <p:cNvSpPr txBox="1"/>
          <p:nvPr>
            <p:ph idx="12" type="sldNum"/>
          </p:nvPr>
        </p:nvSpPr>
        <p:spPr>
          <a:xfrm>
            <a:off x="8695814" y="4696799"/>
            <a:ext cx="325200" cy="326400"/>
          </a:xfrm>
          <a:prstGeom prst="rect">
            <a:avLst/>
          </a:prstGeom>
          <a:noFill/>
          <a:ln>
            <a:noFill/>
          </a:ln>
        </p:spPr>
        <p:txBody>
          <a:bodyPr anchorCtr="0" anchor="ctr" bIns="91425" lIns="91425" spcFirstLastPara="1" rIns="91425" wrap="square" tIns="91425">
            <a:normAutofit lnSpcReduction="10000"/>
          </a:bodyPr>
          <a:lstStyle>
            <a:lvl1pPr indent="0" lvl="0" marL="0" marR="0" rtl="0" algn="r">
              <a:lnSpc>
                <a:spcPct val="100000"/>
              </a:lnSpc>
              <a:spcBef>
                <a:spcPts val="0"/>
              </a:spcBef>
              <a:spcAft>
                <a:spcPts val="0"/>
              </a:spcAft>
              <a:buClr>
                <a:srgbClr val="F1806F"/>
              </a:buClr>
              <a:buSzPts val="1000"/>
              <a:buFont typeface="Arial"/>
              <a:buNone/>
              <a:defRPr sz="1000">
                <a:solidFill>
                  <a:srgbClr val="F1806F"/>
                </a:solidFill>
                <a:latin typeface="Arial"/>
                <a:ea typeface="Arial"/>
                <a:cs typeface="Arial"/>
                <a:sym typeface="Arial"/>
              </a:defRPr>
            </a:lvl1pPr>
            <a:lvl2pPr indent="0" lvl="1" marL="0" marR="0" rtl="0" algn="r">
              <a:lnSpc>
                <a:spcPct val="100000"/>
              </a:lnSpc>
              <a:spcBef>
                <a:spcPts val="0"/>
              </a:spcBef>
              <a:spcAft>
                <a:spcPts val="0"/>
              </a:spcAft>
              <a:buClr>
                <a:srgbClr val="F1806F"/>
              </a:buClr>
              <a:buSzPts val="1000"/>
              <a:buFont typeface="Arial"/>
              <a:buNone/>
              <a:defRPr sz="1000">
                <a:solidFill>
                  <a:srgbClr val="F1806F"/>
                </a:solidFill>
                <a:latin typeface="Arial"/>
                <a:ea typeface="Arial"/>
                <a:cs typeface="Arial"/>
                <a:sym typeface="Arial"/>
              </a:defRPr>
            </a:lvl2pPr>
            <a:lvl3pPr indent="0" lvl="2" marL="0" marR="0" rtl="0" algn="r">
              <a:lnSpc>
                <a:spcPct val="100000"/>
              </a:lnSpc>
              <a:spcBef>
                <a:spcPts val="0"/>
              </a:spcBef>
              <a:spcAft>
                <a:spcPts val="0"/>
              </a:spcAft>
              <a:buClr>
                <a:srgbClr val="F1806F"/>
              </a:buClr>
              <a:buSzPts val="1000"/>
              <a:buFont typeface="Arial"/>
              <a:buNone/>
              <a:defRPr sz="1000">
                <a:solidFill>
                  <a:srgbClr val="F1806F"/>
                </a:solidFill>
                <a:latin typeface="Arial"/>
                <a:ea typeface="Arial"/>
                <a:cs typeface="Arial"/>
                <a:sym typeface="Arial"/>
              </a:defRPr>
            </a:lvl3pPr>
            <a:lvl4pPr indent="0" lvl="3" marL="0" marR="0" rtl="0" algn="r">
              <a:lnSpc>
                <a:spcPct val="100000"/>
              </a:lnSpc>
              <a:spcBef>
                <a:spcPts val="0"/>
              </a:spcBef>
              <a:spcAft>
                <a:spcPts val="0"/>
              </a:spcAft>
              <a:buClr>
                <a:srgbClr val="F1806F"/>
              </a:buClr>
              <a:buSzPts val="1000"/>
              <a:buFont typeface="Arial"/>
              <a:buNone/>
              <a:defRPr sz="1000">
                <a:solidFill>
                  <a:srgbClr val="F1806F"/>
                </a:solidFill>
                <a:latin typeface="Arial"/>
                <a:ea typeface="Arial"/>
                <a:cs typeface="Arial"/>
                <a:sym typeface="Arial"/>
              </a:defRPr>
            </a:lvl4pPr>
            <a:lvl5pPr indent="0" lvl="4" marL="0" marR="0" rtl="0" algn="r">
              <a:lnSpc>
                <a:spcPct val="100000"/>
              </a:lnSpc>
              <a:spcBef>
                <a:spcPts val="0"/>
              </a:spcBef>
              <a:spcAft>
                <a:spcPts val="0"/>
              </a:spcAft>
              <a:buClr>
                <a:srgbClr val="F1806F"/>
              </a:buClr>
              <a:buSzPts val="1000"/>
              <a:buFont typeface="Arial"/>
              <a:buNone/>
              <a:defRPr sz="1000">
                <a:solidFill>
                  <a:srgbClr val="F1806F"/>
                </a:solidFill>
                <a:latin typeface="Arial"/>
                <a:ea typeface="Arial"/>
                <a:cs typeface="Arial"/>
                <a:sym typeface="Arial"/>
              </a:defRPr>
            </a:lvl5pPr>
            <a:lvl6pPr indent="0" lvl="5" marL="0" marR="0" rtl="0" algn="r">
              <a:lnSpc>
                <a:spcPct val="100000"/>
              </a:lnSpc>
              <a:spcBef>
                <a:spcPts val="0"/>
              </a:spcBef>
              <a:spcAft>
                <a:spcPts val="0"/>
              </a:spcAft>
              <a:buClr>
                <a:srgbClr val="F1806F"/>
              </a:buClr>
              <a:buSzPts val="1000"/>
              <a:buFont typeface="Arial"/>
              <a:buNone/>
              <a:defRPr sz="1000">
                <a:solidFill>
                  <a:srgbClr val="F1806F"/>
                </a:solidFill>
                <a:latin typeface="Arial"/>
                <a:ea typeface="Arial"/>
                <a:cs typeface="Arial"/>
                <a:sym typeface="Arial"/>
              </a:defRPr>
            </a:lvl6pPr>
            <a:lvl7pPr indent="0" lvl="6" marL="0" marR="0" rtl="0" algn="r">
              <a:lnSpc>
                <a:spcPct val="100000"/>
              </a:lnSpc>
              <a:spcBef>
                <a:spcPts val="0"/>
              </a:spcBef>
              <a:spcAft>
                <a:spcPts val="0"/>
              </a:spcAft>
              <a:buClr>
                <a:srgbClr val="F1806F"/>
              </a:buClr>
              <a:buSzPts val="1000"/>
              <a:buFont typeface="Arial"/>
              <a:buNone/>
              <a:defRPr sz="1000">
                <a:solidFill>
                  <a:srgbClr val="F1806F"/>
                </a:solidFill>
                <a:latin typeface="Arial"/>
                <a:ea typeface="Arial"/>
                <a:cs typeface="Arial"/>
                <a:sym typeface="Arial"/>
              </a:defRPr>
            </a:lvl7pPr>
            <a:lvl8pPr indent="0" lvl="7" marL="0" marR="0" rtl="0" algn="r">
              <a:lnSpc>
                <a:spcPct val="100000"/>
              </a:lnSpc>
              <a:spcBef>
                <a:spcPts val="0"/>
              </a:spcBef>
              <a:spcAft>
                <a:spcPts val="0"/>
              </a:spcAft>
              <a:buClr>
                <a:srgbClr val="F1806F"/>
              </a:buClr>
              <a:buSzPts val="1000"/>
              <a:buFont typeface="Arial"/>
              <a:buNone/>
              <a:defRPr sz="1000">
                <a:solidFill>
                  <a:srgbClr val="F1806F"/>
                </a:solidFill>
                <a:latin typeface="Arial"/>
                <a:ea typeface="Arial"/>
                <a:cs typeface="Arial"/>
                <a:sym typeface="Arial"/>
              </a:defRPr>
            </a:lvl8pPr>
            <a:lvl9pPr indent="0" lvl="8" marL="0" marR="0" rtl="0" algn="r">
              <a:lnSpc>
                <a:spcPct val="100000"/>
              </a:lnSpc>
              <a:spcBef>
                <a:spcPts val="0"/>
              </a:spcBef>
              <a:spcAft>
                <a:spcPts val="0"/>
              </a:spcAft>
              <a:buClr>
                <a:srgbClr val="F1806F"/>
              </a:buClr>
              <a:buSzPts val="1000"/>
              <a:buFont typeface="Arial"/>
              <a:buNone/>
              <a:defRPr sz="1000">
                <a:solidFill>
                  <a:srgbClr val="F1806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sz="700">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p:cSld name="TITLE_AND_BODY 3">
    <p:spTree>
      <p:nvGrpSpPr>
        <p:cNvPr id="732" name="Shape 732"/>
        <p:cNvGrpSpPr/>
        <p:nvPr/>
      </p:nvGrpSpPr>
      <p:grpSpPr>
        <a:xfrm>
          <a:off x="0" y="0"/>
          <a:ext cx="0" cy="0"/>
          <a:chOff x="0" y="0"/>
          <a:chExt cx="0" cy="0"/>
        </a:xfrm>
      </p:grpSpPr>
      <p:sp>
        <p:nvSpPr>
          <p:cNvPr id="733" name="Google Shape;733;p1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000000"/>
              </a:buClr>
              <a:buSzPts val="2800"/>
              <a:buFont typeface="Arial"/>
              <a:buNone/>
              <a:defRPr b="0" sz="2800">
                <a:latin typeface="Arial"/>
                <a:ea typeface="Arial"/>
                <a:cs typeface="Arial"/>
                <a:sym typeface="Arial"/>
              </a:defRPr>
            </a:lvl1pPr>
            <a:lvl2pPr lvl="1" rtl="0" algn="l">
              <a:lnSpc>
                <a:spcPct val="80000"/>
              </a:lnSpc>
              <a:spcBef>
                <a:spcPts val="0"/>
              </a:spcBef>
              <a:spcAft>
                <a:spcPts val="0"/>
              </a:spcAft>
              <a:buClr>
                <a:srgbClr val="000000"/>
              </a:buClr>
              <a:buSzPts val="700"/>
              <a:buNone/>
              <a:defRPr/>
            </a:lvl2pPr>
            <a:lvl3pPr lvl="2" rtl="0" algn="l">
              <a:lnSpc>
                <a:spcPct val="80000"/>
              </a:lnSpc>
              <a:spcBef>
                <a:spcPts val="0"/>
              </a:spcBef>
              <a:spcAft>
                <a:spcPts val="0"/>
              </a:spcAft>
              <a:buClr>
                <a:srgbClr val="000000"/>
              </a:buClr>
              <a:buSzPts val="700"/>
              <a:buNone/>
              <a:defRPr/>
            </a:lvl3pPr>
            <a:lvl4pPr lvl="3" rtl="0" algn="l">
              <a:lnSpc>
                <a:spcPct val="80000"/>
              </a:lnSpc>
              <a:spcBef>
                <a:spcPts val="0"/>
              </a:spcBef>
              <a:spcAft>
                <a:spcPts val="0"/>
              </a:spcAft>
              <a:buClr>
                <a:srgbClr val="000000"/>
              </a:buClr>
              <a:buSzPts val="700"/>
              <a:buNone/>
              <a:defRPr/>
            </a:lvl4pPr>
            <a:lvl5pPr lvl="4" rtl="0" algn="l">
              <a:lnSpc>
                <a:spcPct val="80000"/>
              </a:lnSpc>
              <a:spcBef>
                <a:spcPts val="0"/>
              </a:spcBef>
              <a:spcAft>
                <a:spcPts val="0"/>
              </a:spcAft>
              <a:buClr>
                <a:srgbClr val="000000"/>
              </a:buClr>
              <a:buSzPts val="700"/>
              <a:buNone/>
              <a:defRPr/>
            </a:lvl5pPr>
            <a:lvl6pPr lvl="5" rtl="0" algn="l">
              <a:lnSpc>
                <a:spcPct val="80000"/>
              </a:lnSpc>
              <a:spcBef>
                <a:spcPts val="0"/>
              </a:spcBef>
              <a:spcAft>
                <a:spcPts val="0"/>
              </a:spcAft>
              <a:buClr>
                <a:srgbClr val="000000"/>
              </a:buClr>
              <a:buSzPts val="700"/>
              <a:buNone/>
              <a:defRPr/>
            </a:lvl6pPr>
            <a:lvl7pPr lvl="6" rtl="0" algn="l">
              <a:lnSpc>
                <a:spcPct val="80000"/>
              </a:lnSpc>
              <a:spcBef>
                <a:spcPts val="0"/>
              </a:spcBef>
              <a:spcAft>
                <a:spcPts val="0"/>
              </a:spcAft>
              <a:buClr>
                <a:srgbClr val="000000"/>
              </a:buClr>
              <a:buSzPts val="700"/>
              <a:buNone/>
              <a:defRPr/>
            </a:lvl7pPr>
            <a:lvl8pPr lvl="7" rtl="0" algn="l">
              <a:lnSpc>
                <a:spcPct val="80000"/>
              </a:lnSpc>
              <a:spcBef>
                <a:spcPts val="0"/>
              </a:spcBef>
              <a:spcAft>
                <a:spcPts val="0"/>
              </a:spcAft>
              <a:buClr>
                <a:srgbClr val="000000"/>
              </a:buClr>
              <a:buSzPts val="700"/>
              <a:buNone/>
              <a:defRPr/>
            </a:lvl8pPr>
            <a:lvl9pPr lvl="8" rtl="0" algn="l">
              <a:lnSpc>
                <a:spcPct val="80000"/>
              </a:lnSpc>
              <a:spcBef>
                <a:spcPts val="0"/>
              </a:spcBef>
              <a:spcAft>
                <a:spcPts val="0"/>
              </a:spcAft>
              <a:buClr>
                <a:srgbClr val="000000"/>
              </a:buClr>
              <a:buSzPts val="700"/>
              <a:buNone/>
              <a:defRPr/>
            </a:lvl9pPr>
          </a:lstStyle>
          <a:p/>
        </p:txBody>
      </p:sp>
      <p:sp>
        <p:nvSpPr>
          <p:cNvPr id="734" name="Google Shape;734;p14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Clr>
                <a:srgbClr val="595959"/>
              </a:buClr>
              <a:buSzPts val="1800"/>
              <a:buFont typeface="Arial"/>
              <a:buChar char="●"/>
              <a:defRPr>
                <a:solidFill>
                  <a:srgbClr val="595959"/>
                </a:solidFill>
                <a:latin typeface="Arial"/>
                <a:ea typeface="Arial"/>
                <a:cs typeface="Arial"/>
                <a:sym typeface="Arial"/>
              </a:defRPr>
            </a:lvl1pPr>
            <a:lvl2pPr indent="-342900" lvl="1" marL="914400" rtl="0" algn="l">
              <a:lnSpc>
                <a:spcPct val="115000"/>
              </a:lnSpc>
              <a:spcBef>
                <a:spcPts val="0"/>
              </a:spcBef>
              <a:spcAft>
                <a:spcPts val="0"/>
              </a:spcAft>
              <a:buClr>
                <a:srgbClr val="595959"/>
              </a:buClr>
              <a:buSzPts val="1800"/>
              <a:buFont typeface="Arial"/>
              <a:buChar char="○"/>
              <a:defRPr>
                <a:solidFill>
                  <a:srgbClr val="595959"/>
                </a:solidFill>
                <a:latin typeface="Arial"/>
                <a:ea typeface="Arial"/>
                <a:cs typeface="Arial"/>
                <a:sym typeface="Arial"/>
              </a:defRPr>
            </a:lvl2pPr>
            <a:lvl3pPr indent="-342900" lvl="2" marL="1371600" rtl="0" algn="l">
              <a:lnSpc>
                <a:spcPct val="115000"/>
              </a:lnSpc>
              <a:spcBef>
                <a:spcPts val="0"/>
              </a:spcBef>
              <a:spcAft>
                <a:spcPts val="0"/>
              </a:spcAft>
              <a:buClr>
                <a:srgbClr val="595959"/>
              </a:buClr>
              <a:buSzPts val="1800"/>
              <a:buFont typeface="Arial"/>
              <a:buChar char="■"/>
              <a:defRPr>
                <a:solidFill>
                  <a:srgbClr val="595959"/>
                </a:solidFill>
                <a:latin typeface="Arial"/>
                <a:ea typeface="Arial"/>
                <a:cs typeface="Arial"/>
                <a:sym typeface="Arial"/>
              </a:defRPr>
            </a:lvl3pPr>
            <a:lvl4pPr indent="-342900" lvl="3" marL="1828800" rtl="0" algn="l">
              <a:lnSpc>
                <a:spcPct val="115000"/>
              </a:lnSpc>
              <a:spcBef>
                <a:spcPts val="0"/>
              </a:spcBef>
              <a:spcAft>
                <a:spcPts val="0"/>
              </a:spcAft>
              <a:buClr>
                <a:srgbClr val="595959"/>
              </a:buClr>
              <a:buSzPts val="1800"/>
              <a:buFont typeface="Arial"/>
              <a:buChar char="●"/>
              <a:defRPr>
                <a:solidFill>
                  <a:srgbClr val="595959"/>
                </a:solidFill>
                <a:latin typeface="Arial"/>
                <a:ea typeface="Arial"/>
                <a:cs typeface="Arial"/>
                <a:sym typeface="Arial"/>
              </a:defRPr>
            </a:lvl4pPr>
            <a:lvl5pPr indent="-342900" lvl="4" marL="2286000" rtl="0" algn="l">
              <a:lnSpc>
                <a:spcPct val="115000"/>
              </a:lnSpc>
              <a:spcBef>
                <a:spcPts val="0"/>
              </a:spcBef>
              <a:spcAft>
                <a:spcPts val="0"/>
              </a:spcAft>
              <a:buClr>
                <a:srgbClr val="595959"/>
              </a:buClr>
              <a:buSzPts val="1800"/>
              <a:buFont typeface="Arial"/>
              <a:buChar char="○"/>
              <a:defRPr>
                <a:solidFill>
                  <a:srgbClr val="595959"/>
                </a:solidFill>
                <a:latin typeface="Arial"/>
                <a:ea typeface="Arial"/>
                <a:cs typeface="Arial"/>
                <a:sym typeface="Arial"/>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735" name="Google Shape;735;p146"/>
          <p:cNvSpPr txBox="1"/>
          <p:nvPr>
            <p:ph idx="12" type="sldNum"/>
          </p:nvPr>
        </p:nvSpPr>
        <p:spPr>
          <a:xfrm>
            <a:off x="8695814" y="4696799"/>
            <a:ext cx="325200" cy="326400"/>
          </a:xfrm>
          <a:prstGeom prst="rect">
            <a:avLst/>
          </a:prstGeom>
          <a:noFill/>
          <a:ln>
            <a:noFill/>
          </a:ln>
        </p:spPr>
        <p:txBody>
          <a:bodyPr anchorCtr="0" anchor="ctr" bIns="91425" lIns="91425" spcFirstLastPara="1" rIns="91425" wrap="square" tIns="91425">
            <a:normAutofit lnSpcReduction="10000"/>
          </a:bodyPr>
          <a:lstStyle>
            <a:lvl1pPr indent="0" lvl="0"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sz="700">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p:cSld name="Blank (Dark)">
    <p:bg>
      <p:bgPr>
        <a:solidFill>
          <a:srgbClr val="595959"/>
        </a:solidFill>
      </p:bgPr>
    </p:bg>
    <p:spTree>
      <p:nvGrpSpPr>
        <p:cNvPr id="736" name="Shape 736"/>
        <p:cNvGrpSpPr/>
        <p:nvPr/>
      </p:nvGrpSpPr>
      <p:grpSpPr>
        <a:xfrm>
          <a:off x="0" y="0"/>
          <a:ext cx="0" cy="0"/>
          <a:chOff x="0" y="0"/>
          <a:chExt cx="0" cy="0"/>
        </a:xfrm>
      </p:grpSpPr>
      <p:sp>
        <p:nvSpPr>
          <p:cNvPr id="737" name="Google Shape;737;p147"/>
          <p:cNvSpPr txBox="1"/>
          <p:nvPr>
            <p:ph idx="1" type="body"/>
          </p:nvPr>
        </p:nvSpPr>
        <p:spPr>
          <a:xfrm>
            <a:off x="431800" y="411163"/>
            <a:ext cx="5645100" cy="2880000"/>
          </a:xfrm>
          <a:prstGeom prst="rect">
            <a:avLst/>
          </a:prstGeom>
          <a:noFill/>
          <a:ln>
            <a:noFill/>
          </a:ln>
        </p:spPr>
        <p:txBody>
          <a:bodyPr anchorCtr="0" anchor="t" bIns="0" lIns="0" spcFirstLastPara="1" rIns="0" wrap="square" tIns="0">
            <a:normAutofit/>
          </a:bodyPr>
          <a:lstStyle>
            <a:lvl1pPr indent="-406400" lvl="0" marL="457200" rtl="0" algn="l">
              <a:lnSpc>
                <a:spcPct val="100000"/>
              </a:lnSpc>
              <a:spcBef>
                <a:spcPts val="0"/>
              </a:spcBef>
              <a:spcAft>
                <a:spcPts val="0"/>
              </a:spcAft>
              <a:buClr>
                <a:srgbClr val="FFFFFF"/>
              </a:buClr>
              <a:buSzPts val="2800"/>
              <a:buFont typeface="Arial"/>
              <a:buChar char="–"/>
              <a:defRPr sz="2800">
                <a:solidFill>
                  <a:srgbClr val="FFFFFF"/>
                </a:solidFill>
                <a:latin typeface="Arial"/>
                <a:ea typeface="Arial"/>
                <a:cs typeface="Arial"/>
                <a:sym typeface="Arial"/>
              </a:defRPr>
            </a:lvl1pPr>
            <a:lvl2pPr indent="-406400" lvl="1" marL="914400" rtl="0" algn="l">
              <a:lnSpc>
                <a:spcPct val="100000"/>
              </a:lnSpc>
              <a:spcBef>
                <a:spcPts val="0"/>
              </a:spcBef>
              <a:spcAft>
                <a:spcPts val="0"/>
              </a:spcAft>
              <a:buClr>
                <a:srgbClr val="FFFFFF"/>
              </a:buClr>
              <a:buSzPts val="2800"/>
              <a:buFont typeface="Arial"/>
              <a:buChar char="○"/>
              <a:defRPr sz="2800">
                <a:solidFill>
                  <a:srgbClr val="FFFFFF"/>
                </a:solidFill>
                <a:latin typeface="Arial"/>
                <a:ea typeface="Arial"/>
                <a:cs typeface="Arial"/>
                <a:sym typeface="Arial"/>
              </a:defRPr>
            </a:lvl2pPr>
            <a:lvl3pPr indent="-406400" lvl="2" marL="1371600" rtl="0" algn="l">
              <a:lnSpc>
                <a:spcPct val="100000"/>
              </a:lnSpc>
              <a:spcBef>
                <a:spcPts val="0"/>
              </a:spcBef>
              <a:spcAft>
                <a:spcPts val="0"/>
              </a:spcAft>
              <a:buClr>
                <a:srgbClr val="FFFFFF"/>
              </a:buClr>
              <a:buSzPts val="2800"/>
              <a:buFont typeface="Arial"/>
              <a:buChar char="■"/>
              <a:defRPr sz="2800">
                <a:solidFill>
                  <a:srgbClr val="FFFFFF"/>
                </a:solidFill>
                <a:latin typeface="Arial"/>
                <a:ea typeface="Arial"/>
                <a:cs typeface="Arial"/>
                <a:sym typeface="Arial"/>
              </a:defRPr>
            </a:lvl3pPr>
            <a:lvl4pPr indent="-406400" lvl="3" marL="1828800" rtl="0" algn="l">
              <a:lnSpc>
                <a:spcPct val="100000"/>
              </a:lnSpc>
              <a:spcBef>
                <a:spcPts val="0"/>
              </a:spcBef>
              <a:spcAft>
                <a:spcPts val="0"/>
              </a:spcAft>
              <a:buClr>
                <a:srgbClr val="FFFFFF"/>
              </a:buClr>
              <a:buSzPts val="2800"/>
              <a:buFont typeface="Arial"/>
              <a:buChar char="●"/>
              <a:defRPr sz="2800">
                <a:solidFill>
                  <a:srgbClr val="FFFFFF"/>
                </a:solidFill>
                <a:latin typeface="Arial"/>
                <a:ea typeface="Arial"/>
                <a:cs typeface="Arial"/>
                <a:sym typeface="Arial"/>
              </a:defRPr>
            </a:lvl4pPr>
            <a:lvl5pPr indent="-406400" lvl="4" marL="2286000" rtl="0" algn="l">
              <a:lnSpc>
                <a:spcPct val="100000"/>
              </a:lnSpc>
              <a:spcBef>
                <a:spcPts val="0"/>
              </a:spcBef>
              <a:spcAft>
                <a:spcPts val="0"/>
              </a:spcAft>
              <a:buClr>
                <a:srgbClr val="FFFFFF"/>
              </a:buClr>
              <a:buSzPts val="2800"/>
              <a:buFont typeface="Arial"/>
              <a:buChar char="○"/>
              <a:defRPr sz="2800">
                <a:solidFill>
                  <a:srgbClr val="FFFFFF"/>
                </a:solidFill>
                <a:latin typeface="Arial"/>
                <a:ea typeface="Arial"/>
                <a:cs typeface="Arial"/>
                <a:sym typeface="Arial"/>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738" name="Google Shape;738;p147"/>
          <p:cNvSpPr txBox="1"/>
          <p:nvPr>
            <p:ph idx="2" type="body"/>
          </p:nvPr>
        </p:nvSpPr>
        <p:spPr>
          <a:xfrm>
            <a:off x="431800" y="4279697"/>
            <a:ext cx="8712300" cy="863700"/>
          </a:xfrm>
          <a:prstGeom prst="rect">
            <a:avLst/>
          </a:prstGeom>
          <a:noFill/>
          <a:ln>
            <a:noFill/>
          </a:ln>
        </p:spPr>
        <p:txBody>
          <a:bodyPr anchorCtr="0" anchor="b" bIns="0" lIns="0" spcFirstLastPara="1" rIns="0" wrap="square" tIns="0">
            <a:normAutofit/>
          </a:bodyPr>
          <a:lstStyle>
            <a:lvl1pPr indent="-279400" lvl="0" marL="457200" rtl="0" algn="l">
              <a:lnSpc>
                <a:spcPct val="90000"/>
              </a:lnSpc>
              <a:spcBef>
                <a:spcPts val="1700"/>
              </a:spcBef>
              <a:spcAft>
                <a:spcPts val="0"/>
              </a:spcAft>
              <a:buClr>
                <a:srgbClr val="000000"/>
              </a:buClr>
              <a:buSzPts val="800"/>
              <a:buChar char="•"/>
              <a:defRPr/>
            </a:lvl1pPr>
            <a:lvl2pPr indent="-279400" lvl="1" marL="914400" rtl="0" algn="l">
              <a:lnSpc>
                <a:spcPct val="90000"/>
              </a:lnSpc>
              <a:spcBef>
                <a:spcPts val="1700"/>
              </a:spcBef>
              <a:spcAft>
                <a:spcPts val="0"/>
              </a:spcAft>
              <a:buClr>
                <a:srgbClr val="000000"/>
              </a:buClr>
              <a:buSzPts val="800"/>
              <a:buChar char="•"/>
              <a:defRPr/>
            </a:lvl2pPr>
            <a:lvl3pPr indent="-279400" lvl="2" marL="1371600" rtl="0" algn="l">
              <a:lnSpc>
                <a:spcPct val="90000"/>
              </a:lnSpc>
              <a:spcBef>
                <a:spcPts val="1700"/>
              </a:spcBef>
              <a:spcAft>
                <a:spcPts val="0"/>
              </a:spcAft>
              <a:buClr>
                <a:srgbClr val="000000"/>
              </a:buClr>
              <a:buSzPts val="800"/>
              <a:buChar char="•"/>
              <a:defRPr/>
            </a:lvl3pPr>
            <a:lvl4pPr indent="-279400" lvl="3" marL="1828800" rtl="0" algn="l">
              <a:lnSpc>
                <a:spcPct val="90000"/>
              </a:lnSpc>
              <a:spcBef>
                <a:spcPts val="1700"/>
              </a:spcBef>
              <a:spcAft>
                <a:spcPts val="0"/>
              </a:spcAft>
              <a:buClr>
                <a:srgbClr val="000000"/>
              </a:buClr>
              <a:buSzPts val="800"/>
              <a:buChar char="•"/>
              <a:defRPr/>
            </a:lvl4pPr>
            <a:lvl5pPr indent="-279400" lvl="4" marL="2286000" rtl="0" algn="l">
              <a:lnSpc>
                <a:spcPct val="90000"/>
              </a:lnSpc>
              <a:spcBef>
                <a:spcPts val="1700"/>
              </a:spcBef>
              <a:spcAft>
                <a:spcPts val="0"/>
              </a:spcAft>
              <a:buClr>
                <a:srgbClr val="000000"/>
              </a:buClr>
              <a:buSzPts val="800"/>
              <a:buChar char="•"/>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739" name="Google Shape;739;p147"/>
          <p:cNvSpPr txBox="1"/>
          <p:nvPr>
            <p:ph idx="12" type="sldNum"/>
          </p:nvPr>
        </p:nvSpPr>
        <p:spPr>
          <a:xfrm>
            <a:off x="4419600" y="4604044"/>
            <a:ext cx="2133600" cy="326400"/>
          </a:xfrm>
          <a:prstGeom prst="rect">
            <a:avLst/>
          </a:prstGeom>
          <a:noFill/>
          <a:ln>
            <a:noFill/>
          </a:ln>
        </p:spPr>
        <p:txBody>
          <a:bodyPr anchorCtr="0" anchor="ctr" bIns="91425" lIns="91425" spcFirstLastPara="1" rIns="91425" wrap="square" tIns="91425">
            <a:normAutofit lnSpcReduction="10000"/>
          </a:bodyPr>
          <a:lstStyle>
            <a:lvl1pPr indent="0" lvl="0"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sz="700">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1 1">
  <p:cSld name="TITLE_AND_TWO_COLUMNS_4_1">
    <p:spTree>
      <p:nvGrpSpPr>
        <p:cNvPr id="740" name="Shape 740"/>
        <p:cNvGrpSpPr/>
        <p:nvPr/>
      </p:nvGrpSpPr>
      <p:grpSpPr>
        <a:xfrm>
          <a:off x="0" y="0"/>
          <a:ext cx="0" cy="0"/>
          <a:chOff x="0" y="0"/>
          <a:chExt cx="0" cy="0"/>
        </a:xfrm>
      </p:grpSpPr>
      <p:sp>
        <p:nvSpPr>
          <p:cNvPr id="741" name="Google Shape;741;p148"/>
          <p:cNvSpPr/>
          <p:nvPr/>
        </p:nvSpPr>
        <p:spPr>
          <a:xfrm>
            <a:off x="4453500" y="0"/>
            <a:ext cx="46905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148"/>
          <p:cNvSpPr txBox="1"/>
          <p:nvPr>
            <p:ph type="title"/>
          </p:nvPr>
        </p:nvSpPr>
        <p:spPr>
          <a:xfrm>
            <a:off x="311700" y="445025"/>
            <a:ext cx="4141800" cy="572700"/>
          </a:xfrm>
          <a:prstGeom prst="rect">
            <a:avLst/>
          </a:prstGeom>
        </p:spPr>
        <p:txBody>
          <a:bodyPr anchorCtr="0" anchor="t" bIns="19050" lIns="19050" spcFirstLastPara="1" rIns="19050" wrap="square" tIns="19050">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743" name="Google Shape;743;p148"/>
          <p:cNvSpPr txBox="1"/>
          <p:nvPr>
            <p:ph idx="12" type="sldNum"/>
          </p:nvPr>
        </p:nvSpPr>
        <p:spPr>
          <a:xfrm>
            <a:off x="8472458" y="4663217"/>
            <a:ext cx="548700" cy="146100"/>
          </a:xfrm>
          <a:prstGeom prst="rect">
            <a:avLst/>
          </a:prstGeom>
        </p:spPr>
        <p:txBody>
          <a:bodyPr anchorCtr="0" anchor="b" bIns="19050" lIns="19050" spcFirstLastPara="1" rIns="19050" wrap="square" tIns="1905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GB"/>
              <a:t>‹#›</a:t>
            </a:fld>
            <a:endParaRPr/>
          </a:p>
        </p:txBody>
      </p:sp>
      <p:sp>
        <p:nvSpPr>
          <p:cNvPr id="744" name="Google Shape;744;p148"/>
          <p:cNvSpPr/>
          <p:nvPr/>
        </p:nvSpPr>
        <p:spPr>
          <a:xfrm>
            <a:off x="426900" y="1892325"/>
            <a:ext cx="1285800" cy="86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148"/>
          <p:cNvSpPr txBox="1"/>
          <p:nvPr>
            <p:ph idx="1" type="body"/>
          </p:nvPr>
        </p:nvSpPr>
        <p:spPr>
          <a:xfrm>
            <a:off x="311700" y="2550850"/>
            <a:ext cx="3723600" cy="1944600"/>
          </a:xfrm>
          <a:prstGeom prst="rect">
            <a:avLst/>
          </a:prstGeom>
        </p:spPr>
        <p:txBody>
          <a:bodyPr anchorCtr="0" anchor="t" bIns="19050" lIns="19050" spcFirstLastPara="1" rIns="19050" wrap="square" tIns="19050">
            <a:normAutofit/>
          </a:bodyPr>
          <a:lstStyle>
            <a:lvl1pPr indent="-330200" lvl="0" marL="457200" rtl="0">
              <a:spcBef>
                <a:spcPts val="1700"/>
              </a:spcBef>
              <a:spcAft>
                <a:spcPts val="0"/>
              </a:spcAft>
              <a:buSzPts val="1600"/>
              <a:buChar char="●"/>
              <a:defRPr sz="1600"/>
            </a:lvl1pPr>
            <a:lvl2pPr indent="-330200" lvl="1" marL="914400" rtl="0">
              <a:spcBef>
                <a:spcPts val="1700"/>
              </a:spcBef>
              <a:spcAft>
                <a:spcPts val="0"/>
              </a:spcAft>
              <a:buSzPts val="1600"/>
              <a:buChar char="○"/>
              <a:defRPr sz="1600"/>
            </a:lvl2pPr>
            <a:lvl3pPr indent="-330200" lvl="2" marL="1371600" rtl="0">
              <a:spcBef>
                <a:spcPts val="1700"/>
              </a:spcBef>
              <a:spcAft>
                <a:spcPts val="0"/>
              </a:spcAft>
              <a:buSzPts val="1600"/>
              <a:buChar char="■"/>
              <a:defRPr sz="1600"/>
            </a:lvl3pPr>
            <a:lvl4pPr indent="-330200" lvl="3" marL="1828800" rtl="0">
              <a:spcBef>
                <a:spcPts val="1700"/>
              </a:spcBef>
              <a:spcAft>
                <a:spcPts val="0"/>
              </a:spcAft>
              <a:buSzPts val="1600"/>
              <a:buChar char="●"/>
              <a:defRPr sz="1600"/>
            </a:lvl4pPr>
            <a:lvl5pPr indent="-330200" lvl="4" marL="2286000" rtl="0">
              <a:spcBef>
                <a:spcPts val="1700"/>
              </a:spcBef>
              <a:spcAft>
                <a:spcPts val="0"/>
              </a:spcAft>
              <a:buSzPts val="1600"/>
              <a:buChar char="○"/>
              <a:defRPr sz="1600"/>
            </a:lvl5pPr>
            <a:lvl6pPr indent="-330200" lvl="5" marL="2743200" rtl="0">
              <a:spcBef>
                <a:spcPts val="1700"/>
              </a:spcBef>
              <a:spcAft>
                <a:spcPts val="0"/>
              </a:spcAft>
              <a:buSzPts val="1600"/>
              <a:buChar char="■"/>
              <a:defRPr sz="1600"/>
            </a:lvl6pPr>
            <a:lvl7pPr indent="-330200" lvl="6" marL="3200400" rtl="0">
              <a:spcBef>
                <a:spcPts val="1700"/>
              </a:spcBef>
              <a:spcAft>
                <a:spcPts val="0"/>
              </a:spcAft>
              <a:buSzPts val="1600"/>
              <a:buChar char="●"/>
              <a:defRPr sz="1600"/>
            </a:lvl7pPr>
            <a:lvl8pPr indent="-330200" lvl="7" marL="3657600" rtl="0">
              <a:spcBef>
                <a:spcPts val="1700"/>
              </a:spcBef>
              <a:spcAft>
                <a:spcPts val="0"/>
              </a:spcAft>
              <a:buSzPts val="1600"/>
              <a:buChar char="○"/>
              <a:defRPr sz="1600"/>
            </a:lvl8pPr>
            <a:lvl9pPr indent="-330200" lvl="8" marL="4114800" rtl="0">
              <a:spcBef>
                <a:spcPts val="1700"/>
              </a:spcBef>
              <a:spcAft>
                <a:spcPts val="0"/>
              </a:spcAft>
              <a:buSzPts val="1600"/>
              <a:buChar char="■"/>
              <a:defRPr sz="1600"/>
            </a:lvl9pPr>
          </a:lstStyle>
          <a:p/>
        </p:txBody>
      </p:sp>
      <p:sp>
        <p:nvSpPr>
          <p:cNvPr id="746" name="Google Shape;746;p148"/>
          <p:cNvSpPr txBox="1"/>
          <p:nvPr>
            <p:ph idx="2" type="body"/>
          </p:nvPr>
        </p:nvSpPr>
        <p:spPr>
          <a:xfrm>
            <a:off x="4955550" y="2550850"/>
            <a:ext cx="3815700" cy="1944600"/>
          </a:xfrm>
          <a:prstGeom prst="rect">
            <a:avLst/>
          </a:prstGeom>
        </p:spPr>
        <p:txBody>
          <a:bodyPr anchorCtr="0" anchor="t" bIns="19050" lIns="19050" spcFirstLastPara="1" rIns="19050" wrap="square" tIns="19050">
            <a:normAutofit/>
          </a:bodyPr>
          <a:lstStyle>
            <a:lvl1pPr indent="-330200" lvl="0" marL="457200" rtl="0">
              <a:spcBef>
                <a:spcPts val="1700"/>
              </a:spcBef>
              <a:spcAft>
                <a:spcPts val="0"/>
              </a:spcAft>
              <a:buClr>
                <a:schemeClr val="lt1"/>
              </a:buClr>
              <a:buSzPts val="1600"/>
              <a:buChar char="●"/>
              <a:defRPr sz="1600">
                <a:solidFill>
                  <a:schemeClr val="lt1"/>
                </a:solidFill>
              </a:defRPr>
            </a:lvl1pPr>
            <a:lvl2pPr indent="-330200" lvl="1" marL="914400" rtl="0">
              <a:spcBef>
                <a:spcPts val="1700"/>
              </a:spcBef>
              <a:spcAft>
                <a:spcPts val="0"/>
              </a:spcAft>
              <a:buClr>
                <a:schemeClr val="lt1"/>
              </a:buClr>
              <a:buSzPts val="1600"/>
              <a:buChar char="○"/>
              <a:defRPr sz="1600">
                <a:solidFill>
                  <a:schemeClr val="lt1"/>
                </a:solidFill>
              </a:defRPr>
            </a:lvl2pPr>
            <a:lvl3pPr indent="-330200" lvl="2" marL="1371600" rtl="0">
              <a:spcBef>
                <a:spcPts val="1700"/>
              </a:spcBef>
              <a:spcAft>
                <a:spcPts val="0"/>
              </a:spcAft>
              <a:buClr>
                <a:schemeClr val="lt1"/>
              </a:buClr>
              <a:buSzPts val="1600"/>
              <a:buChar char="■"/>
              <a:defRPr sz="1600">
                <a:solidFill>
                  <a:schemeClr val="lt1"/>
                </a:solidFill>
              </a:defRPr>
            </a:lvl3pPr>
            <a:lvl4pPr indent="-330200" lvl="3" marL="1828800" rtl="0">
              <a:spcBef>
                <a:spcPts val="1700"/>
              </a:spcBef>
              <a:spcAft>
                <a:spcPts val="0"/>
              </a:spcAft>
              <a:buClr>
                <a:schemeClr val="lt1"/>
              </a:buClr>
              <a:buSzPts val="1600"/>
              <a:buChar char="●"/>
              <a:defRPr sz="1600">
                <a:solidFill>
                  <a:schemeClr val="lt1"/>
                </a:solidFill>
              </a:defRPr>
            </a:lvl4pPr>
            <a:lvl5pPr indent="-330200" lvl="4" marL="2286000" rtl="0">
              <a:spcBef>
                <a:spcPts val="1700"/>
              </a:spcBef>
              <a:spcAft>
                <a:spcPts val="0"/>
              </a:spcAft>
              <a:buClr>
                <a:schemeClr val="lt1"/>
              </a:buClr>
              <a:buSzPts val="1600"/>
              <a:buChar char="○"/>
              <a:defRPr sz="1600">
                <a:solidFill>
                  <a:schemeClr val="lt1"/>
                </a:solidFill>
              </a:defRPr>
            </a:lvl5pPr>
            <a:lvl6pPr indent="-330200" lvl="5" marL="2743200" rtl="0">
              <a:spcBef>
                <a:spcPts val="1700"/>
              </a:spcBef>
              <a:spcAft>
                <a:spcPts val="0"/>
              </a:spcAft>
              <a:buClr>
                <a:schemeClr val="lt1"/>
              </a:buClr>
              <a:buSzPts val="1600"/>
              <a:buChar char="■"/>
              <a:defRPr sz="1600">
                <a:solidFill>
                  <a:schemeClr val="lt1"/>
                </a:solidFill>
              </a:defRPr>
            </a:lvl6pPr>
            <a:lvl7pPr indent="-330200" lvl="6" marL="3200400" rtl="0">
              <a:spcBef>
                <a:spcPts val="1700"/>
              </a:spcBef>
              <a:spcAft>
                <a:spcPts val="0"/>
              </a:spcAft>
              <a:buClr>
                <a:schemeClr val="lt1"/>
              </a:buClr>
              <a:buSzPts val="1600"/>
              <a:buChar char="●"/>
              <a:defRPr sz="1600">
                <a:solidFill>
                  <a:schemeClr val="lt1"/>
                </a:solidFill>
              </a:defRPr>
            </a:lvl7pPr>
            <a:lvl8pPr indent="-330200" lvl="7" marL="3657600" rtl="0">
              <a:spcBef>
                <a:spcPts val="1700"/>
              </a:spcBef>
              <a:spcAft>
                <a:spcPts val="0"/>
              </a:spcAft>
              <a:buClr>
                <a:schemeClr val="lt1"/>
              </a:buClr>
              <a:buSzPts val="1600"/>
              <a:buChar char="○"/>
              <a:defRPr sz="1600">
                <a:solidFill>
                  <a:schemeClr val="lt1"/>
                </a:solidFill>
              </a:defRPr>
            </a:lvl8pPr>
            <a:lvl9pPr indent="-330200" lvl="8" marL="4114800" rtl="0">
              <a:spcBef>
                <a:spcPts val="1700"/>
              </a:spcBef>
              <a:spcAft>
                <a:spcPts val="0"/>
              </a:spcAft>
              <a:buClr>
                <a:schemeClr val="lt1"/>
              </a:buClr>
              <a:buSzPts val="1600"/>
              <a:buChar char="■"/>
              <a:defRPr sz="1600">
                <a:solidFill>
                  <a:schemeClr val="lt1"/>
                </a:solidFill>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ype="title">
  <p:cSld name="TITLE">
    <p:spTree>
      <p:nvGrpSpPr>
        <p:cNvPr id="751" name="Shape 751"/>
        <p:cNvGrpSpPr/>
        <p:nvPr/>
      </p:nvGrpSpPr>
      <p:grpSpPr>
        <a:xfrm>
          <a:off x="0" y="0"/>
          <a:ext cx="0" cy="0"/>
          <a:chOff x="0" y="0"/>
          <a:chExt cx="0" cy="0"/>
        </a:xfrm>
      </p:grpSpPr>
      <p:sp>
        <p:nvSpPr>
          <p:cNvPr id="752" name="Google Shape;752;p150"/>
          <p:cNvSpPr/>
          <p:nvPr/>
        </p:nvSpPr>
        <p:spPr>
          <a:xfrm>
            <a:off x="0" y="-50"/>
            <a:ext cx="57117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150"/>
          <p:cNvSpPr txBox="1"/>
          <p:nvPr>
            <p:ph type="ctrTitle"/>
          </p:nvPr>
        </p:nvSpPr>
        <p:spPr>
          <a:xfrm>
            <a:off x="996600" y="2153575"/>
            <a:ext cx="7150800" cy="1254600"/>
          </a:xfrm>
          <a:prstGeom prst="rect">
            <a:avLst/>
          </a:prstGeom>
          <a:ln cap="flat" cmpd="sng" w="38100">
            <a:solidFill>
              <a:srgbClr val="2C2C2C"/>
            </a:solidFill>
            <a:prstDash val="solid"/>
            <a:round/>
            <a:headEnd len="sm" w="sm" type="none"/>
            <a:tailEnd len="sm" w="sm" type="none"/>
          </a:ln>
        </p:spPr>
        <p:txBody>
          <a:bodyPr anchorCtr="0" anchor="ctr" bIns="360000" lIns="90000" spcFirstLastPara="1" rIns="91425" wrap="square" tIns="360000">
            <a:noAutofit/>
          </a:bodyPr>
          <a:lstStyle>
            <a:lvl1pPr lvl="0" rtl="0" algn="ctr">
              <a:spcBef>
                <a:spcPts val="0"/>
              </a:spcBef>
              <a:spcAft>
                <a:spcPts val="0"/>
              </a:spcAft>
              <a:buSzPts val="4500"/>
              <a:buFont typeface="Poppins Medium"/>
              <a:buNone/>
              <a:defRPr sz="4500">
                <a:latin typeface="Poppins Medium"/>
                <a:ea typeface="Poppins Medium"/>
                <a:cs typeface="Poppins Medium"/>
                <a:sym typeface="Poppins Medium"/>
              </a:defRPr>
            </a:lvl1pPr>
            <a:lvl2pPr lvl="1" rtl="0" algn="ctr">
              <a:spcBef>
                <a:spcPts val="0"/>
              </a:spcBef>
              <a:spcAft>
                <a:spcPts val="0"/>
              </a:spcAft>
              <a:buSzPts val="4500"/>
              <a:buNone/>
              <a:defRPr sz="4500"/>
            </a:lvl2pPr>
            <a:lvl3pPr lvl="2" rtl="0" algn="ctr">
              <a:spcBef>
                <a:spcPts val="0"/>
              </a:spcBef>
              <a:spcAft>
                <a:spcPts val="0"/>
              </a:spcAft>
              <a:buSzPts val="4500"/>
              <a:buNone/>
              <a:defRPr sz="4500"/>
            </a:lvl3pPr>
            <a:lvl4pPr lvl="3" rtl="0" algn="ctr">
              <a:spcBef>
                <a:spcPts val="0"/>
              </a:spcBef>
              <a:spcAft>
                <a:spcPts val="0"/>
              </a:spcAft>
              <a:buSzPts val="4500"/>
              <a:buNone/>
              <a:defRPr sz="4500"/>
            </a:lvl4pPr>
            <a:lvl5pPr lvl="4" rtl="0" algn="ctr">
              <a:spcBef>
                <a:spcPts val="0"/>
              </a:spcBef>
              <a:spcAft>
                <a:spcPts val="0"/>
              </a:spcAft>
              <a:buSzPts val="4500"/>
              <a:buNone/>
              <a:defRPr sz="4500"/>
            </a:lvl5pPr>
            <a:lvl6pPr lvl="5" rtl="0" algn="ctr">
              <a:spcBef>
                <a:spcPts val="0"/>
              </a:spcBef>
              <a:spcAft>
                <a:spcPts val="0"/>
              </a:spcAft>
              <a:buSzPts val="4500"/>
              <a:buNone/>
              <a:defRPr sz="4500"/>
            </a:lvl6pPr>
            <a:lvl7pPr lvl="6" rtl="0" algn="ctr">
              <a:spcBef>
                <a:spcPts val="0"/>
              </a:spcBef>
              <a:spcAft>
                <a:spcPts val="0"/>
              </a:spcAft>
              <a:buSzPts val="4500"/>
              <a:buNone/>
              <a:defRPr sz="4500"/>
            </a:lvl7pPr>
            <a:lvl8pPr lvl="7" rtl="0" algn="ctr">
              <a:spcBef>
                <a:spcPts val="0"/>
              </a:spcBef>
              <a:spcAft>
                <a:spcPts val="0"/>
              </a:spcAft>
              <a:buSzPts val="4500"/>
              <a:buNone/>
              <a:defRPr sz="4500"/>
            </a:lvl8pPr>
            <a:lvl9pPr lvl="8" rtl="0" algn="ctr">
              <a:spcBef>
                <a:spcPts val="0"/>
              </a:spcBef>
              <a:spcAft>
                <a:spcPts val="0"/>
              </a:spcAft>
              <a:buSzPts val="4500"/>
              <a:buNone/>
              <a:defRPr sz="4500"/>
            </a:lvl9pPr>
          </a:lstStyle>
          <a:p/>
        </p:txBody>
      </p:sp>
      <p:sp>
        <p:nvSpPr>
          <p:cNvPr id="754" name="Google Shape;754;p150"/>
          <p:cNvSpPr txBox="1"/>
          <p:nvPr>
            <p:ph idx="1" type="subTitle"/>
          </p:nvPr>
        </p:nvSpPr>
        <p:spPr>
          <a:xfrm>
            <a:off x="920400" y="1245100"/>
            <a:ext cx="2967300" cy="438000"/>
          </a:xfrm>
          <a:prstGeom prst="rect">
            <a:avLst/>
          </a:prstGeom>
        </p:spPr>
        <p:txBody>
          <a:bodyPr anchorCtr="0" anchor="t" bIns="91425" lIns="91425" spcFirstLastPara="1" rIns="80200" wrap="square" tIns="91425">
            <a:spAutoFit/>
          </a:bodyPr>
          <a:lstStyle>
            <a:lvl1pPr lvl="0" rtl="0">
              <a:lnSpc>
                <a:spcPct val="100000"/>
              </a:lnSpc>
              <a:spcBef>
                <a:spcPts val="0"/>
              </a:spcBef>
              <a:spcAft>
                <a:spcPts val="0"/>
              </a:spcAft>
              <a:buClr>
                <a:srgbClr val="383838"/>
              </a:buClr>
              <a:buSzPts val="1800"/>
              <a:buFont typeface="Poppins"/>
              <a:buNone/>
              <a:defRPr>
                <a:solidFill>
                  <a:srgbClr val="383838"/>
                </a:solidFill>
                <a:latin typeface="Poppins"/>
                <a:ea typeface="Poppins"/>
                <a:cs typeface="Poppins"/>
                <a:sym typeface="Poppins"/>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55" name="Google Shape;755;p1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cSld name="TITLE_3">
    <p:spTree>
      <p:nvGrpSpPr>
        <p:cNvPr id="756" name="Shape 756"/>
        <p:cNvGrpSpPr/>
        <p:nvPr/>
      </p:nvGrpSpPr>
      <p:grpSpPr>
        <a:xfrm>
          <a:off x="0" y="0"/>
          <a:ext cx="0" cy="0"/>
          <a:chOff x="0" y="0"/>
          <a:chExt cx="0" cy="0"/>
        </a:xfrm>
      </p:grpSpPr>
      <p:sp>
        <p:nvSpPr>
          <p:cNvPr id="757" name="Google Shape;757;p151"/>
          <p:cNvSpPr txBox="1"/>
          <p:nvPr>
            <p:ph type="ctrTitle"/>
          </p:nvPr>
        </p:nvSpPr>
        <p:spPr>
          <a:xfrm>
            <a:off x="996600" y="2153575"/>
            <a:ext cx="7150800" cy="1254600"/>
          </a:xfrm>
          <a:prstGeom prst="rect">
            <a:avLst/>
          </a:prstGeom>
          <a:ln cap="flat" cmpd="sng" w="38100">
            <a:solidFill>
              <a:srgbClr val="2C2C2C"/>
            </a:solidFill>
            <a:prstDash val="solid"/>
            <a:round/>
            <a:headEnd len="sm" w="sm" type="none"/>
            <a:tailEnd len="sm" w="sm" type="none"/>
          </a:ln>
        </p:spPr>
        <p:txBody>
          <a:bodyPr anchorCtr="0" anchor="ctr" bIns="360000" lIns="90000" spcFirstLastPara="1" rIns="91425" wrap="square" tIns="360000">
            <a:noAutofit/>
          </a:bodyPr>
          <a:lstStyle>
            <a:lvl1pPr lvl="0" rtl="0" algn="ctr">
              <a:spcBef>
                <a:spcPts val="0"/>
              </a:spcBef>
              <a:spcAft>
                <a:spcPts val="0"/>
              </a:spcAft>
              <a:buSzPts val="4500"/>
              <a:buFont typeface="Poppins Medium"/>
              <a:buNone/>
              <a:defRPr sz="4500">
                <a:latin typeface="Poppins Medium"/>
                <a:ea typeface="Poppins Medium"/>
                <a:cs typeface="Poppins Medium"/>
                <a:sym typeface="Poppins Medium"/>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58" name="Google Shape;758;p151"/>
          <p:cNvSpPr txBox="1"/>
          <p:nvPr>
            <p:ph idx="1" type="subTitle"/>
          </p:nvPr>
        </p:nvSpPr>
        <p:spPr>
          <a:xfrm>
            <a:off x="920400" y="1245100"/>
            <a:ext cx="2967300" cy="438000"/>
          </a:xfrm>
          <a:prstGeom prst="rect">
            <a:avLst/>
          </a:prstGeom>
        </p:spPr>
        <p:txBody>
          <a:bodyPr anchorCtr="0" anchor="t" bIns="91425" lIns="91425" spcFirstLastPara="1" rIns="80200" wrap="square" tIns="91425">
            <a:spAutoFit/>
          </a:bodyPr>
          <a:lstStyle>
            <a:lvl1pPr lvl="0" rtl="0">
              <a:lnSpc>
                <a:spcPct val="100000"/>
              </a:lnSpc>
              <a:spcBef>
                <a:spcPts val="0"/>
              </a:spcBef>
              <a:spcAft>
                <a:spcPts val="0"/>
              </a:spcAft>
              <a:buClr>
                <a:srgbClr val="383838"/>
              </a:buClr>
              <a:buSzPts val="1800"/>
              <a:buFont typeface="Poppins"/>
              <a:buNone/>
              <a:defRPr>
                <a:solidFill>
                  <a:srgbClr val="383838"/>
                </a:solidFill>
                <a:latin typeface="Poppins"/>
                <a:ea typeface="Poppins"/>
                <a:cs typeface="Poppins"/>
                <a:sym typeface="Poppins"/>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59" name="Google Shape;759;p1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cSld name="TITLE_1">
    <p:spTree>
      <p:nvGrpSpPr>
        <p:cNvPr id="760" name="Shape 760"/>
        <p:cNvGrpSpPr/>
        <p:nvPr/>
      </p:nvGrpSpPr>
      <p:grpSpPr>
        <a:xfrm>
          <a:off x="0" y="0"/>
          <a:ext cx="0" cy="0"/>
          <a:chOff x="0" y="0"/>
          <a:chExt cx="0" cy="0"/>
        </a:xfrm>
      </p:grpSpPr>
      <p:sp>
        <p:nvSpPr>
          <p:cNvPr id="761" name="Google Shape;761;p152"/>
          <p:cNvSpPr/>
          <p:nvPr/>
        </p:nvSpPr>
        <p:spPr>
          <a:xfrm>
            <a:off x="0" y="-50"/>
            <a:ext cx="57117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152"/>
          <p:cNvSpPr txBox="1"/>
          <p:nvPr>
            <p:ph type="ctrTitle"/>
          </p:nvPr>
        </p:nvSpPr>
        <p:spPr>
          <a:xfrm>
            <a:off x="996600" y="1715850"/>
            <a:ext cx="7150800" cy="1254600"/>
          </a:xfrm>
          <a:prstGeom prst="rect">
            <a:avLst/>
          </a:prstGeom>
          <a:ln cap="flat" cmpd="sng" w="38100">
            <a:solidFill>
              <a:srgbClr val="2C2C2C"/>
            </a:solidFill>
            <a:prstDash val="solid"/>
            <a:round/>
            <a:headEnd len="sm" w="sm" type="none"/>
            <a:tailEnd len="sm" w="sm" type="none"/>
          </a:ln>
        </p:spPr>
        <p:txBody>
          <a:bodyPr anchorCtr="0" anchor="ctr" bIns="360000" lIns="90000" spcFirstLastPara="1" rIns="91425" wrap="square" tIns="360000">
            <a:noAutofit/>
          </a:bodyPr>
          <a:lstStyle>
            <a:lvl1pPr lvl="0" rtl="0" algn="ctr">
              <a:spcBef>
                <a:spcPts val="0"/>
              </a:spcBef>
              <a:spcAft>
                <a:spcPts val="0"/>
              </a:spcAft>
              <a:buSzPts val="4500"/>
              <a:buFont typeface="Poppins Medium"/>
              <a:buNone/>
              <a:defRPr sz="4500">
                <a:latin typeface="Poppins Medium"/>
                <a:ea typeface="Poppins Medium"/>
                <a:cs typeface="Poppins Medium"/>
                <a:sym typeface="Poppins Medium"/>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63" name="Google Shape;763;p152"/>
          <p:cNvSpPr txBox="1"/>
          <p:nvPr>
            <p:ph idx="1" type="subTitle"/>
          </p:nvPr>
        </p:nvSpPr>
        <p:spPr>
          <a:xfrm>
            <a:off x="954775" y="3125350"/>
            <a:ext cx="2967300" cy="438000"/>
          </a:xfrm>
          <a:prstGeom prst="rect">
            <a:avLst/>
          </a:prstGeom>
        </p:spPr>
        <p:txBody>
          <a:bodyPr anchorCtr="0" anchor="t" bIns="91425" lIns="91425" spcFirstLastPara="1" rIns="91425" wrap="square" tIns="91425">
            <a:spAutoFit/>
          </a:bodyPr>
          <a:lstStyle>
            <a:lvl1pPr lvl="0" rtl="0">
              <a:lnSpc>
                <a:spcPct val="100000"/>
              </a:lnSpc>
              <a:spcBef>
                <a:spcPts val="0"/>
              </a:spcBef>
              <a:spcAft>
                <a:spcPts val="0"/>
              </a:spcAft>
              <a:buClr>
                <a:srgbClr val="272727"/>
              </a:buClr>
              <a:buSzPts val="1800"/>
              <a:buFont typeface="Poppins"/>
              <a:buNone/>
              <a:defRPr>
                <a:solidFill>
                  <a:srgbClr val="272727"/>
                </a:solidFill>
                <a:latin typeface="Poppins"/>
                <a:ea typeface="Poppins"/>
                <a:cs typeface="Poppins"/>
                <a:sym typeface="Poppins"/>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64" name="Google Shape;764;p1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cSld name="TITLE_1_1">
    <p:spTree>
      <p:nvGrpSpPr>
        <p:cNvPr id="765" name="Shape 765"/>
        <p:cNvGrpSpPr/>
        <p:nvPr/>
      </p:nvGrpSpPr>
      <p:grpSpPr>
        <a:xfrm>
          <a:off x="0" y="0"/>
          <a:ext cx="0" cy="0"/>
          <a:chOff x="0" y="0"/>
          <a:chExt cx="0" cy="0"/>
        </a:xfrm>
      </p:grpSpPr>
      <p:sp>
        <p:nvSpPr>
          <p:cNvPr id="766" name="Google Shape;766;p153"/>
          <p:cNvSpPr txBox="1"/>
          <p:nvPr>
            <p:ph type="ctrTitle"/>
          </p:nvPr>
        </p:nvSpPr>
        <p:spPr>
          <a:xfrm>
            <a:off x="996600" y="1715850"/>
            <a:ext cx="7150800" cy="1254600"/>
          </a:xfrm>
          <a:prstGeom prst="rect">
            <a:avLst/>
          </a:prstGeom>
          <a:ln cap="flat" cmpd="sng" w="38100">
            <a:solidFill>
              <a:srgbClr val="2C2C2C"/>
            </a:solidFill>
            <a:prstDash val="solid"/>
            <a:round/>
            <a:headEnd len="sm" w="sm" type="none"/>
            <a:tailEnd len="sm" w="sm" type="none"/>
          </a:ln>
        </p:spPr>
        <p:txBody>
          <a:bodyPr anchorCtr="0" anchor="ctr" bIns="360000" lIns="90000" spcFirstLastPara="1" rIns="91425" wrap="square" tIns="360000">
            <a:noAutofit/>
          </a:bodyPr>
          <a:lstStyle>
            <a:lvl1pPr lvl="0" rtl="0" algn="ctr">
              <a:spcBef>
                <a:spcPts val="0"/>
              </a:spcBef>
              <a:spcAft>
                <a:spcPts val="0"/>
              </a:spcAft>
              <a:buSzPts val="4500"/>
              <a:buFont typeface="Poppins Medium"/>
              <a:buNone/>
              <a:defRPr sz="4500">
                <a:latin typeface="Poppins Medium"/>
                <a:ea typeface="Poppins Medium"/>
                <a:cs typeface="Poppins Medium"/>
                <a:sym typeface="Poppins Medium"/>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67" name="Google Shape;767;p153"/>
          <p:cNvSpPr txBox="1"/>
          <p:nvPr>
            <p:ph idx="1" type="subTitle"/>
          </p:nvPr>
        </p:nvSpPr>
        <p:spPr>
          <a:xfrm>
            <a:off x="954775" y="3125350"/>
            <a:ext cx="2967300" cy="438000"/>
          </a:xfrm>
          <a:prstGeom prst="rect">
            <a:avLst/>
          </a:prstGeom>
        </p:spPr>
        <p:txBody>
          <a:bodyPr anchorCtr="0" anchor="t" bIns="91425" lIns="91425" spcFirstLastPara="1" rIns="91425" wrap="square" tIns="91425">
            <a:spAutoFit/>
          </a:bodyPr>
          <a:lstStyle>
            <a:lvl1pPr lvl="0" rtl="0">
              <a:lnSpc>
                <a:spcPct val="100000"/>
              </a:lnSpc>
              <a:spcBef>
                <a:spcPts val="0"/>
              </a:spcBef>
              <a:spcAft>
                <a:spcPts val="0"/>
              </a:spcAft>
              <a:buClr>
                <a:srgbClr val="272727"/>
              </a:buClr>
              <a:buSzPts val="1800"/>
              <a:buFont typeface="Poppins"/>
              <a:buNone/>
              <a:defRPr>
                <a:solidFill>
                  <a:srgbClr val="272727"/>
                </a:solidFill>
                <a:latin typeface="Poppins"/>
                <a:ea typeface="Poppins"/>
                <a:cs typeface="Poppins"/>
                <a:sym typeface="Poppins"/>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68" name="Google Shape;768;p1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cSld name="TITLE_1">
    <p:spTree>
      <p:nvGrpSpPr>
        <p:cNvPr id="79" name="Shape 79"/>
        <p:cNvGrpSpPr/>
        <p:nvPr/>
      </p:nvGrpSpPr>
      <p:grpSpPr>
        <a:xfrm>
          <a:off x="0" y="0"/>
          <a:ext cx="0" cy="0"/>
          <a:chOff x="0" y="0"/>
          <a:chExt cx="0" cy="0"/>
        </a:xfrm>
      </p:grpSpPr>
      <p:sp>
        <p:nvSpPr>
          <p:cNvPr id="80" name="Google Shape;80;p17"/>
          <p:cNvSpPr/>
          <p:nvPr/>
        </p:nvSpPr>
        <p:spPr>
          <a:xfrm>
            <a:off x="0" y="-50"/>
            <a:ext cx="57117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7"/>
          <p:cNvSpPr txBox="1"/>
          <p:nvPr>
            <p:ph type="ctrTitle"/>
          </p:nvPr>
        </p:nvSpPr>
        <p:spPr>
          <a:xfrm>
            <a:off x="996600" y="1715850"/>
            <a:ext cx="7150800" cy="1254600"/>
          </a:xfrm>
          <a:prstGeom prst="rect">
            <a:avLst/>
          </a:prstGeom>
          <a:ln cap="flat" cmpd="sng" w="38100">
            <a:solidFill>
              <a:srgbClr val="2C2C2C"/>
            </a:solidFill>
            <a:prstDash val="solid"/>
            <a:round/>
            <a:headEnd len="sm" w="sm" type="none"/>
            <a:tailEnd len="sm" w="sm" type="none"/>
          </a:ln>
        </p:spPr>
        <p:txBody>
          <a:bodyPr anchorCtr="0" anchor="ctr" bIns="360000" lIns="90000" spcFirstLastPara="1" rIns="91425" wrap="square" tIns="360000">
            <a:noAutofit/>
          </a:bodyPr>
          <a:lstStyle>
            <a:lvl1pPr lvl="0" rtl="0" algn="ctr">
              <a:spcBef>
                <a:spcPts val="0"/>
              </a:spcBef>
              <a:spcAft>
                <a:spcPts val="0"/>
              </a:spcAft>
              <a:buSzPts val="4500"/>
              <a:buFont typeface="Poppins Medium"/>
              <a:buNone/>
              <a:defRPr sz="4500">
                <a:latin typeface="Poppins Medium"/>
                <a:ea typeface="Poppins Medium"/>
                <a:cs typeface="Poppins Medium"/>
                <a:sym typeface="Poppins Medium"/>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82" name="Google Shape;82;p17"/>
          <p:cNvSpPr txBox="1"/>
          <p:nvPr>
            <p:ph idx="1" type="subTitle"/>
          </p:nvPr>
        </p:nvSpPr>
        <p:spPr>
          <a:xfrm>
            <a:off x="954775" y="3125350"/>
            <a:ext cx="2967300" cy="438000"/>
          </a:xfrm>
          <a:prstGeom prst="rect">
            <a:avLst/>
          </a:prstGeom>
        </p:spPr>
        <p:txBody>
          <a:bodyPr anchorCtr="0" anchor="t" bIns="91425" lIns="91425" spcFirstLastPara="1" rIns="91425" wrap="square" tIns="91425">
            <a:spAutoFit/>
          </a:bodyPr>
          <a:lstStyle>
            <a:lvl1pPr lvl="0" rtl="0">
              <a:lnSpc>
                <a:spcPct val="100000"/>
              </a:lnSpc>
              <a:spcBef>
                <a:spcPts val="0"/>
              </a:spcBef>
              <a:spcAft>
                <a:spcPts val="0"/>
              </a:spcAft>
              <a:buClr>
                <a:srgbClr val="272727"/>
              </a:buClr>
              <a:buSzPts val="1800"/>
              <a:buFont typeface="Poppins"/>
              <a:buNone/>
              <a:defRPr>
                <a:solidFill>
                  <a:srgbClr val="272727"/>
                </a:solidFill>
                <a:latin typeface="Poppins"/>
                <a:ea typeface="Poppins"/>
                <a:cs typeface="Poppins"/>
                <a:sym typeface="Poppins"/>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3" name="Google Shape;83;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p:cSld name="SECTION_HEADER_1_2_1">
    <p:spTree>
      <p:nvGrpSpPr>
        <p:cNvPr id="769" name="Shape 769"/>
        <p:cNvGrpSpPr/>
        <p:nvPr/>
      </p:nvGrpSpPr>
      <p:grpSpPr>
        <a:xfrm>
          <a:off x="0" y="0"/>
          <a:ext cx="0" cy="0"/>
          <a:chOff x="0" y="0"/>
          <a:chExt cx="0" cy="0"/>
        </a:xfrm>
      </p:grpSpPr>
      <p:sp>
        <p:nvSpPr>
          <p:cNvPr id="770" name="Google Shape;770;p154"/>
          <p:cNvSpPr txBox="1"/>
          <p:nvPr>
            <p:ph type="title"/>
          </p:nvPr>
        </p:nvSpPr>
        <p:spPr>
          <a:xfrm>
            <a:off x="311700" y="19222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71" name="Google Shape;771;p1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772" name="Google Shape;772;p154"/>
          <p:cNvSpPr/>
          <p:nvPr/>
        </p:nvSpPr>
        <p:spPr>
          <a:xfrm>
            <a:off x="3178200" y="2945513"/>
            <a:ext cx="2536800" cy="129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1">
  <p:cSld name="SECTION_HEADER_1_2_1_1">
    <p:spTree>
      <p:nvGrpSpPr>
        <p:cNvPr id="773" name="Shape 773"/>
        <p:cNvGrpSpPr/>
        <p:nvPr/>
      </p:nvGrpSpPr>
      <p:grpSpPr>
        <a:xfrm>
          <a:off x="0" y="0"/>
          <a:ext cx="0" cy="0"/>
          <a:chOff x="0" y="0"/>
          <a:chExt cx="0" cy="0"/>
        </a:xfrm>
      </p:grpSpPr>
      <p:sp>
        <p:nvSpPr>
          <p:cNvPr id="774" name="Google Shape;774;p155"/>
          <p:cNvSpPr txBox="1"/>
          <p:nvPr>
            <p:ph type="title"/>
          </p:nvPr>
        </p:nvSpPr>
        <p:spPr>
          <a:xfrm>
            <a:off x="311700" y="19222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75" name="Google Shape;775;p1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776" name="Google Shape;776;p155"/>
          <p:cNvSpPr/>
          <p:nvPr/>
        </p:nvSpPr>
        <p:spPr>
          <a:xfrm>
            <a:off x="3178200" y="2945513"/>
            <a:ext cx="2536800" cy="1299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1 2">
  <p:cSld name="SECTION_HEADER_1_2_1_1_2">
    <p:spTree>
      <p:nvGrpSpPr>
        <p:cNvPr id="777" name="Shape 777"/>
        <p:cNvGrpSpPr/>
        <p:nvPr/>
      </p:nvGrpSpPr>
      <p:grpSpPr>
        <a:xfrm>
          <a:off x="0" y="0"/>
          <a:ext cx="0" cy="0"/>
          <a:chOff x="0" y="0"/>
          <a:chExt cx="0" cy="0"/>
        </a:xfrm>
      </p:grpSpPr>
      <p:sp>
        <p:nvSpPr>
          <p:cNvPr id="778" name="Google Shape;778;p156"/>
          <p:cNvSpPr txBox="1"/>
          <p:nvPr>
            <p:ph type="title"/>
          </p:nvPr>
        </p:nvSpPr>
        <p:spPr>
          <a:xfrm>
            <a:off x="311700" y="19222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79" name="Google Shape;779;p1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780" name="Google Shape;780;p156"/>
          <p:cNvSpPr/>
          <p:nvPr/>
        </p:nvSpPr>
        <p:spPr>
          <a:xfrm>
            <a:off x="3178200" y="2945513"/>
            <a:ext cx="2536800" cy="129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1 1">
  <p:cSld name="SECTION_HEADER_1_2_1_1_1">
    <p:spTree>
      <p:nvGrpSpPr>
        <p:cNvPr id="781" name="Shape 781"/>
        <p:cNvGrpSpPr/>
        <p:nvPr/>
      </p:nvGrpSpPr>
      <p:grpSpPr>
        <a:xfrm>
          <a:off x="0" y="0"/>
          <a:ext cx="0" cy="0"/>
          <a:chOff x="0" y="0"/>
          <a:chExt cx="0" cy="0"/>
        </a:xfrm>
      </p:grpSpPr>
      <p:sp>
        <p:nvSpPr>
          <p:cNvPr id="782" name="Google Shape;782;p157"/>
          <p:cNvSpPr txBox="1"/>
          <p:nvPr>
            <p:ph type="title"/>
          </p:nvPr>
        </p:nvSpPr>
        <p:spPr>
          <a:xfrm>
            <a:off x="311700" y="19222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83" name="Google Shape;783;p1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784" name="Google Shape;784;p157"/>
          <p:cNvSpPr/>
          <p:nvPr/>
        </p:nvSpPr>
        <p:spPr>
          <a:xfrm>
            <a:off x="3178200" y="2945513"/>
            <a:ext cx="2536800" cy="129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1 1 1">
  <p:cSld name="SECTION_HEADER_1_2_1_1_1_1">
    <p:spTree>
      <p:nvGrpSpPr>
        <p:cNvPr id="785" name="Shape 785"/>
        <p:cNvGrpSpPr/>
        <p:nvPr/>
      </p:nvGrpSpPr>
      <p:grpSpPr>
        <a:xfrm>
          <a:off x="0" y="0"/>
          <a:ext cx="0" cy="0"/>
          <a:chOff x="0" y="0"/>
          <a:chExt cx="0" cy="0"/>
        </a:xfrm>
      </p:grpSpPr>
      <p:sp>
        <p:nvSpPr>
          <p:cNvPr id="786" name="Google Shape;786;p158"/>
          <p:cNvSpPr txBox="1"/>
          <p:nvPr>
            <p:ph type="title"/>
          </p:nvPr>
        </p:nvSpPr>
        <p:spPr>
          <a:xfrm>
            <a:off x="311700" y="19222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87" name="Google Shape;787;p1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788" name="Google Shape;788;p158"/>
          <p:cNvSpPr/>
          <p:nvPr/>
        </p:nvSpPr>
        <p:spPr>
          <a:xfrm>
            <a:off x="3178200" y="2945513"/>
            <a:ext cx="2536800" cy="129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1 1 2">
  <p:cSld name="SECTION_HEADER_1_2_1_1_1_2">
    <p:spTree>
      <p:nvGrpSpPr>
        <p:cNvPr id="789" name="Shape 789"/>
        <p:cNvGrpSpPr/>
        <p:nvPr/>
      </p:nvGrpSpPr>
      <p:grpSpPr>
        <a:xfrm>
          <a:off x="0" y="0"/>
          <a:ext cx="0" cy="0"/>
          <a:chOff x="0" y="0"/>
          <a:chExt cx="0" cy="0"/>
        </a:xfrm>
      </p:grpSpPr>
      <p:sp>
        <p:nvSpPr>
          <p:cNvPr id="790" name="Google Shape;790;p159"/>
          <p:cNvSpPr txBox="1"/>
          <p:nvPr>
            <p:ph type="title"/>
          </p:nvPr>
        </p:nvSpPr>
        <p:spPr>
          <a:xfrm>
            <a:off x="311700" y="19222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91" name="Google Shape;791;p1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792" name="Google Shape;792;p159"/>
          <p:cNvSpPr/>
          <p:nvPr/>
        </p:nvSpPr>
        <p:spPr>
          <a:xfrm>
            <a:off x="3178200" y="2945513"/>
            <a:ext cx="2536800" cy="129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p:cSld name="SECTION_HEADER_1_2_3">
    <p:spTree>
      <p:nvGrpSpPr>
        <p:cNvPr id="793" name="Shape 793"/>
        <p:cNvGrpSpPr/>
        <p:nvPr/>
      </p:nvGrpSpPr>
      <p:grpSpPr>
        <a:xfrm>
          <a:off x="0" y="0"/>
          <a:ext cx="0" cy="0"/>
          <a:chOff x="0" y="0"/>
          <a:chExt cx="0" cy="0"/>
        </a:xfrm>
      </p:grpSpPr>
      <p:sp>
        <p:nvSpPr>
          <p:cNvPr id="794" name="Google Shape;794;p160"/>
          <p:cNvSpPr txBox="1"/>
          <p:nvPr>
            <p:ph type="title"/>
          </p:nvPr>
        </p:nvSpPr>
        <p:spPr>
          <a:xfrm>
            <a:off x="311700" y="19222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95" name="Google Shape;795;p1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p:cSld name="CUSTOM_4">
    <p:spTree>
      <p:nvGrpSpPr>
        <p:cNvPr id="796" name="Shape 796"/>
        <p:cNvGrpSpPr/>
        <p:nvPr/>
      </p:nvGrpSpPr>
      <p:grpSpPr>
        <a:xfrm>
          <a:off x="0" y="0"/>
          <a:ext cx="0" cy="0"/>
          <a:chOff x="0" y="0"/>
          <a:chExt cx="0" cy="0"/>
        </a:xfrm>
      </p:grpSpPr>
      <p:sp>
        <p:nvSpPr>
          <p:cNvPr id="797" name="Google Shape;797;p161"/>
          <p:cNvSpPr/>
          <p:nvPr/>
        </p:nvSpPr>
        <p:spPr>
          <a:xfrm>
            <a:off x="0" y="-50"/>
            <a:ext cx="19653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61"/>
          <p:cNvSpPr/>
          <p:nvPr/>
        </p:nvSpPr>
        <p:spPr>
          <a:xfrm>
            <a:off x="2420925" y="1701875"/>
            <a:ext cx="819900" cy="7713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C2C2C"/>
              </a:solidFill>
              <a:latin typeface="Poppins"/>
              <a:ea typeface="Poppins"/>
              <a:cs typeface="Poppins"/>
              <a:sym typeface="Poppins"/>
            </a:endParaRPr>
          </a:p>
        </p:txBody>
      </p:sp>
      <p:sp>
        <p:nvSpPr>
          <p:cNvPr id="799" name="Google Shape;799;p161"/>
          <p:cNvSpPr/>
          <p:nvPr/>
        </p:nvSpPr>
        <p:spPr>
          <a:xfrm>
            <a:off x="2420925" y="2816075"/>
            <a:ext cx="819900" cy="7713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C2C2C"/>
              </a:solidFill>
              <a:latin typeface="Poppins"/>
              <a:ea typeface="Poppins"/>
              <a:cs typeface="Poppins"/>
              <a:sym typeface="Poppins"/>
            </a:endParaRPr>
          </a:p>
        </p:txBody>
      </p:sp>
      <p:sp>
        <p:nvSpPr>
          <p:cNvPr id="800" name="Google Shape;800;p161"/>
          <p:cNvSpPr/>
          <p:nvPr/>
        </p:nvSpPr>
        <p:spPr>
          <a:xfrm>
            <a:off x="2420925" y="3930275"/>
            <a:ext cx="819900" cy="7713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C2C2C"/>
              </a:solidFill>
              <a:latin typeface="Poppins"/>
              <a:ea typeface="Poppins"/>
              <a:cs typeface="Poppins"/>
              <a:sym typeface="Poppins"/>
            </a:endParaRPr>
          </a:p>
        </p:txBody>
      </p:sp>
      <p:sp>
        <p:nvSpPr>
          <p:cNvPr id="801" name="Google Shape;801;p161"/>
          <p:cNvSpPr txBox="1"/>
          <p:nvPr/>
        </p:nvSpPr>
        <p:spPr>
          <a:xfrm>
            <a:off x="3240825" y="398125"/>
            <a:ext cx="22518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Contents</a:t>
            </a:r>
            <a:endParaRPr sz="2800">
              <a:solidFill>
                <a:srgbClr val="2C2C2C"/>
              </a:solidFill>
              <a:latin typeface="Poppins Medium"/>
              <a:ea typeface="Poppins Medium"/>
              <a:cs typeface="Poppins Medium"/>
              <a:sym typeface="Poppins Medium"/>
            </a:endParaRPr>
          </a:p>
        </p:txBody>
      </p:sp>
      <p:sp>
        <p:nvSpPr>
          <p:cNvPr id="802" name="Google Shape;802;p161"/>
          <p:cNvSpPr txBox="1"/>
          <p:nvPr/>
        </p:nvSpPr>
        <p:spPr>
          <a:xfrm>
            <a:off x="3620250" y="170187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803" name="Google Shape;803;p161"/>
          <p:cNvSpPr txBox="1"/>
          <p:nvPr/>
        </p:nvSpPr>
        <p:spPr>
          <a:xfrm>
            <a:off x="3620250" y="281607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804" name="Google Shape;804;p161"/>
          <p:cNvSpPr txBox="1"/>
          <p:nvPr/>
        </p:nvSpPr>
        <p:spPr>
          <a:xfrm>
            <a:off x="3620250" y="393027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805" name="Google Shape;805;p161"/>
          <p:cNvSpPr txBox="1"/>
          <p:nvPr/>
        </p:nvSpPr>
        <p:spPr>
          <a:xfrm>
            <a:off x="2682225" y="1802825"/>
            <a:ext cx="2973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1</a:t>
            </a:r>
            <a:endParaRPr sz="2500">
              <a:solidFill>
                <a:srgbClr val="2C2C2C"/>
              </a:solidFill>
              <a:latin typeface="Poppins Medium"/>
              <a:ea typeface="Poppins Medium"/>
              <a:cs typeface="Poppins Medium"/>
              <a:sym typeface="Poppins Medium"/>
            </a:endParaRPr>
          </a:p>
        </p:txBody>
      </p:sp>
      <p:sp>
        <p:nvSpPr>
          <p:cNvPr id="806" name="Google Shape;806;p161"/>
          <p:cNvSpPr txBox="1"/>
          <p:nvPr/>
        </p:nvSpPr>
        <p:spPr>
          <a:xfrm>
            <a:off x="2629938" y="2917025"/>
            <a:ext cx="251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2</a:t>
            </a:r>
            <a:endParaRPr sz="2500">
              <a:solidFill>
                <a:srgbClr val="2C2C2C"/>
              </a:solidFill>
              <a:latin typeface="Poppins Medium"/>
              <a:ea typeface="Poppins Medium"/>
              <a:cs typeface="Poppins Medium"/>
              <a:sym typeface="Poppins Medium"/>
            </a:endParaRPr>
          </a:p>
        </p:txBody>
      </p:sp>
      <p:sp>
        <p:nvSpPr>
          <p:cNvPr id="807" name="Google Shape;807;p161"/>
          <p:cNvSpPr txBox="1"/>
          <p:nvPr/>
        </p:nvSpPr>
        <p:spPr>
          <a:xfrm>
            <a:off x="2661375" y="4031225"/>
            <a:ext cx="339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3</a:t>
            </a:r>
            <a:endParaRPr sz="2500">
              <a:solidFill>
                <a:srgbClr val="2C2C2C"/>
              </a:solidFill>
              <a:latin typeface="Poppins Medium"/>
              <a:ea typeface="Poppins Medium"/>
              <a:cs typeface="Poppins Medium"/>
              <a:sym typeface="Poppins Medium"/>
            </a:endParaRPr>
          </a:p>
        </p:txBody>
      </p:sp>
      <p:sp>
        <p:nvSpPr>
          <p:cNvPr id="808" name="Google Shape;808;p161"/>
          <p:cNvSpPr txBox="1"/>
          <p:nvPr>
            <p:ph idx="1" type="body"/>
          </p:nvPr>
        </p:nvSpPr>
        <p:spPr>
          <a:xfrm>
            <a:off x="3627625" y="1714500"/>
            <a:ext cx="2526300" cy="657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809" name="Google Shape;809;p161"/>
          <p:cNvSpPr txBox="1"/>
          <p:nvPr>
            <p:ph idx="2" type="body"/>
          </p:nvPr>
        </p:nvSpPr>
        <p:spPr>
          <a:xfrm>
            <a:off x="3620250" y="2822388"/>
            <a:ext cx="2526300" cy="657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810" name="Google Shape;810;p161"/>
          <p:cNvSpPr txBox="1"/>
          <p:nvPr>
            <p:ph idx="3" type="body"/>
          </p:nvPr>
        </p:nvSpPr>
        <p:spPr>
          <a:xfrm>
            <a:off x="3696450" y="3987125"/>
            <a:ext cx="2526300" cy="657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811" name="Google Shape;811;p16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p:cSld name="CUSTOM_4_3">
    <p:spTree>
      <p:nvGrpSpPr>
        <p:cNvPr id="812" name="Shape 812"/>
        <p:cNvGrpSpPr/>
        <p:nvPr/>
      </p:nvGrpSpPr>
      <p:grpSpPr>
        <a:xfrm>
          <a:off x="0" y="0"/>
          <a:ext cx="0" cy="0"/>
          <a:chOff x="0" y="0"/>
          <a:chExt cx="0" cy="0"/>
        </a:xfrm>
      </p:grpSpPr>
      <p:sp>
        <p:nvSpPr>
          <p:cNvPr id="813" name="Google Shape;813;p162"/>
          <p:cNvSpPr/>
          <p:nvPr/>
        </p:nvSpPr>
        <p:spPr>
          <a:xfrm>
            <a:off x="0" y="-50"/>
            <a:ext cx="19653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162"/>
          <p:cNvSpPr/>
          <p:nvPr/>
        </p:nvSpPr>
        <p:spPr>
          <a:xfrm>
            <a:off x="2420925" y="1701875"/>
            <a:ext cx="819900" cy="7713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C2C2C"/>
              </a:solidFill>
              <a:latin typeface="Poppins"/>
              <a:ea typeface="Poppins"/>
              <a:cs typeface="Poppins"/>
              <a:sym typeface="Poppins"/>
            </a:endParaRPr>
          </a:p>
        </p:txBody>
      </p:sp>
      <p:sp>
        <p:nvSpPr>
          <p:cNvPr id="815" name="Google Shape;815;p162"/>
          <p:cNvSpPr/>
          <p:nvPr/>
        </p:nvSpPr>
        <p:spPr>
          <a:xfrm>
            <a:off x="2420925" y="2816075"/>
            <a:ext cx="819900" cy="7713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C2C2C"/>
              </a:solidFill>
              <a:latin typeface="Poppins"/>
              <a:ea typeface="Poppins"/>
              <a:cs typeface="Poppins"/>
              <a:sym typeface="Poppins"/>
            </a:endParaRPr>
          </a:p>
        </p:txBody>
      </p:sp>
      <p:sp>
        <p:nvSpPr>
          <p:cNvPr id="816" name="Google Shape;816;p162"/>
          <p:cNvSpPr/>
          <p:nvPr/>
        </p:nvSpPr>
        <p:spPr>
          <a:xfrm>
            <a:off x="2420925" y="3930275"/>
            <a:ext cx="819900" cy="7713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C2C2C"/>
              </a:solidFill>
              <a:latin typeface="Poppins"/>
              <a:ea typeface="Poppins"/>
              <a:cs typeface="Poppins"/>
              <a:sym typeface="Poppins"/>
            </a:endParaRPr>
          </a:p>
        </p:txBody>
      </p:sp>
      <p:sp>
        <p:nvSpPr>
          <p:cNvPr id="817" name="Google Shape;817;p162"/>
          <p:cNvSpPr txBox="1"/>
          <p:nvPr/>
        </p:nvSpPr>
        <p:spPr>
          <a:xfrm>
            <a:off x="3620250" y="170187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818" name="Google Shape;818;p162"/>
          <p:cNvSpPr txBox="1"/>
          <p:nvPr/>
        </p:nvSpPr>
        <p:spPr>
          <a:xfrm>
            <a:off x="3620250" y="281607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819" name="Google Shape;819;p162"/>
          <p:cNvSpPr txBox="1"/>
          <p:nvPr/>
        </p:nvSpPr>
        <p:spPr>
          <a:xfrm>
            <a:off x="3620250" y="393027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820" name="Google Shape;820;p162"/>
          <p:cNvSpPr txBox="1"/>
          <p:nvPr/>
        </p:nvSpPr>
        <p:spPr>
          <a:xfrm>
            <a:off x="2682225" y="1802825"/>
            <a:ext cx="2973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1</a:t>
            </a:r>
            <a:endParaRPr sz="2500">
              <a:solidFill>
                <a:srgbClr val="2C2C2C"/>
              </a:solidFill>
              <a:latin typeface="Poppins Medium"/>
              <a:ea typeface="Poppins Medium"/>
              <a:cs typeface="Poppins Medium"/>
              <a:sym typeface="Poppins Medium"/>
            </a:endParaRPr>
          </a:p>
        </p:txBody>
      </p:sp>
      <p:sp>
        <p:nvSpPr>
          <p:cNvPr id="821" name="Google Shape;821;p162"/>
          <p:cNvSpPr txBox="1"/>
          <p:nvPr/>
        </p:nvSpPr>
        <p:spPr>
          <a:xfrm>
            <a:off x="2629938" y="2917025"/>
            <a:ext cx="251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2</a:t>
            </a:r>
            <a:endParaRPr sz="2500">
              <a:solidFill>
                <a:srgbClr val="2C2C2C"/>
              </a:solidFill>
              <a:latin typeface="Poppins Medium"/>
              <a:ea typeface="Poppins Medium"/>
              <a:cs typeface="Poppins Medium"/>
              <a:sym typeface="Poppins Medium"/>
            </a:endParaRPr>
          </a:p>
        </p:txBody>
      </p:sp>
      <p:sp>
        <p:nvSpPr>
          <p:cNvPr id="822" name="Google Shape;822;p162"/>
          <p:cNvSpPr txBox="1"/>
          <p:nvPr/>
        </p:nvSpPr>
        <p:spPr>
          <a:xfrm>
            <a:off x="2661375" y="4031225"/>
            <a:ext cx="339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3</a:t>
            </a:r>
            <a:endParaRPr sz="2500">
              <a:solidFill>
                <a:srgbClr val="2C2C2C"/>
              </a:solidFill>
              <a:latin typeface="Poppins Medium"/>
              <a:ea typeface="Poppins Medium"/>
              <a:cs typeface="Poppins Medium"/>
              <a:sym typeface="Poppins Medium"/>
            </a:endParaRPr>
          </a:p>
        </p:txBody>
      </p:sp>
      <p:sp>
        <p:nvSpPr>
          <p:cNvPr id="823" name="Google Shape;823;p162"/>
          <p:cNvSpPr txBox="1"/>
          <p:nvPr>
            <p:ph idx="1" type="body"/>
          </p:nvPr>
        </p:nvSpPr>
        <p:spPr>
          <a:xfrm>
            <a:off x="3627625" y="1714500"/>
            <a:ext cx="2526300" cy="657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824" name="Google Shape;824;p162"/>
          <p:cNvSpPr txBox="1"/>
          <p:nvPr>
            <p:ph idx="2" type="body"/>
          </p:nvPr>
        </p:nvSpPr>
        <p:spPr>
          <a:xfrm>
            <a:off x="3620250" y="2822388"/>
            <a:ext cx="2526300" cy="657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825" name="Google Shape;825;p162"/>
          <p:cNvSpPr txBox="1"/>
          <p:nvPr>
            <p:ph idx="3" type="body"/>
          </p:nvPr>
        </p:nvSpPr>
        <p:spPr>
          <a:xfrm>
            <a:off x="3696450" y="3987125"/>
            <a:ext cx="2526300" cy="657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826" name="Google Shape;826;p162"/>
          <p:cNvSpPr txBox="1"/>
          <p:nvPr>
            <p:ph idx="4" type="subTitle"/>
          </p:nvPr>
        </p:nvSpPr>
        <p:spPr>
          <a:xfrm>
            <a:off x="3783450" y="395475"/>
            <a:ext cx="2352300" cy="779100"/>
          </a:xfrm>
          <a:prstGeom prst="rect">
            <a:avLst/>
          </a:prstGeom>
          <a:ln cap="flat" cmpd="sng" w="38100">
            <a:solidFill>
              <a:srgbClr val="383838"/>
            </a:solidFill>
            <a:prstDash val="solid"/>
            <a:round/>
            <a:headEnd len="sm" w="sm" type="none"/>
            <a:tailEnd len="sm" w="sm" type="none"/>
          </a:ln>
        </p:spPr>
        <p:txBody>
          <a:bodyPr anchorCtr="0" anchor="t" bIns="91425" lIns="91425" spcFirstLastPara="1" rIns="91425" wrap="square" tIns="91425">
            <a:normAutofit/>
          </a:bodyPr>
          <a:lstStyle>
            <a:lvl1pPr lvl="0" rtl="0">
              <a:spcBef>
                <a:spcPts val="0"/>
              </a:spcBef>
              <a:spcAft>
                <a:spcPts val="0"/>
              </a:spcAft>
              <a:buSzPts val="3500"/>
              <a:buFont typeface="Poppins Medium"/>
              <a:buNone/>
              <a:defRPr sz="3500">
                <a:latin typeface="Poppins Medium"/>
                <a:ea typeface="Poppins Medium"/>
                <a:cs typeface="Poppins Medium"/>
                <a:sym typeface="Poppins Medium"/>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827" name="Google Shape;827;p16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p:cSld name="CUSTOM_4_2">
    <p:spTree>
      <p:nvGrpSpPr>
        <p:cNvPr id="828" name="Shape 828"/>
        <p:cNvGrpSpPr/>
        <p:nvPr/>
      </p:nvGrpSpPr>
      <p:grpSpPr>
        <a:xfrm>
          <a:off x="0" y="0"/>
          <a:ext cx="0" cy="0"/>
          <a:chOff x="0" y="0"/>
          <a:chExt cx="0" cy="0"/>
        </a:xfrm>
      </p:grpSpPr>
      <p:sp>
        <p:nvSpPr>
          <p:cNvPr id="829" name="Google Shape;829;p163"/>
          <p:cNvSpPr/>
          <p:nvPr/>
        </p:nvSpPr>
        <p:spPr>
          <a:xfrm>
            <a:off x="0" y="-50"/>
            <a:ext cx="19653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63"/>
          <p:cNvSpPr txBox="1"/>
          <p:nvPr/>
        </p:nvSpPr>
        <p:spPr>
          <a:xfrm>
            <a:off x="3240825" y="398125"/>
            <a:ext cx="22518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Contents</a:t>
            </a:r>
            <a:endParaRPr sz="2800">
              <a:solidFill>
                <a:srgbClr val="2C2C2C"/>
              </a:solidFill>
              <a:latin typeface="Poppins Medium"/>
              <a:ea typeface="Poppins Medium"/>
              <a:cs typeface="Poppins Medium"/>
              <a:sym typeface="Poppins Medium"/>
            </a:endParaRPr>
          </a:p>
        </p:txBody>
      </p:sp>
      <p:sp>
        <p:nvSpPr>
          <p:cNvPr id="831" name="Google Shape;831;p16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cSld name="TITLE_1_1">
    <p:spTree>
      <p:nvGrpSpPr>
        <p:cNvPr id="84" name="Shape 84"/>
        <p:cNvGrpSpPr/>
        <p:nvPr/>
      </p:nvGrpSpPr>
      <p:grpSpPr>
        <a:xfrm>
          <a:off x="0" y="0"/>
          <a:ext cx="0" cy="0"/>
          <a:chOff x="0" y="0"/>
          <a:chExt cx="0" cy="0"/>
        </a:xfrm>
      </p:grpSpPr>
      <p:sp>
        <p:nvSpPr>
          <p:cNvPr id="85" name="Google Shape;85;p18"/>
          <p:cNvSpPr txBox="1"/>
          <p:nvPr>
            <p:ph type="ctrTitle"/>
          </p:nvPr>
        </p:nvSpPr>
        <p:spPr>
          <a:xfrm>
            <a:off x="996600" y="1715850"/>
            <a:ext cx="7150800" cy="1254600"/>
          </a:xfrm>
          <a:prstGeom prst="rect">
            <a:avLst/>
          </a:prstGeom>
          <a:ln cap="flat" cmpd="sng" w="38100">
            <a:solidFill>
              <a:srgbClr val="2C2C2C"/>
            </a:solidFill>
            <a:prstDash val="solid"/>
            <a:round/>
            <a:headEnd len="sm" w="sm" type="none"/>
            <a:tailEnd len="sm" w="sm" type="none"/>
          </a:ln>
        </p:spPr>
        <p:txBody>
          <a:bodyPr anchorCtr="0" anchor="ctr" bIns="360000" lIns="90000" spcFirstLastPara="1" rIns="91425" wrap="square" tIns="360000">
            <a:noAutofit/>
          </a:bodyPr>
          <a:lstStyle>
            <a:lvl1pPr lvl="0" rtl="0" algn="ctr">
              <a:spcBef>
                <a:spcPts val="0"/>
              </a:spcBef>
              <a:spcAft>
                <a:spcPts val="0"/>
              </a:spcAft>
              <a:buSzPts val="4500"/>
              <a:buFont typeface="Poppins Medium"/>
              <a:buNone/>
              <a:defRPr sz="4500">
                <a:latin typeface="Poppins Medium"/>
                <a:ea typeface="Poppins Medium"/>
                <a:cs typeface="Poppins Medium"/>
                <a:sym typeface="Poppins Medium"/>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86" name="Google Shape;86;p18"/>
          <p:cNvSpPr txBox="1"/>
          <p:nvPr>
            <p:ph idx="1" type="subTitle"/>
          </p:nvPr>
        </p:nvSpPr>
        <p:spPr>
          <a:xfrm>
            <a:off x="954775" y="3125350"/>
            <a:ext cx="2967300" cy="438000"/>
          </a:xfrm>
          <a:prstGeom prst="rect">
            <a:avLst/>
          </a:prstGeom>
        </p:spPr>
        <p:txBody>
          <a:bodyPr anchorCtr="0" anchor="t" bIns="91425" lIns="91425" spcFirstLastPara="1" rIns="91425" wrap="square" tIns="91425">
            <a:spAutoFit/>
          </a:bodyPr>
          <a:lstStyle>
            <a:lvl1pPr lvl="0" rtl="0">
              <a:lnSpc>
                <a:spcPct val="100000"/>
              </a:lnSpc>
              <a:spcBef>
                <a:spcPts val="0"/>
              </a:spcBef>
              <a:spcAft>
                <a:spcPts val="0"/>
              </a:spcAft>
              <a:buClr>
                <a:srgbClr val="272727"/>
              </a:buClr>
              <a:buSzPts val="1800"/>
              <a:buFont typeface="Poppins"/>
              <a:buNone/>
              <a:defRPr>
                <a:solidFill>
                  <a:srgbClr val="272727"/>
                </a:solidFill>
                <a:latin typeface="Poppins"/>
                <a:ea typeface="Poppins"/>
                <a:cs typeface="Poppins"/>
                <a:sym typeface="Poppins"/>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7" name="Google Shape;87;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1">
  <p:cSld name="CUSTOM_4_2_2">
    <p:spTree>
      <p:nvGrpSpPr>
        <p:cNvPr id="832" name="Shape 832"/>
        <p:cNvGrpSpPr/>
        <p:nvPr/>
      </p:nvGrpSpPr>
      <p:grpSpPr>
        <a:xfrm>
          <a:off x="0" y="0"/>
          <a:ext cx="0" cy="0"/>
          <a:chOff x="0" y="0"/>
          <a:chExt cx="0" cy="0"/>
        </a:xfrm>
      </p:grpSpPr>
      <p:sp>
        <p:nvSpPr>
          <p:cNvPr id="833" name="Google Shape;833;p164"/>
          <p:cNvSpPr/>
          <p:nvPr/>
        </p:nvSpPr>
        <p:spPr>
          <a:xfrm>
            <a:off x="0" y="-50"/>
            <a:ext cx="1965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64"/>
          <p:cNvSpPr txBox="1"/>
          <p:nvPr/>
        </p:nvSpPr>
        <p:spPr>
          <a:xfrm>
            <a:off x="3240825" y="398125"/>
            <a:ext cx="22518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Contents</a:t>
            </a:r>
            <a:endParaRPr sz="2800">
              <a:solidFill>
                <a:srgbClr val="2C2C2C"/>
              </a:solidFill>
              <a:latin typeface="Poppins Medium"/>
              <a:ea typeface="Poppins Medium"/>
              <a:cs typeface="Poppins Medium"/>
              <a:sym typeface="Poppins Medium"/>
            </a:endParaRPr>
          </a:p>
        </p:txBody>
      </p:sp>
      <p:sp>
        <p:nvSpPr>
          <p:cNvPr id="835" name="Google Shape;835;p16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2">
  <p:cSld name="CUSTOM_4_2_3">
    <p:spTree>
      <p:nvGrpSpPr>
        <p:cNvPr id="836" name="Shape 836"/>
        <p:cNvGrpSpPr/>
        <p:nvPr/>
      </p:nvGrpSpPr>
      <p:grpSpPr>
        <a:xfrm>
          <a:off x="0" y="0"/>
          <a:ext cx="0" cy="0"/>
          <a:chOff x="0" y="0"/>
          <a:chExt cx="0" cy="0"/>
        </a:xfrm>
      </p:grpSpPr>
      <p:sp>
        <p:nvSpPr>
          <p:cNvPr id="837" name="Google Shape;837;p165"/>
          <p:cNvSpPr/>
          <p:nvPr/>
        </p:nvSpPr>
        <p:spPr>
          <a:xfrm>
            <a:off x="0" y="-50"/>
            <a:ext cx="19653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165"/>
          <p:cNvSpPr txBox="1"/>
          <p:nvPr/>
        </p:nvSpPr>
        <p:spPr>
          <a:xfrm>
            <a:off x="3240825" y="398125"/>
            <a:ext cx="22518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Contents</a:t>
            </a:r>
            <a:endParaRPr sz="2800">
              <a:solidFill>
                <a:srgbClr val="2C2C2C"/>
              </a:solidFill>
              <a:latin typeface="Poppins Medium"/>
              <a:ea typeface="Poppins Medium"/>
              <a:cs typeface="Poppins Medium"/>
              <a:sym typeface="Poppins Medium"/>
            </a:endParaRPr>
          </a:p>
        </p:txBody>
      </p:sp>
      <p:sp>
        <p:nvSpPr>
          <p:cNvPr id="839" name="Google Shape;839;p16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3">
  <p:cSld name="CUSTOM_4_2_4">
    <p:spTree>
      <p:nvGrpSpPr>
        <p:cNvPr id="840" name="Shape 840"/>
        <p:cNvGrpSpPr/>
        <p:nvPr/>
      </p:nvGrpSpPr>
      <p:grpSpPr>
        <a:xfrm>
          <a:off x="0" y="0"/>
          <a:ext cx="0" cy="0"/>
          <a:chOff x="0" y="0"/>
          <a:chExt cx="0" cy="0"/>
        </a:xfrm>
      </p:grpSpPr>
      <p:sp>
        <p:nvSpPr>
          <p:cNvPr id="841" name="Google Shape;841;p166"/>
          <p:cNvSpPr/>
          <p:nvPr/>
        </p:nvSpPr>
        <p:spPr>
          <a:xfrm>
            <a:off x="0" y="-50"/>
            <a:ext cx="19653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166"/>
          <p:cNvSpPr txBox="1"/>
          <p:nvPr/>
        </p:nvSpPr>
        <p:spPr>
          <a:xfrm>
            <a:off x="3240825" y="398125"/>
            <a:ext cx="22518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Contents</a:t>
            </a:r>
            <a:endParaRPr sz="2800">
              <a:solidFill>
                <a:srgbClr val="2C2C2C"/>
              </a:solidFill>
              <a:latin typeface="Poppins Medium"/>
              <a:ea typeface="Poppins Medium"/>
              <a:cs typeface="Poppins Medium"/>
              <a:sym typeface="Poppins Medium"/>
            </a:endParaRPr>
          </a:p>
        </p:txBody>
      </p:sp>
      <p:sp>
        <p:nvSpPr>
          <p:cNvPr id="843" name="Google Shape;843;p16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4">
  <p:cSld name="CUSTOM_4_2_5">
    <p:spTree>
      <p:nvGrpSpPr>
        <p:cNvPr id="844" name="Shape 844"/>
        <p:cNvGrpSpPr/>
        <p:nvPr/>
      </p:nvGrpSpPr>
      <p:grpSpPr>
        <a:xfrm>
          <a:off x="0" y="0"/>
          <a:ext cx="0" cy="0"/>
          <a:chOff x="0" y="0"/>
          <a:chExt cx="0" cy="0"/>
        </a:xfrm>
      </p:grpSpPr>
      <p:sp>
        <p:nvSpPr>
          <p:cNvPr id="845" name="Google Shape;845;p167"/>
          <p:cNvSpPr/>
          <p:nvPr/>
        </p:nvSpPr>
        <p:spPr>
          <a:xfrm>
            <a:off x="0" y="-50"/>
            <a:ext cx="19653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167"/>
          <p:cNvSpPr txBox="1"/>
          <p:nvPr/>
        </p:nvSpPr>
        <p:spPr>
          <a:xfrm>
            <a:off x="3240825" y="398125"/>
            <a:ext cx="22518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Contents</a:t>
            </a:r>
            <a:endParaRPr sz="2800">
              <a:solidFill>
                <a:srgbClr val="2C2C2C"/>
              </a:solidFill>
              <a:latin typeface="Poppins Medium"/>
              <a:ea typeface="Poppins Medium"/>
              <a:cs typeface="Poppins Medium"/>
              <a:sym typeface="Poppins Medium"/>
            </a:endParaRPr>
          </a:p>
        </p:txBody>
      </p:sp>
      <p:sp>
        <p:nvSpPr>
          <p:cNvPr id="847" name="Google Shape;847;p16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5">
  <p:cSld name="CUSTOM_4_2_6">
    <p:spTree>
      <p:nvGrpSpPr>
        <p:cNvPr id="848" name="Shape 848"/>
        <p:cNvGrpSpPr/>
        <p:nvPr/>
      </p:nvGrpSpPr>
      <p:grpSpPr>
        <a:xfrm>
          <a:off x="0" y="0"/>
          <a:ext cx="0" cy="0"/>
          <a:chOff x="0" y="0"/>
          <a:chExt cx="0" cy="0"/>
        </a:xfrm>
      </p:grpSpPr>
      <p:sp>
        <p:nvSpPr>
          <p:cNvPr id="849" name="Google Shape;849;p168"/>
          <p:cNvSpPr/>
          <p:nvPr/>
        </p:nvSpPr>
        <p:spPr>
          <a:xfrm>
            <a:off x="0" y="-50"/>
            <a:ext cx="19653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168"/>
          <p:cNvSpPr txBox="1"/>
          <p:nvPr/>
        </p:nvSpPr>
        <p:spPr>
          <a:xfrm>
            <a:off x="3240825" y="398125"/>
            <a:ext cx="22518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Contents</a:t>
            </a:r>
            <a:endParaRPr sz="2800">
              <a:solidFill>
                <a:srgbClr val="2C2C2C"/>
              </a:solidFill>
              <a:latin typeface="Poppins Medium"/>
              <a:ea typeface="Poppins Medium"/>
              <a:cs typeface="Poppins Medium"/>
              <a:sym typeface="Poppins Medium"/>
            </a:endParaRPr>
          </a:p>
        </p:txBody>
      </p:sp>
      <p:sp>
        <p:nvSpPr>
          <p:cNvPr id="851" name="Google Shape;851;p16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p:cSld name="CUSTOM_4_2_1">
    <p:spTree>
      <p:nvGrpSpPr>
        <p:cNvPr id="852" name="Shape 852"/>
        <p:cNvGrpSpPr/>
        <p:nvPr/>
      </p:nvGrpSpPr>
      <p:grpSpPr>
        <a:xfrm>
          <a:off x="0" y="0"/>
          <a:ext cx="0" cy="0"/>
          <a:chOff x="0" y="0"/>
          <a:chExt cx="0" cy="0"/>
        </a:xfrm>
      </p:grpSpPr>
      <p:sp>
        <p:nvSpPr>
          <p:cNvPr id="853" name="Google Shape;853;p169"/>
          <p:cNvSpPr txBox="1"/>
          <p:nvPr/>
        </p:nvSpPr>
        <p:spPr>
          <a:xfrm>
            <a:off x="3479550" y="398125"/>
            <a:ext cx="21849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Contents.</a:t>
            </a:r>
            <a:endParaRPr sz="2800">
              <a:solidFill>
                <a:srgbClr val="2C2C2C"/>
              </a:solidFill>
              <a:latin typeface="Poppins Medium"/>
              <a:ea typeface="Poppins Medium"/>
              <a:cs typeface="Poppins Medium"/>
              <a:sym typeface="Poppins Medium"/>
            </a:endParaRPr>
          </a:p>
        </p:txBody>
      </p:sp>
      <p:sp>
        <p:nvSpPr>
          <p:cNvPr id="854" name="Google Shape;854;p16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p:cSld name="CUSTOM_4_3_1">
    <p:spTree>
      <p:nvGrpSpPr>
        <p:cNvPr id="855" name="Shape 855"/>
        <p:cNvGrpSpPr/>
        <p:nvPr/>
      </p:nvGrpSpPr>
      <p:grpSpPr>
        <a:xfrm>
          <a:off x="0" y="0"/>
          <a:ext cx="0" cy="0"/>
          <a:chOff x="0" y="0"/>
          <a:chExt cx="0" cy="0"/>
        </a:xfrm>
      </p:grpSpPr>
      <p:sp>
        <p:nvSpPr>
          <p:cNvPr id="856" name="Google Shape;856;p170"/>
          <p:cNvSpPr txBox="1"/>
          <p:nvPr/>
        </p:nvSpPr>
        <p:spPr>
          <a:xfrm>
            <a:off x="3620250" y="170187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857" name="Google Shape;857;p170"/>
          <p:cNvSpPr txBox="1"/>
          <p:nvPr>
            <p:ph idx="1" type="subTitle"/>
          </p:nvPr>
        </p:nvSpPr>
        <p:spPr>
          <a:xfrm>
            <a:off x="1129050" y="416375"/>
            <a:ext cx="6774300" cy="779100"/>
          </a:xfrm>
          <a:prstGeom prst="rect">
            <a:avLst/>
          </a:prstGeom>
          <a:ln cap="flat" cmpd="sng" w="38100">
            <a:solidFill>
              <a:srgbClr val="383838"/>
            </a:solidFill>
            <a:prstDash val="solid"/>
            <a:round/>
            <a:headEnd len="sm" w="sm" type="none"/>
            <a:tailEnd len="sm" w="sm" type="none"/>
          </a:ln>
        </p:spPr>
        <p:txBody>
          <a:bodyPr anchorCtr="0" anchor="ctr" bIns="91425" lIns="91425" spcFirstLastPara="1" rIns="91425" wrap="square" tIns="91425">
            <a:normAutofit/>
          </a:bodyPr>
          <a:lstStyle>
            <a:lvl1pPr lvl="0" rtl="0">
              <a:spcBef>
                <a:spcPts val="0"/>
              </a:spcBef>
              <a:spcAft>
                <a:spcPts val="0"/>
              </a:spcAft>
              <a:buSzPts val="3500"/>
              <a:buFont typeface="Poppins Medium"/>
              <a:buNone/>
              <a:defRPr sz="3500">
                <a:latin typeface="Poppins Medium"/>
                <a:ea typeface="Poppins Medium"/>
                <a:cs typeface="Poppins Medium"/>
                <a:sym typeface="Poppins Medium"/>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858" name="Google Shape;858;p17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p:cSld name="CUSTOM_4_3_1_1">
    <p:spTree>
      <p:nvGrpSpPr>
        <p:cNvPr id="859" name="Shape 859"/>
        <p:cNvGrpSpPr/>
        <p:nvPr/>
      </p:nvGrpSpPr>
      <p:grpSpPr>
        <a:xfrm>
          <a:off x="0" y="0"/>
          <a:ext cx="0" cy="0"/>
          <a:chOff x="0" y="0"/>
          <a:chExt cx="0" cy="0"/>
        </a:xfrm>
      </p:grpSpPr>
      <p:sp>
        <p:nvSpPr>
          <p:cNvPr id="860" name="Google Shape;860;p171"/>
          <p:cNvSpPr txBox="1"/>
          <p:nvPr/>
        </p:nvSpPr>
        <p:spPr>
          <a:xfrm>
            <a:off x="3620250" y="170187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861" name="Google Shape;861;p171"/>
          <p:cNvSpPr txBox="1"/>
          <p:nvPr>
            <p:ph idx="1" type="subTitle"/>
          </p:nvPr>
        </p:nvSpPr>
        <p:spPr>
          <a:xfrm>
            <a:off x="1129050" y="416375"/>
            <a:ext cx="6774300" cy="779100"/>
          </a:xfrm>
          <a:prstGeom prst="rect">
            <a:avLst/>
          </a:prstGeom>
          <a:ln cap="flat" cmpd="sng" w="38100">
            <a:solidFill>
              <a:srgbClr val="383838"/>
            </a:solidFill>
            <a:prstDash val="solid"/>
            <a:round/>
            <a:headEnd len="sm" w="sm" type="none"/>
            <a:tailEnd len="sm" w="sm" type="none"/>
          </a:ln>
        </p:spPr>
        <p:txBody>
          <a:bodyPr anchorCtr="0" anchor="ctr" bIns="91425" lIns="91425" spcFirstLastPara="1" rIns="91425" wrap="square" tIns="91425">
            <a:normAutofit/>
          </a:bodyPr>
          <a:lstStyle>
            <a:lvl1pPr lvl="0" rtl="0">
              <a:spcBef>
                <a:spcPts val="0"/>
              </a:spcBef>
              <a:spcAft>
                <a:spcPts val="0"/>
              </a:spcAft>
              <a:buSzPts val="3500"/>
              <a:buFont typeface="Poppins Medium"/>
              <a:buNone/>
              <a:defRPr sz="3500">
                <a:latin typeface="Poppins Medium"/>
                <a:ea typeface="Poppins Medium"/>
                <a:cs typeface="Poppins Medium"/>
                <a:sym typeface="Poppins Medium"/>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862" name="Google Shape;862;p171"/>
          <p:cNvSpPr txBox="1"/>
          <p:nvPr>
            <p:ph idx="2" type="subTitle"/>
          </p:nvPr>
        </p:nvSpPr>
        <p:spPr>
          <a:xfrm>
            <a:off x="1071750" y="1669875"/>
            <a:ext cx="30390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863" name="Google Shape;863;p171"/>
          <p:cNvSpPr txBox="1"/>
          <p:nvPr>
            <p:ph idx="3" type="subTitle"/>
          </p:nvPr>
        </p:nvSpPr>
        <p:spPr>
          <a:xfrm>
            <a:off x="356975" y="170632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864" name="Google Shape;864;p171"/>
          <p:cNvSpPr txBox="1"/>
          <p:nvPr>
            <p:ph idx="4" type="subTitle"/>
          </p:nvPr>
        </p:nvSpPr>
        <p:spPr>
          <a:xfrm>
            <a:off x="356975" y="268312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865" name="Google Shape;865;p171"/>
          <p:cNvSpPr txBox="1"/>
          <p:nvPr>
            <p:ph idx="5" type="subTitle"/>
          </p:nvPr>
        </p:nvSpPr>
        <p:spPr>
          <a:xfrm>
            <a:off x="464250" y="372467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866" name="Google Shape;866;p171"/>
          <p:cNvSpPr txBox="1"/>
          <p:nvPr>
            <p:ph idx="6" type="subTitle"/>
          </p:nvPr>
        </p:nvSpPr>
        <p:spPr>
          <a:xfrm>
            <a:off x="1071750" y="2646675"/>
            <a:ext cx="30390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867" name="Google Shape;867;p171"/>
          <p:cNvSpPr txBox="1"/>
          <p:nvPr>
            <p:ph idx="7" type="subTitle"/>
          </p:nvPr>
        </p:nvSpPr>
        <p:spPr>
          <a:xfrm>
            <a:off x="1071750" y="3688225"/>
            <a:ext cx="30390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868" name="Google Shape;868;p17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p:cSld name="CUSTOM_1">
    <p:spTree>
      <p:nvGrpSpPr>
        <p:cNvPr id="869" name="Shape 869"/>
        <p:cNvGrpSpPr/>
        <p:nvPr/>
      </p:nvGrpSpPr>
      <p:grpSpPr>
        <a:xfrm>
          <a:off x="0" y="0"/>
          <a:ext cx="0" cy="0"/>
          <a:chOff x="0" y="0"/>
          <a:chExt cx="0" cy="0"/>
        </a:xfrm>
      </p:grpSpPr>
      <p:sp>
        <p:nvSpPr>
          <p:cNvPr id="870" name="Google Shape;870;p172"/>
          <p:cNvSpPr txBox="1"/>
          <p:nvPr/>
        </p:nvSpPr>
        <p:spPr>
          <a:xfrm>
            <a:off x="3240825" y="398125"/>
            <a:ext cx="21012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Overview</a:t>
            </a:r>
            <a:endParaRPr sz="2800">
              <a:solidFill>
                <a:srgbClr val="2C2C2C"/>
              </a:solidFill>
              <a:latin typeface="Poppins Medium"/>
              <a:ea typeface="Poppins Medium"/>
              <a:cs typeface="Poppins Medium"/>
              <a:sym typeface="Poppins Medium"/>
            </a:endParaRPr>
          </a:p>
        </p:txBody>
      </p:sp>
      <p:sp>
        <p:nvSpPr>
          <p:cNvPr id="871" name="Google Shape;871;p172"/>
          <p:cNvSpPr/>
          <p:nvPr/>
        </p:nvSpPr>
        <p:spPr>
          <a:xfrm>
            <a:off x="0" y="5013600"/>
            <a:ext cx="759300" cy="129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172"/>
          <p:cNvSpPr txBox="1"/>
          <p:nvPr>
            <p:ph idx="1" type="subTitle"/>
          </p:nvPr>
        </p:nvSpPr>
        <p:spPr>
          <a:xfrm>
            <a:off x="1071750" y="1593675"/>
            <a:ext cx="30390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873" name="Google Shape;873;p172"/>
          <p:cNvSpPr txBox="1"/>
          <p:nvPr>
            <p:ph idx="2" type="subTitle"/>
          </p:nvPr>
        </p:nvSpPr>
        <p:spPr>
          <a:xfrm>
            <a:off x="356975" y="163012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874" name="Google Shape;874;p172"/>
          <p:cNvSpPr txBox="1"/>
          <p:nvPr>
            <p:ph idx="3" type="subTitle"/>
          </p:nvPr>
        </p:nvSpPr>
        <p:spPr>
          <a:xfrm>
            <a:off x="356975" y="260692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875" name="Google Shape;875;p172"/>
          <p:cNvSpPr txBox="1"/>
          <p:nvPr>
            <p:ph idx="4" type="subTitle"/>
          </p:nvPr>
        </p:nvSpPr>
        <p:spPr>
          <a:xfrm>
            <a:off x="464250" y="364847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876" name="Google Shape;876;p172"/>
          <p:cNvSpPr txBox="1"/>
          <p:nvPr>
            <p:ph idx="5" type="subTitle"/>
          </p:nvPr>
        </p:nvSpPr>
        <p:spPr>
          <a:xfrm>
            <a:off x="1071750" y="2570475"/>
            <a:ext cx="30390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877" name="Google Shape;877;p172"/>
          <p:cNvSpPr txBox="1"/>
          <p:nvPr>
            <p:ph idx="6" type="subTitle"/>
          </p:nvPr>
        </p:nvSpPr>
        <p:spPr>
          <a:xfrm>
            <a:off x="1071750" y="3612025"/>
            <a:ext cx="30390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878" name="Google Shape;878;p17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p:cSld name="CUSTOM_1_1">
    <p:spTree>
      <p:nvGrpSpPr>
        <p:cNvPr id="879" name="Shape 879"/>
        <p:cNvGrpSpPr/>
        <p:nvPr/>
      </p:nvGrpSpPr>
      <p:grpSpPr>
        <a:xfrm>
          <a:off x="0" y="0"/>
          <a:ext cx="0" cy="0"/>
          <a:chOff x="0" y="0"/>
          <a:chExt cx="0" cy="0"/>
        </a:xfrm>
      </p:grpSpPr>
      <p:sp>
        <p:nvSpPr>
          <p:cNvPr id="880" name="Google Shape;880;p173"/>
          <p:cNvSpPr txBox="1"/>
          <p:nvPr/>
        </p:nvSpPr>
        <p:spPr>
          <a:xfrm>
            <a:off x="3240825" y="398125"/>
            <a:ext cx="21012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Overview</a:t>
            </a:r>
            <a:endParaRPr sz="2800">
              <a:solidFill>
                <a:srgbClr val="2C2C2C"/>
              </a:solidFill>
              <a:latin typeface="Poppins Medium"/>
              <a:ea typeface="Poppins Medium"/>
              <a:cs typeface="Poppins Medium"/>
              <a:sym typeface="Poppins Medium"/>
            </a:endParaRPr>
          </a:p>
        </p:txBody>
      </p:sp>
      <p:sp>
        <p:nvSpPr>
          <p:cNvPr id="881" name="Google Shape;881;p173"/>
          <p:cNvSpPr txBox="1"/>
          <p:nvPr/>
        </p:nvSpPr>
        <p:spPr>
          <a:xfrm>
            <a:off x="1194875" y="153462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882" name="Google Shape;882;p173"/>
          <p:cNvSpPr txBox="1"/>
          <p:nvPr/>
        </p:nvSpPr>
        <p:spPr>
          <a:xfrm>
            <a:off x="1194875" y="264882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883" name="Google Shape;883;p173"/>
          <p:cNvSpPr txBox="1"/>
          <p:nvPr/>
        </p:nvSpPr>
        <p:spPr>
          <a:xfrm>
            <a:off x="1194875" y="376302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884" name="Google Shape;884;p173"/>
          <p:cNvSpPr txBox="1"/>
          <p:nvPr/>
        </p:nvSpPr>
        <p:spPr>
          <a:xfrm>
            <a:off x="560000" y="1588475"/>
            <a:ext cx="2973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500">
              <a:solidFill>
                <a:srgbClr val="2C2C2C"/>
              </a:solidFill>
              <a:latin typeface="Poppins Medium"/>
              <a:ea typeface="Poppins Medium"/>
              <a:cs typeface="Poppins Medium"/>
              <a:sym typeface="Poppins Medium"/>
            </a:endParaRPr>
          </a:p>
        </p:txBody>
      </p:sp>
      <p:sp>
        <p:nvSpPr>
          <p:cNvPr id="885" name="Google Shape;885;p173"/>
          <p:cNvSpPr txBox="1"/>
          <p:nvPr/>
        </p:nvSpPr>
        <p:spPr>
          <a:xfrm>
            <a:off x="507713" y="2702675"/>
            <a:ext cx="251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500">
              <a:solidFill>
                <a:srgbClr val="2C2C2C"/>
              </a:solidFill>
              <a:latin typeface="Poppins Medium"/>
              <a:ea typeface="Poppins Medium"/>
              <a:cs typeface="Poppins Medium"/>
              <a:sym typeface="Poppins Medium"/>
            </a:endParaRPr>
          </a:p>
        </p:txBody>
      </p:sp>
      <p:sp>
        <p:nvSpPr>
          <p:cNvPr id="886" name="Google Shape;886;p173"/>
          <p:cNvSpPr txBox="1"/>
          <p:nvPr/>
        </p:nvSpPr>
        <p:spPr>
          <a:xfrm>
            <a:off x="539150" y="3816875"/>
            <a:ext cx="339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500">
              <a:solidFill>
                <a:srgbClr val="2C2C2C"/>
              </a:solidFill>
              <a:latin typeface="Poppins Medium"/>
              <a:ea typeface="Poppins Medium"/>
              <a:cs typeface="Poppins Medium"/>
              <a:sym typeface="Poppins Medium"/>
            </a:endParaRPr>
          </a:p>
        </p:txBody>
      </p:sp>
      <p:sp>
        <p:nvSpPr>
          <p:cNvPr id="887" name="Google Shape;887;p173"/>
          <p:cNvSpPr/>
          <p:nvPr/>
        </p:nvSpPr>
        <p:spPr>
          <a:xfrm>
            <a:off x="0" y="5013600"/>
            <a:ext cx="759300" cy="129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173"/>
          <p:cNvSpPr txBox="1"/>
          <p:nvPr>
            <p:ph idx="1" type="subTitle"/>
          </p:nvPr>
        </p:nvSpPr>
        <p:spPr>
          <a:xfrm>
            <a:off x="1071750" y="1593675"/>
            <a:ext cx="68004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889" name="Google Shape;889;p173"/>
          <p:cNvSpPr txBox="1"/>
          <p:nvPr>
            <p:ph idx="2" type="subTitle"/>
          </p:nvPr>
        </p:nvSpPr>
        <p:spPr>
          <a:xfrm>
            <a:off x="356975" y="163012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890" name="Google Shape;890;p173"/>
          <p:cNvSpPr txBox="1"/>
          <p:nvPr>
            <p:ph idx="3" type="subTitle"/>
          </p:nvPr>
        </p:nvSpPr>
        <p:spPr>
          <a:xfrm>
            <a:off x="356975" y="260692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891" name="Google Shape;891;p173"/>
          <p:cNvSpPr txBox="1"/>
          <p:nvPr>
            <p:ph idx="4" type="subTitle"/>
          </p:nvPr>
        </p:nvSpPr>
        <p:spPr>
          <a:xfrm>
            <a:off x="464250" y="364847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892" name="Google Shape;892;p173"/>
          <p:cNvSpPr txBox="1"/>
          <p:nvPr>
            <p:ph idx="5" type="subTitle"/>
          </p:nvPr>
        </p:nvSpPr>
        <p:spPr>
          <a:xfrm>
            <a:off x="1071750" y="2570475"/>
            <a:ext cx="68004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893" name="Google Shape;893;p173"/>
          <p:cNvSpPr txBox="1"/>
          <p:nvPr>
            <p:ph idx="6" type="subTitle"/>
          </p:nvPr>
        </p:nvSpPr>
        <p:spPr>
          <a:xfrm>
            <a:off x="1071750" y="3612025"/>
            <a:ext cx="68004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894" name="Google Shape;894;p17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p:cSld name="SECTION_HEADER_1_2_1">
    <p:spTree>
      <p:nvGrpSpPr>
        <p:cNvPr id="88" name="Shape 88"/>
        <p:cNvGrpSpPr/>
        <p:nvPr/>
      </p:nvGrpSpPr>
      <p:grpSpPr>
        <a:xfrm>
          <a:off x="0" y="0"/>
          <a:ext cx="0" cy="0"/>
          <a:chOff x="0" y="0"/>
          <a:chExt cx="0" cy="0"/>
        </a:xfrm>
      </p:grpSpPr>
      <p:sp>
        <p:nvSpPr>
          <p:cNvPr id="89" name="Google Shape;89;p19"/>
          <p:cNvSpPr txBox="1"/>
          <p:nvPr>
            <p:ph type="title"/>
          </p:nvPr>
        </p:nvSpPr>
        <p:spPr>
          <a:xfrm>
            <a:off x="311700" y="19222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0" name="Google Shape;90;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91" name="Google Shape;91;p19"/>
          <p:cNvSpPr/>
          <p:nvPr/>
        </p:nvSpPr>
        <p:spPr>
          <a:xfrm>
            <a:off x="3178200" y="2945513"/>
            <a:ext cx="2536800" cy="129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ample Slides">
  <p:cSld name="CUSTOM_1_1_2">
    <p:spTree>
      <p:nvGrpSpPr>
        <p:cNvPr id="895" name="Shape 895"/>
        <p:cNvGrpSpPr/>
        <p:nvPr/>
      </p:nvGrpSpPr>
      <p:grpSpPr>
        <a:xfrm>
          <a:off x="0" y="0"/>
          <a:ext cx="0" cy="0"/>
          <a:chOff x="0" y="0"/>
          <a:chExt cx="0" cy="0"/>
        </a:xfrm>
      </p:grpSpPr>
      <p:sp>
        <p:nvSpPr>
          <p:cNvPr id="896" name="Google Shape;896;p174"/>
          <p:cNvSpPr txBox="1"/>
          <p:nvPr/>
        </p:nvSpPr>
        <p:spPr>
          <a:xfrm>
            <a:off x="3240825" y="398125"/>
            <a:ext cx="21012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Overview</a:t>
            </a:r>
            <a:endParaRPr sz="2800">
              <a:solidFill>
                <a:srgbClr val="2C2C2C"/>
              </a:solidFill>
              <a:latin typeface="Poppins Medium"/>
              <a:ea typeface="Poppins Medium"/>
              <a:cs typeface="Poppins Medium"/>
              <a:sym typeface="Poppins Medium"/>
            </a:endParaRPr>
          </a:p>
        </p:txBody>
      </p:sp>
      <p:sp>
        <p:nvSpPr>
          <p:cNvPr id="897" name="Google Shape;897;p174"/>
          <p:cNvSpPr txBox="1"/>
          <p:nvPr/>
        </p:nvSpPr>
        <p:spPr>
          <a:xfrm>
            <a:off x="1194875" y="1534625"/>
            <a:ext cx="2526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rgbClr val="2C2C2C"/>
                </a:solidFill>
                <a:highlight>
                  <a:srgbClr val="FFC17A"/>
                </a:highlight>
                <a:latin typeface="Poppins Medium"/>
                <a:ea typeface="Poppins Medium"/>
                <a:cs typeface="Poppins Medium"/>
                <a:sym typeface="Poppins Medium"/>
              </a:rPr>
              <a:t>Part 1</a:t>
            </a:r>
            <a:endParaRPr sz="1600">
              <a:solidFill>
                <a:srgbClr val="2C2C2C"/>
              </a:solidFill>
              <a:highlight>
                <a:srgbClr val="FFC17A"/>
              </a:highlight>
              <a:latin typeface="Poppins Medium"/>
              <a:ea typeface="Poppins Medium"/>
              <a:cs typeface="Poppins Medium"/>
              <a:sym typeface="Poppins Medium"/>
            </a:endParaRPr>
          </a:p>
          <a:p>
            <a:pPr indent="0" lvl="0" marL="0" rtl="0" algn="l">
              <a:spcBef>
                <a:spcPts val="0"/>
              </a:spcBef>
              <a:spcAft>
                <a:spcPts val="0"/>
              </a:spcAft>
              <a:buNone/>
            </a:pPr>
            <a:r>
              <a:rPr lang="en-GB" sz="1600">
                <a:solidFill>
                  <a:srgbClr val="2C2C2C"/>
                </a:solidFill>
                <a:highlight>
                  <a:srgbClr val="FFC17A"/>
                </a:highlight>
                <a:latin typeface="Poppins Light"/>
                <a:ea typeface="Poppins Light"/>
                <a:cs typeface="Poppins Light"/>
                <a:sym typeface="Poppins Light"/>
              </a:rPr>
              <a:t>This is a description</a:t>
            </a:r>
            <a:endParaRPr sz="1600">
              <a:solidFill>
                <a:srgbClr val="2C2C2C"/>
              </a:solidFill>
              <a:highlight>
                <a:srgbClr val="FFC17A"/>
              </a:highlight>
              <a:latin typeface="Poppins Light"/>
              <a:ea typeface="Poppins Light"/>
              <a:cs typeface="Poppins Light"/>
              <a:sym typeface="Poppins Light"/>
            </a:endParaRPr>
          </a:p>
        </p:txBody>
      </p:sp>
      <p:sp>
        <p:nvSpPr>
          <p:cNvPr id="898" name="Google Shape;898;p174"/>
          <p:cNvSpPr txBox="1"/>
          <p:nvPr/>
        </p:nvSpPr>
        <p:spPr>
          <a:xfrm>
            <a:off x="1194875" y="2648825"/>
            <a:ext cx="2526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rgbClr val="2C2C2C"/>
                </a:solidFill>
                <a:latin typeface="Poppins Medium"/>
                <a:ea typeface="Poppins Medium"/>
                <a:cs typeface="Poppins Medium"/>
                <a:sym typeface="Poppins Medium"/>
              </a:rPr>
              <a:t>Part 2</a:t>
            </a:r>
            <a:endParaRPr sz="1600">
              <a:solidFill>
                <a:srgbClr val="2C2C2C"/>
              </a:solidFill>
              <a:latin typeface="Poppins Medium"/>
              <a:ea typeface="Poppins Medium"/>
              <a:cs typeface="Poppins Medium"/>
              <a:sym typeface="Poppins Medium"/>
            </a:endParaRPr>
          </a:p>
          <a:p>
            <a:pPr indent="0" lvl="0" marL="0" rtl="0" algn="l">
              <a:spcBef>
                <a:spcPts val="0"/>
              </a:spcBef>
              <a:spcAft>
                <a:spcPts val="0"/>
              </a:spcAft>
              <a:buNone/>
            </a:pPr>
            <a:r>
              <a:rPr lang="en-GB" sz="1600">
                <a:solidFill>
                  <a:srgbClr val="2C2C2C"/>
                </a:solidFill>
                <a:latin typeface="Poppins Light"/>
                <a:ea typeface="Poppins Light"/>
                <a:cs typeface="Poppins Light"/>
                <a:sym typeface="Poppins Light"/>
              </a:rPr>
              <a:t>This is a description</a:t>
            </a:r>
            <a:endParaRPr sz="1600">
              <a:solidFill>
                <a:srgbClr val="2C2C2C"/>
              </a:solidFill>
              <a:latin typeface="Poppins Light"/>
              <a:ea typeface="Poppins Light"/>
              <a:cs typeface="Poppins Light"/>
              <a:sym typeface="Poppins Light"/>
            </a:endParaRPr>
          </a:p>
        </p:txBody>
      </p:sp>
      <p:sp>
        <p:nvSpPr>
          <p:cNvPr id="899" name="Google Shape;899;p174"/>
          <p:cNvSpPr txBox="1"/>
          <p:nvPr/>
        </p:nvSpPr>
        <p:spPr>
          <a:xfrm>
            <a:off x="1194875" y="3763025"/>
            <a:ext cx="2526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rgbClr val="2C2C2C"/>
                </a:solidFill>
                <a:latin typeface="Poppins Medium"/>
                <a:ea typeface="Poppins Medium"/>
                <a:cs typeface="Poppins Medium"/>
                <a:sym typeface="Poppins Medium"/>
              </a:rPr>
              <a:t>Part 3</a:t>
            </a:r>
            <a:endParaRPr sz="1600">
              <a:solidFill>
                <a:srgbClr val="2C2C2C"/>
              </a:solidFill>
              <a:latin typeface="Poppins Medium"/>
              <a:ea typeface="Poppins Medium"/>
              <a:cs typeface="Poppins Medium"/>
              <a:sym typeface="Poppins Medium"/>
            </a:endParaRPr>
          </a:p>
          <a:p>
            <a:pPr indent="0" lvl="0" marL="0" rtl="0" algn="l">
              <a:spcBef>
                <a:spcPts val="0"/>
              </a:spcBef>
              <a:spcAft>
                <a:spcPts val="0"/>
              </a:spcAft>
              <a:buNone/>
            </a:pPr>
            <a:r>
              <a:rPr lang="en-GB" sz="1600">
                <a:solidFill>
                  <a:srgbClr val="2C2C2C"/>
                </a:solidFill>
                <a:latin typeface="Poppins Light"/>
                <a:ea typeface="Poppins Light"/>
                <a:cs typeface="Poppins Light"/>
                <a:sym typeface="Poppins Light"/>
              </a:rPr>
              <a:t>This is a description</a:t>
            </a:r>
            <a:endParaRPr sz="1600">
              <a:solidFill>
                <a:srgbClr val="2C2C2C"/>
              </a:solidFill>
              <a:latin typeface="Poppins Light"/>
              <a:ea typeface="Poppins Light"/>
              <a:cs typeface="Poppins Light"/>
              <a:sym typeface="Poppins Light"/>
            </a:endParaRPr>
          </a:p>
        </p:txBody>
      </p:sp>
      <p:sp>
        <p:nvSpPr>
          <p:cNvPr id="900" name="Google Shape;900;p174"/>
          <p:cNvSpPr txBox="1"/>
          <p:nvPr/>
        </p:nvSpPr>
        <p:spPr>
          <a:xfrm>
            <a:off x="560000" y="1588475"/>
            <a:ext cx="2973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1</a:t>
            </a:r>
            <a:endParaRPr sz="2500">
              <a:solidFill>
                <a:srgbClr val="2C2C2C"/>
              </a:solidFill>
              <a:latin typeface="Poppins Medium"/>
              <a:ea typeface="Poppins Medium"/>
              <a:cs typeface="Poppins Medium"/>
              <a:sym typeface="Poppins Medium"/>
            </a:endParaRPr>
          </a:p>
        </p:txBody>
      </p:sp>
      <p:sp>
        <p:nvSpPr>
          <p:cNvPr id="901" name="Google Shape;901;p174"/>
          <p:cNvSpPr txBox="1"/>
          <p:nvPr/>
        </p:nvSpPr>
        <p:spPr>
          <a:xfrm>
            <a:off x="507713" y="2702675"/>
            <a:ext cx="251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2</a:t>
            </a:r>
            <a:endParaRPr sz="2500">
              <a:solidFill>
                <a:srgbClr val="2C2C2C"/>
              </a:solidFill>
              <a:latin typeface="Poppins Medium"/>
              <a:ea typeface="Poppins Medium"/>
              <a:cs typeface="Poppins Medium"/>
              <a:sym typeface="Poppins Medium"/>
            </a:endParaRPr>
          </a:p>
        </p:txBody>
      </p:sp>
      <p:sp>
        <p:nvSpPr>
          <p:cNvPr id="902" name="Google Shape;902;p174"/>
          <p:cNvSpPr txBox="1"/>
          <p:nvPr/>
        </p:nvSpPr>
        <p:spPr>
          <a:xfrm>
            <a:off x="539150" y="3816875"/>
            <a:ext cx="339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3</a:t>
            </a:r>
            <a:endParaRPr sz="2500">
              <a:solidFill>
                <a:srgbClr val="2C2C2C"/>
              </a:solidFill>
              <a:latin typeface="Poppins Medium"/>
              <a:ea typeface="Poppins Medium"/>
              <a:cs typeface="Poppins Medium"/>
              <a:sym typeface="Poppins Medium"/>
            </a:endParaRPr>
          </a:p>
        </p:txBody>
      </p:sp>
      <p:sp>
        <p:nvSpPr>
          <p:cNvPr id="903" name="Google Shape;903;p174"/>
          <p:cNvSpPr/>
          <p:nvPr/>
        </p:nvSpPr>
        <p:spPr>
          <a:xfrm>
            <a:off x="0" y="5013600"/>
            <a:ext cx="3240900" cy="129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17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
  <p:cSld name="CUSTOM_1_1_2_1">
    <p:spTree>
      <p:nvGrpSpPr>
        <p:cNvPr id="905" name="Shape 905"/>
        <p:cNvGrpSpPr/>
        <p:nvPr/>
      </p:nvGrpSpPr>
      <p:grpSpPr>
        <a:xfrm>
          <a:off x="0" y="0"/>
          <a:ext cx="0" cy="0"/>
          <a:chOff x="0" y="0"/>
          <a:chExt cx="0" cy="0"/>
        </a:xfrm>
      </p:grpSpPr>
      <p:sp>
        <p:nvSpPr>
          <p:cNvPr id="906" name="Google Shape;906;p175"/>
          <p:cNvSpPr txBox="1"/>
          <p:nvPr/>
        </p:nvSpPr>
        <p:spPr>
          <a:xfrm>
            <a:off x="3240825" y="398125"/>
            <a:ext cx="21012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Overview</a:t>
            </a:r>
            <a:endParaRPr sz="2800">
              <a:solidFill>
                <a:srgbClr val="2C2C2C"/>
              </a:solidFill>
              <a:latin typeface="Poppins Medium"/>
              <a:ea typeface="Poppins Medium"/>
              <a:cs typeface="Poppins Medium"/>
              <a:sym typeface="Poppins Medium"/>
            </a:endParaRPr>
          </a:p>
        </p:txBody>
      </p:sp>
      <p:sp>
        <p:nvSpPr>
          <p:cNvPr id="907" name="Google Shape;907;p17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ample Slides">
  <p:cSld name="CUSTOM_1_1_1_2">
    <p:spTree>
      <p:nvGrpSpPr>
        <p:cNvPr id="908" name="Shape 908"/>
        <p:cNvGrpSpPr/>
        <p:nvPr/>
      </p:nvGrpSpPr>
      <p:grpSpPr>
        <a:xfrm>
          <a:off x="0" y="0"/>
          <a:ext cx="0" cy="0"/>
          <a:chOff x="0" y="0"/>
          <a:chExt cx="0" cy="0"/>
        </a:xfrm>
      </p:grpSpPr>
      <p:sp>
        <p:nvSpPr>
          <p:cNvPr id="909" name="Google Shape;909;p176"/>
          <p:cNvSpPr txBox="1"/>
          <p:nvPr/>
        </p:nvSpPr>
        <p:spPr>
          <a:xfrm>
            <a:off x="1845000" y="1518900"/>
            <a:ext cx="5454000" cy="180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500">
                <a:solidFill>
                  <a:srgbClr val="2C2C2C"/>
                </a:solidFill>
                <a:latin typeface="Poppins Medium"/>
                <a:ea typeface="Poppins Medium"/>
                <a:cs typeface="Poppins Medium"/>
                <a:sym typeface="Poppins Medium"/>
              </a:rPr>
              <a:t>Section 1</a:t>
            </a:r>
            <a:endParaRPr sz="3500">
              <a:solidFill>
                <a:srgbClr val="2C2C2C"/>
              </a:solidFill>
              <a:latin typeface="Poppins Medium"/>
              <a:ea typeface="Poppins Medium"/>
              <a:cs typeface="Poppins Medium"/>
              <a:sym typeface="Poppins Medium"/>
            </a:endParaRPr>
          </a:p>
          <a:p>
            <a:pPr indent="0" lvl="0" marL="0" rtl="0" algn="l">
              <a:spcBef>
                <a:spcPts val="0"/>
              </a:spcBef>
              <a:spcAft>
                <a:spcPts val="0"/>
              </a:spcAft>
              <a:buNone/>
            </a:pPr>
            <a:r>
              <a:rPr lang="en-GB" sz="3500">
                <a:solidFill>
                  <a:srgbClr val="2C2C2C"/>
                </a:solidFill>
                <a:latin typeface="Poppins Light"/>
                <a:ea typeface="Poppins Light"/>
                <a:cs typeface="Poppins Light"/>
                <a:sym typeface="Poppins Light"/>
              </a:rPr>
              <a:t>This is a description of this section.</a:t>
            </a:r>
            <a:endParaRPr sz="3500">
              <a:solidFill>
                <a:srgbClr val="2C2C2C"/>
              </a:solidFill>
              <a:latin typeface="Poppins Light"/>
              <a:ea typeface="Poppins Light"/>
              <a:cs typeface="Poppins Light"/>
              <a:sym typeface="Poppins Light"/>
            </a:endParaRPr>
          </a:p>
        </p:txBody>
      </p:sp>
      <p:sp>
        <p:nvSpPr>
          <p:cNvPr id="910" name="Google Shape;910;p176"/>
          <p:cNvSpPr/>
          <p:nvPr/>
        </p:nvSpPr>
        <p:spPr>
          <a:xfrm>
            <a:off x="0" y="5013600"/>
            <a:ext cx="3240900" cy="129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17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
  <p:cSld name="CUSTOM_1_1_1_2_1">
    <p:spTree>
      <p:nvGrpSpPr>
        <p:cNvPr id="912" name="Shape 912"/>
        <p:cNvGrpSpPr/>
        <p:nvPr/>
      </p:nvGrpSpPr>
      <p:grpSpPr>
        <a:xfrm>
          <a:off x="0" y="0"/>
          <a:ext cx="0" cy="0"/>
          <a:chOff x="0" y="0"/>
          <a:chExt cx="0" cy="0"/>
        </a:xfrm>
      </p:grpSpPr>
      <p:sp>
        <p:nvSpPr>
          <p:cNvPr id="913" name="Google Shape;913;p177"/>
          <p:cNvSpPr txBox="1"/>
          <p:nvPr>
            <p:ph idx="1" type="subTitle"/>
          </p:nvPr>
        </p:nvSpPr>
        <p:spPr>
          <a:xfrm>
            <a:off x="1903400" y="1700400"/>
            <a:ext cx="4818600" cy="174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Font typeface="Poppins Medium"/>
              <a:buNone/>
              <a:defRPr sz="3500">
                <a:latin typeface="Poppins Medium"/>
                <a:ea typeface="Poppins Medium"/>
                <a:cs typeface="Poppins Medium"/>
                <a:sym typeface="Poppins Medium"/>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914" name="Google Shape;914;p17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
  <p:cSld name="CUSTOM_1_1_1_2_1_1">
    <p:spTree>
      <p:nvGrpSpPr>
        <p:cNvPr id="915" name="Shape 915"/>
        <p:cNvGrpSpPr/>
        <p:nvPr/>
      </p:nvGrpSpPr>
      <p:grpSpPr>
        <a:xfrm>
          <a:off x="0" y="0"/>
          <a:ext cx="0" cy="0"/>
          <a:chOff x="0" y="0"/>
          <a:chExt cx="0" cy="0"/>
        </a:xfrm>
      </p:grpSpPr>
      <p:sp>
        <p:nvSpPr>
          <p:cNvPr id="916" name="Google Shape;916;p178"/>
          <p:cNvSpPr txBox="1"/>
          <p:nvPr>
            <p:ph idx="1" type="subTitle"/>
          </p:nvPr>
        </p:nvSpPr>
        <p:spPr>
          <a:xfrm>
            <a:off x="1903400" y="1505675"/>
            <a:ext cx="4818600" cy="135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Font typeface="Poppins Medium"/>
              <a:buNone/>
              <a:defRPr sz="3500">
                <a:latin typeface="Poppins Medium"/>
                <a:ea typeface="Poppins Medium"/>
                <a:cs typeface="Poppins Medium"/>
                <a:sym typeface="Poppins Medium"/>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917" name="Google Shape;917;p178"/>
          <p:cNvSpPr txBox="1"/>
          <p:nvPr>
            <p:ph idx="2" type="subTitle"/>
          </p:nvPr>
        </p:nvSpPr>
        <p:spPr>
          <a:xfrm>
            <a:off x="1895950" y="2806100"/>
            <a:ext cx="4818600" cy="135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sz="3500"/>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918" name="Google Shape;918;p17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p:cSld name="CUSTOM_1_1_1_1_1_2">
    <p:spTree>
      <p:nvGrpSpPr>
        <p:cNvPr id="919" name="Shape 919"/>
        <p:cNvGrpSpPr/>
        <p:nvPr/>
      </p:nvGrpSpPr>
      <p:grpSpPr>
        <a:xfrm>
          <a:off x="0" y="0"/>
          <a:ext cx="0" cy="0"/>
          <a:chOff x="0" y="0"/>
          <a:chExt cx="0" cy="0"/>
        </a:xfrm>
      </p:grpSpPr>
      <p:sp>
        <p:nvSpPr>
          <p:cNvPr id="920" name="Google Shape;920;p179"/>
          <p:cNvSpPr/>
          <p:nvPr/>
        </p:nvSpPr>
        <p:spPr>
          <a:xfrm>
            <a:off x="0" y="5013600"/>
            <a:ext cx="3240900" cy="129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179"/>
          <p:cNvSpPr txBox="1"/>
          <p:nvPr>
            <p:ph type="title"/>
          </p:nvPr>
        </p:nvSpPr>
        <p:spPr>
          <a:xfrm>
            <a:off x="1055875" y="2237225"/>
            <a:ext cx="7334700" cy="4929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22" name="Google Shape;922;p17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type="secHead">
  <p:cSld name="SECTION_HEADER">
    <p:spTree>
      <p:nvGrpSpPr>
        <p:cNvPr id="923" name="Shape 923"/>
        <p:cNvGrpSpPr/>
        <p:nvPr/>
      </p:nvGrpSpPr>
      <p:grpSpPr>
        <a:xfrm>
          <a:off x="0" y="0"/>
          <a:ext cx="0" cy="0"/>
          <a:chOff x="0" y="0"/>
          <a:chExt cx="0" cy="0"/>
        </a:xfrm>
      </p:grpSpPr>
      <p:sp>
        <p:nvSpPr>
          <p:cNvPr id="924" name="Google Shape;924;p180"/>
          <p:cNvSpPr/>
          <p:nvPr/>
        </p:nvSpPr>
        <p:spPr>
          <a:xfrm>
            <a:off x="1106400" y="1302300"/>
            <a:ext cx="6931200" cy="2538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180"/>
          <p:cNvSpPr txBox="1"/>
          <p:nvPr>
            <p:ph type="title"/>
          </p:nvPr>
        </p:nvSpPr>
        <p:spPr>
          <a:xfrm>
            <a:off x="1275425" y="1502700"/>
            <a:ext cx="6534000" cy="2135400"/>
          </a:xfrm>
          <a:prstGeom prst="rect">
            <a:avLst/>
          </a:prstGeom>
          <a:ln cap="flat" cmpd="sng" w="38100">
            <a:solidFill>
              <a:srgbClr val="383838"/>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26" name="Google Shape;926;p18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927" name="Google Shape;927;p180"/>
          <p:cNvSpPr txBox="1"/>
          <p:nvPr/>
        </p:nvSpPr>
        <p:spPr>
          <a:xfrm>
            <a:off x="2310400" y="1421775"/>
            <a:ext cx="602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oppins"/>
              <a:ea typeface="Poppins"/>
              <a:cs typeface="Poppins"/>
              <a:sym typeface="Poppins"/>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1">
  <p:cSld name="SECTION_HEADER_1">
    <p:spTree>
      <p:nvGrpSpPr>
        <p:cNvPr id="928" name="Shape 928"/>
        <p:cNvGrpSpPr/>
        <p:nvPr/>
      </p:nvGrpSpPr>
      <p:grpSpPr>
        <a:xfrm>
          <a:off x="0" y="0"/>
          <a:ext cx="0" cy="0"/>
          <a:chOff x="0" y="0"/>
          <a:chExt cx="0" cy="0"/>
        </a:xfrm>
      </p:grpSpPr>
      <p:sp>
        <p:nvSpPr>
          <p:cNvPr id="929" name="Google Shape;929;p181"/>
          <p:cNvSpPr txBox="1"/>
          <p:nvPr>
            <p:ph type="title"/>
          </p:nvPr>
        </p:nvSpPr>
        <p:spPr>
          <a:xfrm>
            <a:off x="1275425" y="1502700"/>
            <a:ext cx="6534000" cy="2135400"/>
          </a:xfrm>
          <a:prstGeom prst="rect">
            <a:avLst/>
          </a:prstGeom>
          <a:ln cap="flat" cmpd="sng" w="38100">
            <a:solidFill>
              <a:srgbClr val="383838"/>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30" name="Google Shape;930;p1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931" name="Google Shape;931;p181"/>
          <p:cNvSpPr txBox="1"/>
          <p:nvPr/>
        </p:nvSpPr>
        <p:spPr>
          <a:xfrm>
            <a:off x="2310400" y="1421775"/>
            <a:ext cx="602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oppins"/>
              <a:ea typeface="Poppins"/>
              <a:cs typeface="Poppins"/>
              <a:sym typeface="Poppins"/>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p:cSld name="CUSTOM_2_1">
    <p:spTree>
      <p:nvGrpSpPr>
        <p:cNvPr id="932" name="Shape 932"/>
        <p:cNvGrpSpPr/>
        <p:nvPr/>
      </p:nvGrpSpPr>
      <p:grpSpPr>
        <a:xfrm>
          <a:off x="0" y="0"/>
          <a:ext cx="0" cy="0"/>
          <a:chOff x="0" y="0"/>
          <a:chExt cx="0" cy="0"/>
        </a:xfrm>
      </p:grpSpPr>
      <p:sp>
        <p:nvSpPr>
          <p:cNvPr id="933" name="Google Shape;933;p182"/>
          <p:cNvSpPr/>
          <p:nvPr/>
        </p:nvSpPr>
        <p:spPr>
          <a:xfrm>
            <a:off x="522825" y="1921000"/>
            <a:ext cx="1285800" cy="861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182"/>
          <p:cNvSpPr txBox="1"/>
          <p:nvPr>
            <p:ph idx="1" type="body"/>
          </p:nvPr>
        </p:nvSpPr>
        <p:spPr>
          <a:xfrm>
            <a:off x="397250" y="2425400"/>
            <a:ext cx="4108500" cy="23835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highlight>
                  <a:srgbClr val="FFC17A"/>
                </a:highlight>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935" name="Google Shape;935;p182"/>
          <p:cNvSpPr txBox="1"/>
          <p:nvPr>
            <p:ph idx="2" type="subTitle"/>
          </p:nvPr>
        </p:nvSpPr>
        <p:spPr>
          <a:xfrm>
            <a:off x="386800" y="1055875"/>
            <a:ext cx="7830300" cy="7422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Font typeface="Poppins Medium"/>
              <a:buNone/>
              <a:defRPr sz="3500">
                <a:latin typeface="Poppins Medium"/>
                <a:ea typeface="Poppins Medium"/>
                <a:cs typeface="Poppins Medium"/>
                <a:sym typeface="Poppins Medium"/>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936" name="Google Shape;936;p18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type="tx">
  <p:cSld name="TITLE_AND_BODY">
    <p:spTree>
      <p:nvGrpSpPr>
        <p:cNvPr id="937" name="Shape 937"/>
        <p:cNvGrpSpPr/>
        <p:nvPr/>
      </p:nvGrpSpPr>
      <p:grpSpPr>
        <a:xfrm>
          <a:off x="0" y="0"/>
          <a:ext cx="0" cy="0"/>
          <a:chOff x="0" y="0"/>
          <a:chExt cx="0" cy="0"/>
        </a:xfrm>
      </p:grpSpPr>
      <p:sp>
        <p:nvSpPr>
          <p:cNvPr id="938" name="Google Shape;938;p18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39" name="Google Shape;939;p18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940" name="Google Shape;940;p183"/>
          <p:cNvSpPr txBox="1"/>
          <p:nvPr>
            <p:ph idx="1" type="body"/>
          </p:nvPr>
        </p:nvSpPr>
        <p:spPr>
          <a:xfrm>
            <a:off x="311700" y="1494975"/>
            <a:ext cx="4831800" cy="33141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1">
  <p:cSld name="SECTION_HEADER_1_2_1_1">
    <p:spTree>
      <p:nvGrpSpPr>
        <p:cNvPr id="92" name="Shape 92"/>
        <p:cNvGrpSpPr/>
        <p:nvPr/>
      </p:nvGrpSpPr>
      <p:grpSpPr>
        <a:xfrm>
          <a:off x="0" y="0"/>
          <a:ext cx="0" cy="0"/>
          <a:chOff x="0" y="0"/>
          <a:chExt cx="0" cy="0"/>
        </a:xfrm>
      </p:grpSpPr>
      <p:sp>
        <p:nvSpPr>
          <p:cNvPr id="93" name="Google Shape;93;p20"/>
          <p:cNvSpPr txBox="1"/>
          <p:nvPr>
            <p:ph type="title"/>
          </p:nvPr>
        </p:nvSpPr>
        <p:spPr>
          <a:xfrm>
            <a:off x="311700" y="19222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4" name="Google Shape;94;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95" name="Google Shape;95;p20"/>
          <p:cNvSpPr/>
          <p:nvPr/>
        </p:nvSpPr>
        <p:spPr>
          <a:xfrm>
            <a:off x="3178200" y="2945513"/>
            <a:ext cx="2536800" cy="1299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p:cSld name="CUSTOM_3">
    <p:spTree>
      <p:nvGrpSpPr>
        <p:cNvPr id="941" name="Shape 941"/>
        <p:cNvGrpSpPr/>
        <p:nvPr/>
      </p:nvGrpSpPr>
      <p:grpSpPr>
        <a:xfrm>
          <a:off x="0" y="0"/>
          <a:ext cx="0" cy="0"/>
          <a:chOff x="0" y="0"/>
          <a:chExt cx="0" cy="0"/>
        </a:xfrm>
      </p:grpSpPr>
      <p:sp>
        <p:nvSpPr>
          <p:cNvPr id="942" name="Google Shape;942;p184"/>
          <p:cNvSpPr/>
          <p:nvPr/>
        </p:nvSpPr>
        <p:spPr>
          <a:xfrm>
            <a:off x="0" y="1850400"/>
            <a:ext cx="9144000" cy="28854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184"/>
          <p:cNvSpPr txBox="1"/>
          <p:nvPr>
            <p:ph idx="1" type="subTitle"/>
          </p:nvPr>
        </p:nvSpPr>
        <p:spPr>
          <a:xfrm>
            <a:off x="4819450" y="2280425"/>
            <a:ext cx="39099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SemiBold"/>
              <a:buNone/>
              <a:defRPr sz="2500">
                <a:latin typeface="Poppins SemiBold"/>
                <a:ea typeface="Poppins SemiBold"/>
                <a:cs typeface="Poppins SemiBold"/>
                <a:sym typeface="Poppins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944" name="Google Shape;944;p184"/>
          <p:cNvSpPr txBox="1"/>
          <p:nvPr>
            <p:ph idx="2" type="body"/>
          </p:nvPr>
        </p:nvSpPr>
        <p:spPr>
          <a:xfrm>
            <a:off x="4819450" y="3355825"/>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945" name="Google Shape;945;p18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1">
  <p:cSld name="CUSTOM_3_3">
    <p:spTree>
      <p:nvGrpSpPr>
        <p:cNvPr id="946" name="Shape 946"/>
        <p:cNvGrpSpPr/>
        <p:nvPr/>
      </p:nvGrpSpPr>
      <p:grpSpPr>
        <a:xfrm>
          <a:off x="0" y="0"/>
          <a:ext cx="0" cy="0"/>
          <a:chOff x="0" y="0"/>
          <a:chExt cx="0" cy="0"/>
        </a:xfrm>
      </p:grpSpPr>
      <p:sp>
        <p:nvSpPr>
          <p:cNvPr id="947" name="Google Shape;947;p185"/>
          <p:cNvSpPr/>
          <p:nvPr/>
        </p:nvSpPr>
        <p:spPr>
          <a:xfrm>
            <a:off x="0" y="1850400"/>
            <a:ext cx="9144000" cy="28854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185"/>
          <p:cNvSpPr txBox="1"/>
          <p:nvPr>
            <p:ph idx="1" type="subTitle"/>
          </p:nvPr>
        </p:nvSpPr>
        <p:spPr>
          <a:xfrm>
            <a:off x="4819450" y="2280425"/>
            <a:ext cx="39099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SemiBold"/>
              <a:buNone/>
              <a:defRPr sz="2500">
                <a:latin typeface="Poppins SemiBold"/>
                <a:ea typeface="Poppins SemiBold"/>
                <a:cs typeface="Poppins SemiBold"/>
                <a:sym typeface="Poppins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949" name="Google Shape;949;p185"/>
          <p:cNvSpPr txBox="1"/>
          <p:nvPr>
            <p:ph idx="2" type="body"/>
          </p:nvPr>
        </p:nvSpPr>
        <p:spPr>
          <a:xfrm>
            <a:off x="4819450" y="3355825"/>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950" name="Google Shape;950;p18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2">
  <p:cSld name="CUSTOM_3_4">
    <p:spTree>
      <p:nvGrpSpPr>
        <p:cNvPr id="951" name="Shape 951"/>
        <p:cNvGrpSpPr/>
        <p:nvPr/>
      </p:nvGrpSpPr>
      <p:grpSpPr>
        <a:xfrm>
          <a:off x="0" y="0"/>
          <a:ext cx="0" cy="0"/>
          <a:chOff x="0" y="0"/>
          <a:chExt cx="0" cy="0"/>
        </a:xfrm>
      </p:grpSpPr>
      <p:sp>
        <p:nvSpPr>
          <p:cNvPr id="952" name="Google Shape;952;p186"/>
          <p:cNvSpPr/>
          <p:nvPr/>
        </p:nvSpPr>
        <p:spPr>
          <a:xfrm>
            <a:off x="0" y="1850400"/>
            <a:ext cx="9144000" cy="2885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186"/>
          <p:cNvSpPr txBox="1"/>
          <p:nvPr>
            <p:ph idx="1" type="subTitle"/>
          </p:nvPr>
        </p:nvSpPr>
        <p:spPr>
          <a:xfrm>
            <a:off x="4819450" y="2280425"/>
            <a:ext cx="39099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SemiBold"/>
              <a:buNone/>
              <a:defRPr sz="2500">
                <a:latin typeface="Poppins SemiBold"/>
                <a:ea typeface="Poppins SemiBold"/>
                <a:cs typeface="Poppins SemiBold"/>
                <a:sym typeface="Poppins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954" name="Google Shape;954;p186"/>
          <p:cNvSpPr txBox="1"/>
          <p:nvPr>
            <p:ph idx="2" type="body"/>
          </p:nvPr>
        </p:nvSpPr>
        <p:spPr>
          <a:xfrm>
            <a:off x="4819450" y="3355825"/>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955" name="Google Shape;955;p18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3">
  <p:cSld name="CUSTOM_3_5">
    <p:spTree>
      <p:nvGrpSpPr>
        <p:cNvPr id="956" name="Shape 956"/>
        <p:cNvGrpSpPr/>
        <p:nvPr/>
      </p:nvGrpSpPr>
      <p:grpSpPr>
        <a:xfrm>
          <a:off x="0" y="0"/>
          <a:ext cx="0" cy="0"/>
          <a:chOff x="0" y="0"/>
          <a:chExt cx="0" cy="0"/>
        </a:xfrm>
      </p:grpSpPr>
      <p:sp>
        <p:nvSpPr>
          <p:cNvPr id="957" name="Google Shape;957;p187"/>
          <p:cNvSpPr/>
          <p:nvPr/>
        </p:nvSpPr>
        <p:spPr>
          <a:xfrm>
            <a:off x="0" y="1850400"/>
            <a:ext cx="9144000" cy="28854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187"/>
          <p:cNvSpPr txBox="1"/>
          <p:nvPr>
            <p:ph idx="1" type="subTitle"/>
          </p:nvPr>
        </p:nvSpPr>
        <p:spPr>
          <a:xfrm>
            <a:off x="4819450" y="2280425"/>
            <a:ext cx="39099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SemiBold"/>
              <a:buNone/>
              <a:defRPr sz="2500">
                <a:latin typeface="Poppins SemiBold"/>
                <a:ea typeface="Poppins SemiBold"/>
                <a:cs typeface="Poppins SemiBold"/>
                <a:sym typeface="Poppins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959" name="Google Shape;959;p187"/>
          <p:cNvSpPr txBox="1"/>
          <p:nvPr>
            <p:ph idx="2" type="body"/>
          </p:nvPr>
        </p:nvSpPr>
        <p:spPr>
          <a:xfrm>
            <a:off x="4819450" y="3355825"/>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960" name="Google Shape;960;p18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4">
  <p:cSld name="CUSTOM_3_6">
    <p:spTree>
      <p:nvGrpSpPr>
        <p:cNvPr id="961" name="Shape 961"/>
        <p:cNvGrpSpPr/>
        <p:nvPr/>
      </p:nvGrpSpPr>
      <p:grpSpPr>
        <a:xfrm>
          <a:off x="0" y="0"/>
          <a:ext cx="0" cy="0"/>
          <a:chOff x="0" y="0"/>
          <a:chExt cx="0" cy="0"/>
        </a:xfrm>
      </p:grpSpPr>
      <p:sp>
        <p:nvSpPr>
          <p:cNvPr id="962" name="Google Shape;962;p188"/>
          <p:cNvSpPr/>
          <p:nvPr/>
        </p:nvSpPr>
        <p:spPr>
          <a:xfrm>
            <a:off x="0" y="1850400"/>
            <a:ext cx="9144000" cy="2885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188"/>
          <p:cNvSpPr txBox="1"/>
          <p:nvPr>
            <p:ph idx="1" type="subTitle"/>
          </p:nvPr>
        </p:nvSpPr>
        <p:spPr>
          <a:xfrm>
            <a:off x="4819450" y="2280425"/>
            <a:ext cx="39099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SemiBold"/>
              <a:buNone/>
              <a:defRPr sz="2500">
                <a:latin typeface="Poppins SemiBold"/>
                <a:ea typeface="Poppins SemiBold"/>
                <a:cs typeface="Poppins SemiBold"/>
                <a:sym typeface="Poppins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964" name="Google Shape;964;p188"/>
          <p:cNvSpPr txBox="1"/>
          <p:nvPr>
            <p:ph idx="2" type="body"/>
          </p:nvPr>
        </p:nvSpPr>
        <p:spPr>
          <a:xfrm>
            <a:off x="4819450" y="3355825"/>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965" name="Google Shape;965;p18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p:cSld name="CUSTOM_3_2">
    <p:spTree>
      <p:nvGrpSpPr>
        <p:cNvPr id="966" name="Shape 966"/>
        <p:cNvGrpSpPr/>
        <p:nvPr/>
      </p:nvGrpSpPr>
      <p:grpSpPr>
        <a:xfrm>
          <a:off x="0" y="0"/>
          <a:ext cx="0" cy="0"/>
          <a:chOff x="0" y="0"/>
          <a:chExt cx="0" cy="0"/>
        </a:xfrm>
      </p:grpSpPr>
      <p:sp>
        <p:nvSpPr>
          <p:cNvPr id="967" name="Google Shape;967;p189"/>
          <p:cNvSpPr txBox="1"/>
          <p:nvPr>
            <p:ph idx="1" type="subTitle"/>
          </p:nvPr>
        </p:nvSpPr>
        <p:spPr>
          <a:xfrm>
            <a:off x="4819450" y="2280425"/>
            <a:ext cx="39099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SemiBold"/>
              <a:buNone/>
              <a:defRPr sz="2500">
                <a:latin typeface="Poppins SemiBold"/>
                <a:ea typeface="Poppins SemiBold"/>
                <a:cs typeface="Poppins SemiBold"/>
                <a:sym typeface="Poppins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968" name="Google Shape;968;p189"/>
          <p:cNvSpPr txBox="1"/>
          <p:nvPr>
            <p:ph idx="2" type="body"/>
          </p:nvPr>
        </p:nvSpPr>
        <p:spPr>
          <a:xfrm>
            <a:off x="4819450" y="3355825"/>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969" name="Google Shape;969;p18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
  <p:cSld name="CUSTOM_3_1">
    <p:spTree>
      <p:nvGrpSpPr>
        <p:cNvPr id="970" name="Shape 970"/>
        <p:cNvGrpSpPr/>
        <p:nvPr/>
      </p:nvGrpSpPr>
      <p:grpSpPr>
        <a:xfrm>
          <a:off x="0" y="0"/>
          <a:ext cx="0" cy="0"/>
          <a:chOff x="0" y="0"/>
          <a:chExt cx="0" cy="0"/>
        </a:xfrm>
      </p:grpSpPr>
      <p:sp>
        <p:nvSpPr>
          <p:cNvPr id="971" name="Google Shape;971;p190"/>
          <p:cNvSpPr/>
          <p:nvPr/>
        </p:nvSpPr>
        <p:spPr>
          <a:xfrm>
            <a:off x="0" y="1850400"/>
            <a:ext cx="9144000" cy="28854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190"/>
          <p:cNvSpPr txBox="1"/>
          <p:nvPr>
            <p:ph idx="1" type="subTitle"/>
          </p:nvPr>
        </p:nvSpPr>
        <p:spPr>
          <a:xfrm>
            <a:off x="585475" y="2238600"/>
            <a:ext cx="39099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SemiBold"/>
              <a:buNone/>
              <a:defRPr sz="2500">
                <a:latin typeface="Poppins SemiBold"/>
                <a:ea typeface="Poppins SemiBold"/>
                <a:cs typeface="Poppins SemiBold"/>
                <a:sym typeface="Poppins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973" name="Google Shape;973;p190"/>
          <p:cNvSpPr txBox="1"/>
          <p:nvPr>
            <p:ph idx="2" type="body"/>
          </p:nvPr>
        </p:nvSpPr>
        <p:spPr>
          <a:xfrm>
            <a:off x="585475" y="3324475"/>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974" name="Google Shape;974;p19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
  <p:cSld name="CUSTOM_3_1_1">
    <p:spTree>
      <p:nvGrpSpPr>
        <p:cNvPr id="975" name="Shape 975"/>
        <p:cNvGrpSpPr/>
        <p:nvPr/>
      </p:nvGrpSpPr>
      <p:grpSpPr>
        <a:xfrm>
          <a:off x="0" y="0"/>
          <a:ext cx="0" cy="0"/>
          <a:chOff x="0" y="0"/>
          <a:chExt cx="0" cy="0"/>
        </a:xfrm>
      </p:grpSpPr>
      <p:sp>
        <p:nvSpPr>
          <p:cNvPr id="976" name="Google Shape;976;p191"/>
          <p:cNvSpPr txBox="1"/>
          <p:nvPr>
            <p:ph idx="1" type="subTitle"/>
          </p:nvPr>
        </p:nvSpPr>
        <p:spPr>
          <a:xfrm>
            <a:off x="585475" y="2238600"/>
            <a:ext cx="39099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SemiBold"/>
              <a:buNone/>
              <a:defRPr sz="2500">
                <a:latin typeface="Poppins SemiBold"/>
                <a:ea typeface="Poppins SemiBold"/>
                <a:cs typeface="Poppins SemiBold"/>
                <a:sym typeface="Poppins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977" name="Google Shape;977;p191"/>
          <p:cNvSpPr txBox="1"/>
          <p:nvPr>
            <p:ph idx="2" type="body"/>
          </p:nvPr>
        </p:nvSpPr>
        <p:spPr>
          <a:xfrm>
            <a:off x="585475" y="3324475"/>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978" name="Google Shape;978;p19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p:cSld name="TITLE_AND_BODY_1_1">
    <p:spTree>
      <p:nvGrpSpPr>
        <p:cNvPr id="979" name="Shape 979"/>
        <p:cNvGrpSpPr/>
        <p:nvPr/>
      </p:nvGrpSpPr>
      <p:grpSpPr>
        <a:xfrm>
          <a:off x="0" y="0"/>
          <a:ext cx="0" cy="0"/>
          <a:chOff x="0" y="0"/>
          <a:chExt cx="0" cy="0"/>
        </a:xfrm>
      </p:grpSpPr>
      <p:sp>
        <p:nvSpPr>
          <p:cNvPr id="980" name="Google Shape;980;p192"/>
          <p:cNvSpPr/>
          <p:nvPr/>
        </p:nvSpPr>
        <p:spPr>
          <a:xfrm>
            <a:off x="212550" y="240450"/>
            <a:ext cx="8718900" cy="4662600"/>
          </a:xfrm>
          <a:prstGeom prst="rect">
            <a:avLst/>
          </a:prstGeom>
          <a:noFill/>
          <a:ln cap="flat" cmpd="sng" w="38100">
            <a:solidFill>
              <a:srgbClr val="FFC17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19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982" name="Google Shape;982;p192"/>
          <p:cNvSpPr txBox="1"/>
          <p:nvPr>
            <p:ph idx="1" type="subTitle"/>
          </p:nvPr>
        </p:nvSpPr>
        <p:spPr>
          <a:xfrm>
            <a:off x="1839950" y="5018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983" name="Google Shape;983;p192"/>
          <p:cNvSpPr/>
          <p:nvPr/>
        </p:nvSpPr>
        <p:spPr>
          <a:xfrm>
            <a:off x="3929100" y="1212800"/>
            <a:ext cx="1285800" cy="861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192"/>
          <p:cNvSpPr txBox="1"/>
          <p:nvPr>
            <p:ph idx="2" type="body"/>
          </p:nvPr>
        </p:nvSpPr>
        <p:spPr>
          <a:xfrm>
            <a:off x="623700" y="1599450"/>
            <a:ext cx="7848900" cy="3010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1">
  <p:cSld name="TITLE_AND_BODY_1_1_1">
    <p:spTree>
      <p:nvGrpSpPr>
        <p:cNvPr id="985" name="Shape 985"/>
        <p:cNvGrpSpPr/>
        <p:nvPr/>
      </p:nvGrpSpPr>
      <p:grpSpPr>
        <a:xfrm>
          <a:off x="0" y="0"/>
          <a:ext cx="0" cy="0"/>
          <a:chOff x="0" y="0"/>
          <a:chExt cx="0" cy="0"/>
        </a:xfrm>
      </p:grpSpPr>
      <p:sp>
        <p:nvSpPr>
          <p:cNvPr id="986" name="Google Shape;986;p193"/>
          <p:cNvSpPr/>
          <p:nvPr/>
        </p:nvSpPr>
        <p:spPr>
          <a:xfrm>
            <a:off x="212550" y="240450"/>
            <a:ext cx="8718900" cy="46626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19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988" name="Google Shape;988;p193"/>
          <p:cNvSpPr txBox="1"/>
          <p:nvPr>
            <p:ph idx="1" type="subTitle"/>
          </p:nvPr>
        </p:nvSpPr>
        <p:spPr>
          <a:xfrm>
            <a:off x="1839950" y="5018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989" name="Google Shape;989;p193"/>
          <p:cNvSpPr txBox="1"/>
          <p:nvPr>
            <p:ph idx="2" type="body"/>
          </p:nvPr>
        </p:nvSpPr>
        <p:spPr>
          <a:xfrm>
            <a:off x="623700" y="1599450"/>
            <a:ext cx="7848900" cy="3010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1 2">
  <p:cSld name="SECTION_HEADER_1_2_1_1_2">
    <p:spTree>
      <p:nvGrpSpPr>
        <p:cNvPr id="96" name="Shape 96"/>
        <p:cNvGrpSpPr/>
        <p:nvPr/>
      </p:nvGrpSpPr>
      <p:grpSpPr>
        <a:xfrm>
          <a:off x="0" y="0"/>
          <a:ext cx="0" cy="0"/>
          <a:chOff x="0" y="0"/>
          <a:chExt cx="0" cy="0"/>
        </a:xfrm>
      </p:grpSpPr>
      <p:sp>
        <p:nvSpPr>
          <p:cNvPr id="97" name="Google Shape;97;p21"/>
          <p:cNvSpPr txBox="1"/>
          <p:nvPr>
            <p:ph type="title"/>
          </p:nvPr>
        </p:nvSpPr>
        <p:spPr>
          <a:xfrm>
            <a:off x="311700" y="19222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8" name="Google Shape;98;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99" name="Google Shape;99;p21"/>
          <p:cNvSpPr/>
          <p:nvPr/>
        </p:nvSpPr>
        <p:spPr>
          <a:xfrm>
            <a:off x="3178200" y="2945513"/>
            <a:ext cx="2536800" cy="129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1 1">
  <p:cSld name="TITLE_AND_BODY_1_1_1_2">
    <p:spTree>
      <p:nvGrpSpPr>
        <p:cNvPr id="990" name="Shape 990"/>
        <p:cNvGrpSpPr/>
        <p:nvPr/>
      </p:nvGrpSpPr>
      <p:grpSpPr>
        <a:xfrm>
          <a:off x="0" y="0"/>
          <a:ext cx="0" cy="0"/>
          <a:chOff x="0" y="0"/>
          <a:chExt cx="0" cy="0"/>
        </a:xfrm>
      </p:grpSpPr>
      <p:sp>
        <p:nvSpPr>
          <p:cNvPr id="991" name="Google Shape;991;p194"/>
          <p:cNvSpPr/>
          <p:nvPr/>
        </p:nvSpPr>
        <p:spPr>
          <a:xfrm>
            <a:off x="212550" y="240450"/>
            <a:ext cx="8718900" cy="46626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19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993" name="Google Shape;993;p194"/>
          <p:cNvSpPr txBox="1"/>
          <p:nvPr>
            <p:ph idx="1" type="subTitle"/>
          </p:nvPr>
        </p:nvSpPr>
        <p:spPr>
          <a:xfrm>
            <a:off x="1839950" y="5018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994" name="Google Shape;994;p194"/>
          <p:cNvSpPr txBox="1"/>
          <p:nvPr>
            <p:ph idx="2" type="body"/>
          </p:nvPr>
        </p:nvSpPr>
        <p:spPr>
          <a:xfrm>
            <a:off x="623700" y="1599450"/>
            <a:ext cx="7848900" cy="3010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1 2">
  <p:cSld name="TITLE_AND_BODY_1_1_1_3">
    <p:spTree>
      <p:nvGrpSpPr>
        <p:cNvPr id="995" name="Shape 995"/>
        <p:cNvGrpSpPr/>
        <p:nvPr/>
      </p:nvGrpSpPr>
      <p:grpSpPr>
        <a:xfrm>
          <a:off x="0" y="0"/>
          <a:ext cx="0" cy="0"/>
          <a:chOff x="0" y="0"/>
          <a:chExt cx="0" cy="0"/>
        </a:xfrm>
      </p:grpSpPr>
      <p:sp>
        <p:nvSpPr>
          <p:cNvPr id="996" name="Google Shape;996;p195"/>
          <p:cNvSpPr/>
          <p:nvPr/>
        </p:nvSpPr>
        <p:spPr>
          <a:xfrm>
            <a:off x="212550" y="240450"/>
            <a:ext cx="8718900" cy="4662600"/>
          </a:xfrm>
          <a:prstGeom prst="rect">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19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998" name="Google Shape;998;p195"/>
          <p:cNvSpPr txBox="1"/>
          <p:nvPr>
            <p:ph idx="1" type="subTitle"/>
          </p:nvPr>
        </p:nvSpPr>
        <p:spPr>
          <a:xfrm>
            <a:off x="1839950" y="5018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999" name="Google Shape;999;p195"/>
          <p:cNvSpPr txBox="1"/>
          <p:nvPr>
            <p:ph idx="2" type="body"/>
          </p:nvPr>
        </p:nvSpPr>
        <p:spPr>
          <a:xfrm>
            <a:off x="623700" y="1599450"/>
            <a:ext cx="7848900" cy="3010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1 3">
  <p:cSld name="TITLE_AND_BODY_1_1_1_4">
    <p:spTree>
      <p:nvGrpSpPr>
        <p:cNvPr id="1000" name="Shape 1000"/>
        <p:cNvGrpSpPr/>
        <p:nvPr/>
      </p:nvGrpSpPr>
      <p:grpSpPr>
        <a:xfrm>
          <a:off x="0" y="0"/>
          <a:ext cx="0" cy="0"/>
          <a:chOff x="0" y="0"/>
          <a:chExt cx="0" cy="0"/>
        </a:xfrm>
      </p:grpSpPr>
      <p:sp>
        <p:nvSpPr>
          <p:cNvPr id="1001" name="Google Shape;1001;p196"/>
          <p:cNvSpPr/>
          <p:nvPr/>
        </p:nvSpPr>
        <p:spPr>
          <a:xfrm>
            <a:off x="212550" y="240450"/>
            <a:ext cx="8718900" cy="4662600"/>
          </a:xfrm>
          <a:prstGeom prst="rect">
            <a:avLst/>
          </a:prstGeom>
          <a:noFill/>
          <a:ln cap="flat" cmpd="sng" w="381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19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003" name="Google Shape;1003;p196"/>
          <p:cNvSpPr txBox="1"/>
          <p:nvPr>
            <p:ph idx="1" type="subTitle"/>
          </p:nvPr>
        </p:nvSpPr>
        <p:spPr>
          <a:xfrm>
            <a:off x="1839950" y="5018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004" name="Google Shape;1004;p196"/>
          <p:cNvSpPr txBox="1"/>
          <p:nvPr>
            <p:ph idx="2" type="body"/>
          </p:nvPr>
        </p:nvSpPr>
        <p:spPr>
          <a:xfrm>
            <a:off x="623700" y="1599450"/>
            <a:ext cx="7848900" cy="3010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1 4">
  <p:cSld name="TITLE_AND_BODY_1_1_1_5">
    <p:spTree>
      <p:nvGrpSpPr>
        <p:cNvPr id="1005" name="Shape 1005"/>
        <p:cNvGrpSpPr/>
        <p:nvPr/>
      </p:nvGrpSpPr>
      <p:grpSpPr>
        <a:xfrm>
          <a:off x="0" y="0"/>
          <a:ext cx="0" cy="0"/>
          <a:chOff x="0" y="0"/>
          <a:chExt cx="0" cy="0"/>
        </a:xfrm>
      </p:grpSpPr>
      <p:sp>
        <p:nvSpPr>
          <p:cNvPr id="1006" name="Google Shape;1006;p197"/>
          <p:cNvSpPr/>
          <p:nvPr/>
        </p:nvSpPr>
        <p:spPr>
          <a:xfrm>
            <a:off x="212550" y="240450"/>
            <a:ext cx="8718900" cy="46626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19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008" name="Google Shape;1008;p197"/>
          <p:cNvSpPr txBox="1"/>
          <p:nvPr>
            <p:ph idx="1" type="subTitle"/>
          </p:nvPr>
        </p:nvSpPr>
        <p:spPr>
          <a:xfrm>
            <a:off x="1839950" y="5018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009" name="Google Shape;1009;p197"/>
          <p:cNvSpPr txBox="1"/>
          <p:nvPr>
            <p:ph idx="2" type="body"/>
          </p:nvPr>
        </p:nvSpPr>
        <p:spPr>
          <a:xfrm>
            <a:off x="623700" y="1599450"/>
            <a:ext cx="7848900" cy="3010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p:cSld name="TITLE_AND_BODY_1_1_1_1">
    <p:spTree>
      <p:nvGrpSpPr>
        <p:cNvPr id="1010" name="Shape 1010"/>
        <p:cNvGrpSpPr/>
        <p:nvPr/>
      </p:nvGrpSpPr>
      <p:grpSpPr>
        <a:xfrm>
          <a:off x="0" y="0"/>
          <a:ext cx="0" cy="0"/>
          <a:chOff x="0" y="0"/>
          <a:chExt cx="0" cy="0"/>
        </a:xfrm>
      </p:grpSpPr>
      <p:sp>
        <p:nvSpPr>
          <p:cNvPr id="1011" name="Google Shape;1011;p198"/>
          <p:cNvSpPr/>
          <p:nvPr/>
        </p:nvSpPr>
        <p:spPr>
          <a:xfrm>
            <a:off x="212550" y="240450"/>
            <a:ext cx="8718900" cy="4662600"/>
          </a:xfrm>
          <a:prstGeom prst="rect">
            <a:avLst/>
          </a:prstGeom>
          <a:noFill/>
          <a:ln cap="flat" cmpd="sng" w="38100">
            <a:solidFill>
              <a:srgbClr val="FFC17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19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013" name="Google Shape;1013;p198"/>
          <p:cNvSpPr txBox="1"/>
          <p:nvPr>
            <p:ph idx="1" type="subTitle"/>
          </p:nvPr>
        </p:nvSpPr>
        <p:spPr>
          <a:xfrm>
            <a:off x="1839950" y="7304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cxnSp>
        <p:nvCxnSpPr>
          <p:cNvPr id="1014" name="Google Shape;1014;p198"/>
          <p:cNvCxnSpPr/>
          <p:nvPr/>
        </p:nvCxnSpPr>
        <p:spPr>
          <a:xfrm>
            <a:off x="4566750" y="1929600"/>
            <a:ext cx="10500" cy="1589100"/>
          </a:xfrm>
          <a:prstGeom prst="straightConnector1">
            <a:avLst/>
          </a:prstGeom>
          <a:noFill/>
          <a:ln cap="flat" cmpd="sng" w="38100">
            <a:solidFill>
              <a:srgbClr val="FFC17A"/>
            </a:solidFill>
            <a:prstDash val="solid"/>
            <a:round/>
            <a:headEnd len="med" w="med" type="none"/>
            <a:tailEnd len="med" w="med" type="none"/>
          </a:ln>
        </p:spPr>
      </p:cxnSp>
      <p:sp>
        <p:nvSpPr>
          <p:cNvPr id="1015" name="Google Shape;1015;p198"/>
          <p:cNvSpPr txBox="1"/>
          <p:nvPr>
            <p:ph idx="2" type="body"/>
          </p:nvPr>
        </p:nvSpPr>
        <p:spPr>
          <a:xfrm>
            <a:off x="937850"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016" name="Google Shape;1016;p198"/>
          <p:cNvSpPr txBox="1"/>
          <p:nvPr>
            <p:ph idx="3" type="body"/>
          </p:nvPr>
        </p:nvSpPr>
        <p:spPr>
          <a:xfrm>
            <a:off x="5201375"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1">
  <p:cSld name="TITLE_AND_BODY_1_1_1_1_1">
    <p:spTree>
      <p:nvGrpSpPr>
        <p:cNvPr id="1017" name="Shape 1017"/>
        <p:cNvGrpSpPr/>
        <p:nvPr/>
      </p:nvGrpSpPr>
      <p:grpSpPr>
        <a:xfrm>
          <a:off x="0" y="0"/>
          <a:ext cx="0" cy="0"/>
          <a:chOff x="0" y="0"/>
          <a:chExt cx="0" cy="0"/>
        </a:xfrm>
      </p:grpSpPr>
      <p:sp>
        <p:nvSpPr>
          <p:cNvPr id="1018" name="Google Shape;1018;p199"/>
          <p:cNvSpPr/>
          <p:nvPr/>
        </p:nvSpPr>
        <p:spPr>
          <a:xfrm>
            <a:off x="212550" y="240450"/>
            <a:ext cx="8718900" cy="46626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19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020" name="Google Shape;1020;p199"/>
          <p:cNvSpPr txBox="1"/>
          <p:nvPr>
            <p:ph idx="1" type="subTitle"/>
          </p:nvPr>
        </p:nvSpPr>
        <p:spPr>
          <a:xfrm>
            <a:off x="1839950" y="7304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cxnSp>
        <p:nvCxnSpPr>
          <p:cNvPr id="1021" name="Google Shape;1021;p199"/>
          <p:cNvCxnSpPr/>
          <p:nvPr/>
        </p:nvCxnSpPr>
        <p:spPr>
          <a:xfrm>
            <a:off x="4566750" y="1929600"/>
            <a:ext cx="10500" cy="1589100"/>
          </a:xfrm>
          <a:prstGeom prst="straightConnector1">
            <a:avLst/>
          </a:prstGeom>
          <a:noFill/>
          <a:ln cap="flat" cmpd="sng" w="38100">
            <a:solidFill>
              <a:schemeClr val="dk2"/>
            </a:solidFill>
            <a:prstDash val="solid"/>
            <a:round/>
            <a:headEnd len="med" w="med" type="none"/>
            <a:tailEnd len="med" w="med" type="none"/>
          </a:ln>
        </p:spPr>
      </p:cxnSp>
      <p:sp>
        <p:nvSpPr>
          <p:cNvPr id="1022" name="Google Shape;1022;p199"/>
          <p:cNvSpPr txBox="1"/>
          <p:nvPr>
            <p:ph idx="2" type="body"/>
          </p:nvPr>
        </p:nvSpPr>
        <p:spPr>
          <a:xfrm>
            <a:off x="937850"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023" name="Google Shape;1023;p199"/>
          <p:cNvSpPr txBox="1"/>
          <p:nvPr>
            <p:ph idx="3" type="body"/>
          </p:nvPr>
        </p:nvSpPr>
        <p:spPr>
          <a:xfrm>
            <a:off x="5201375"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1 1">
  <p:cSld name="TITLE_AND_BODY_1_1_1_1_1_1">
    <p:spTree>
      <p:nvGrpSpPr>
        <p:cNvPr id="1024" name="Shape 1024"/>
        <p:cNvGrpSpPr/>
        <p:nvPr/>
      </p:nvGrpSpPr>
      <p:grpSpPr>
        <a:xfrm>
          <a:off x="0" y="0"/>
          <a:ext cx="0" cy="0"/>
          <a:chOff x="0" y="0"/>
          <a:chExt cx="0" cy="0"/>
        </a:xfrm>
      </p:grpSpPr>
      <p:sp>
        <p:nvSpPr>
          <p:cNvPr id="1025" name="Google Shape;1025;p200"/>
          <p:cNvSpPr/>
          <p:nvPr/>
        </p:nvSpPr>
        <p:spPr>
          <a:xfrm>
            <a:off x="212550" y="240450"/>
            <a:ext cx="8718900" cy="46626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20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027" name="Google Shape;1027;p200"/>
          <p:cNvSpPr txBox="1"/>
          <p:nvPr>
            <p:ph idx="1" type="subTitle"/>
          </p:nvPr>
        </p:nvSpPr>
        <p:spPr>
          <a:xfrm>
            <a:off x="1839950" y="7304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cxnSp>
        <p:nvCxnSpPr>
          <p:cNvPr id="1028" name="Google Shape;1028;p200"/>
          <p:cNvCxnSpPr/>
          <p:nvPr/>
        </p:nvCxnSpPr>
        <p:spPr>
          <a:xfrm>
            <a:off x="4566750" y="1929600"/>
            <a:ext cx="10500" cy="1589100"/>
          </a:xfrm>
          <a:prstGeom prst="straightConnector1">
            <a:avLst/>
          </a:prstGeom>
          <a:noFill/>
          <a:ln cap="flat" cmpd="sng" w="38100">
            <a:solidFill>
              <a:schemeClr val="accent1"/>
            </a:solidFill>
            <a:prstDash val="solid"/>
            <a:round/>
            <a:headEnd len="med" w="med" type="none"/>
            <a:tailEnd len="med" w="med" type="none"/>
          </a:ln>
        </p:spPr>
      </p:cxnSp>
      <p:sp>
        <p:nvSpPr>
          <p:cNvPr id="1029" name="Google Shape;1029;p200"/>
          <p:cNvSpPr txBox="1"/>
          <p:nvPr>
            <p:ph idx="2" type="body"/>
          </p:nvPr>
        </p:nvSpPr>
        <p:spPr>
          <a:xfrm>
            <a:off x="937850"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030" name="Google Shape;1030;p200"/>
          <p:cNvSpPr txBox="1"/>
          <p:nvPr>
            <p:ph idx="3" type="body"/>
          </p:nvPr>
        </p:nvSpPr>
        <p:spPr>
          <a:xfrm>
            <a:off x="5201375"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1 1 1">
  <p:cSld name="TITLE_AND_BODY_1_1_1_1_1_1_1">
    <p:spTree>
      <p:nvGrpSpPr>
        <p:cNvPr id="1031" name="Shape 1031"/>
        <p:cNvGrpSpPr/>
        <p:nvPr/>
      </p:nvGrpSpPr>
      <p:grpSpPr>
        <a:xfrm>
          <a:off x="0" y="0"/>
          <a:ext cx="0" cy="0"/>
          <a:chOff x="0" y="0"/>
          <a:chExt cx="0" cy="0"/>
        </a:xfrm>
      </p:grpSpPr>
      <p:sp>
        <p:nvSpPr>
          <p:cNvPr id="1032" name="Google Shape;1032;p201"/>
          <p:cNvSpPr/>
          <p:nvPr/>
        </p:nvSpPr>
        <p:spPr>
          <a:xfrm>
            <a:off x="212550" y="240450"/>
            <a:ext cx="8718900" cy="4662600"/>
          </a:xfrm>
          <a:prstGeom prst="rect">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20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034" name="Google Shape;1034;p201"/>
          <p:cNvSpPr txBox="1"/>
          <p:nvPr>
            <p:ph idx="1" type="subTitle"/>
          </p:nvPr>
        </p:nvSpPr>
        <p:spPr>
          <a:xfrm>
            <a:off x="1839950" y="7304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cxnSp>
        <p:nvCxnSpPr>
          <p:cNvPr id="1035" name="Google Shape;1035;p201"/>
          <p:cNvCxnSpPr/>
          <p:nvPr/>
        </p:nvCxnSpPr>
        <p:spPr>
          <a:xfrm>
            <a:off x="4566750" y="1929600"/>
            <a:ext cx="10500" cy="1589100"/>
          </a:xfrm>
          <a:prstGeom prst="straightConnector1">
            <a:avLst/>
          </a:prstGeom>
          <a:noFill/>
          <a:ln cap="flat" cmpd="sng" w="38100">
            <a:solidFill>
              <a:schemeClr val="accent2"/>
            </a:solidFill>
            <a:prstDash val="solid"/>
            <a:round/>
            <a:headEnd len="med" w="med" type="none"/>
            <a:tailEnd len="med" w="med" type="none"/>
          </a:ln>
        </p:spPr>
      </p:cxnSp>
      <p:sp>
        <p:nvSpPr>
          <p:cNvPr id="1036" name="Google Shape;1036;p201"/>
          <p:cNvSpPr txBox="1"/>
          <p:nvPr>
            <p:ph idx="2" type="body"/>
          </p:nvPr>
        </p:nvSpPr>
        <p:spPr>
          <a:xfrm>
            <a:off x="937850"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037" name="Google Shape;1037;p201"/>
          <p:cNvSpPr txBox="1"/>
          <p:nvPr>
            <p:ph idx="3" type="body"/>
          </p:nvPr>
        </p:nvSpPr>
        <p:spPr>
          <a:xfrm>
            <a:off x="5201375"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1 1 2">
  <p:cSld name="TITLE_AND_BODY_1_1_1_1_1_1_2">
    <p:spTree>
      <p:nvGrpSpPr>
        <p:cNvPr id="1038" name="Shape 1038"/>
        <p:cNvGrpSpPr/>
        <p:nvPr/>
      </p:nvGrpSpPr>
      <p:grpSpPr>
        <a:xfrm>
          <a:off x="0" y="0"/>
          <a:ext cx="0" cy="0"/>
          <a:chOff x="0" y="0"/>
          <a:chExt cx="0" cy="0"/>
        </a:xfrm>
      </p:grpSpPr>
      <p:sp>
        <p:nvSpPr>
          <p:cNvPr id="1039" name="Google Shape;1039;p202"/>
          <p:cNvSpPr/>
          <p:nvPr/>
        </p:nvSpPr>
        <p:spPr>
          <a:xfrm>
            <a:off x="212550" y="240450"/>
            <a:ext cx="8718900" cy="4662600"/>
          </a:xfrm>
          <a:prstGeom prst="rect">
            <a:avLst/>
          </a:prstGeom>
          <a:noFill/>
          <a:ln cap="flat" cmpd="sng" w="381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20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041" name="Google Shape;1041;p202"/>
          <p:cNvSpPr txBox="1"/>
          <p:nvPr>
            <p:ph idx="1" type="subTitle"/>
          </p:nvPr>
        </p:nvSpPr>
        <p:spPr>
          <a:xfrm>
            <a:off x="1839950" y="7304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cxnSp>
        <p:nvCxnSpPr>
          <p:cNvPr id="1042" name="Google Shape;1042;p202"/>
          <p:cNvCxnSpPr/>
          <p:nvPr/>
        </p:nvCxnSpPr>
        <p:spPr>
          <a:xfrm>
            <a:off x="4566750" y="1929600"/>
            <a:ext cx="10500" cy="1589100"/>
          </a:xfrm>
          <a:prstGeom prst="straightConnector1">
            <a:avLst/>
          </a:prstGeom>
          <a:noFill/>
          <a:ln cap="flat" cmpd="sng" w="38100">
            <a:solidFill>
              <a:schemeClr val="accent3"/>
            </a:solidFill>
            <a:prstDash val="solid"/>
            <a:round/>
            <a:headEnd len="med" w="med" type="none"/>
            <a:tailEnd len="med" w="med" type="none"/>
          </a:ln>
        </p:spPr>
      </p:cxnSp>
      <p:sp>
        <p:nvSpPr>
          <p:cNvPr id="1043" name="Google Shape;1043;p202"/>
          <p:cNvSpPr txBox="1"/>
          <p:nvPr>
            <p:ph idx="2" type="body"/>
          </p:nvPr>
        </p:nvSpPr>
        <p:spPr>
          <a:xfrm>
            <a:off x="937850"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044" name="Google Shape;1044;p202"/>
          <p:cNvSpPr txBox="1"/>
          <p:nvPr>
            <p:ph idx="3" type="body"/>
          </p:nvPr>
        </p:nvSpPr>
        <p:spPr>
          <a:xfrm>
            <a:off x="5201375"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1 1 3">
  <p:cSld name="TITLE_AND_BODY_1_1_1_1_1_1_3">
    <p:spTree>
      <p:nvGrpSpPr>
        <p:cNvPr id="1045" name="Shape 1045"/>
        <p:cNvGrpSpPr/>
        <p:nvPr/>
      </p:nvGrpSpPr>
      <p:grpSpPr>
        <a:xfrm>
          <a:off x="0" y="0"/>
          <a:ext cx="0" cy="0"/>
          <a:chOff x="0" y="0"/>
          <a:chExt cx="0" cy="0"/>
        </a:xfrm>
      </p:grpSpPr>
      <p:sp>
        <p:nvSpPr>
          <p:cNvPr id="1046" name="Google Shape;1046;p203"/>
          <p:cNvSpPr/>
          <p:nvPr/>
        </p:nvSpPr>
        <p:spPr>
          <a:xfrm>
            <a:off x="212550" y="240450"/>
            <a:ext cx="8718900" cy="46626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20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048" name="Google Shape;1048;p203"/>
          <p:cNvSpPr txBox="1"/>
          <p:nvPr>
            <p:ph idx="1" type="subTitle"/>
          </p:nvPr>
        </p:nvSpPr>
        <p:spPr>
          <a:xfrm>
            <a:off x="1839950" y="7304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cxnSp>
        <p:nvCxnSpPr>
          <p:cNvPr id="1049" name="Google Shape;1049;p203"/>
          <p:cNvCxnSpPr/>
          <p:nvPr/>
        </p:nvCxnSpPr>
        <p:spPr>
          <a:xfrm>
            <a:off x="4566750" y="1929600"/>
            <a:ext cx="10500" cy="1589100"/>
          </a:xfrm>
          <a:prstGeom prst="straightConnector1">
            <a:avLst/>
          </a:prstGeom>
          <a:noFill/>
          <a:ln cap="flat" cmpd="sng" w="38100">
            <a:solidFill>
              <a:schemeClr val="accent4"/>
            </a:solidFill>
            <a:prstDash val="solid"/>
            <a:round/>
            <a:headEnd len="med" w="med" type="none"/>
            <a:tailEnd len="med" w="med" type="none"/>
          </a:ln>
        </p:spPr>
      </p:cxnSp>
      <p:sp>
        <p:nvSpPr>
          <p:cNvPr id="1050" name="Google Shape;1050;p203"/>
          <p:cNvSpPr txBox="1"/>
          <p:nvPr>
            <p:ph idx="2" type="body"/>
          </p:nvPr>
        </p:nvSpPr>
        <p:spPr>
          <a:xfrm>
            <a:off x="937850"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051" name="Google Shape;1051;p203"/>
          <p:cNvSpPr txBox="1"/>
          <p:nvPr>
            <p:ph idx="3" type="body"/>
          </p:nvPr>
        </p:nvSpPr>
        <p:spPr>
          <a:xfrm>
            <a:off x="5201375"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1 1">
  <p:cSld name="SECTION_HEADER_1_2_1_1_1">
    <p:spTree>
      <p:nvGrpSpPr>
        <p:cNvPr id="100" name="Shape 100"/>
        <p:cNvGrpSpPr/>
        <p:nvPr/>
      </p:nvGrpSpPr>
      <p:grpSpPr>
        <a:xfrm>
          <a:off x="0" y="0"/>
          <a:ext cx="0" cy="0"/>
          <a:chOff x="0" y="0"/>
          <a:chExt cx="0" cy="0"/>
        </a:xfrm>
      </p:grpSpPr>
      <p:sp>
        <p:nvSpPr>
          <p:cNvPr id="101" name="Google Shape;101;p22"/>
          <p:cNvSpPr txBox="1"/>
          <p:nvPr>
            <p:ph type="title"/>
          </p:nvPr>
        </p:nvSpPr>
        <p:spPr>
          <a:xfrm>
            <a:off x="311700" y="19222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02" name="Google Shape;102;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03" name="Google Shape;103;p22"/>
          <p:cNvSpPr/>
          <p:nvPr/>
        </p:nvSpPr>
        <p:spPr>
          <a:xfrm>
            <a:off x="3178200" y="2945513"/>
            <a:ext cx="2536800" cy="129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type="twoColTx">
  <p:cSld name="TITLE_AND_TWO_COLUMNS">
    <p:spTree>
      <p:nvGrpSpPr>
        <p:cNvPr id="1052" name="Shape 1052"/>
        <p:cNvGrpSpPr/>
        <p:nvPr/>
      </p:nvGrpSpPr>
      <p:grpSpPr>
        <a:xfrm>
          <a:off x="0" y="0"/>
          <a:ext cx="0" cy="0"/>
          <a:chOff x="0" y="0"/>
          <a:chExt cx="0" cy="0"/>
        </a:xfrm>
      </p:grpSpPr>
      <p:sp>
        <p:nvSpPr>
          <p:cNvPr id="1053" name="Google Shape;1053;p204"/>
          <p:cNvSpPr/>
          <p:nvPr/>
        </p:nvSpPr>
        <p:spPr>
          <a:xfrm>
            <a:off x="4453500" y="0"/>
            <a:ext cx="46905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204"/>
          <p:cNvSpPr txBox="1"/>
          <p:nvPr>
            <p:ph type="title"/>
          </p:nvPr>
        </p:nvSpPr>
        <p:spPr>
          <a:xfrm>
            <a:off x="311700" y="445025"/>
            <a:ext cx="4141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55" name="Google Shape;1055;p20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056" name="Google Shape;1056;p204"/>
          <p:cNvSpPr/>
          <p:nvPr/>
        </p:nvSpPr>
        <p:spPr>
          <a:xfrm>
            <a:off x="426900" y="1892325"/>
            <a:ext cx="1285800" cy="861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204"/>
          <p:cNvSpPr txBox="1"/>
          <p:nvPr>
            <p:ph idx="1" type="body"/>
          </p:nvPr>
        </p:nvSpPr>
        <p:spPr>
          <a:xfrm>
            <a:off x="311700" y="2550850"/>
            <a:ext cx="37236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058" name="Google Shape;1058;p204"/>
          <p:cNvSpPr txBox="1"/>
          <p:nvPr>
            <p:ph idx="2" type="body"/>
          </p:nvPr>
        </p:nvSpPr>
        <p:spPr>
          <a:xfrm>
            <a:off x="4955550" y="2550850"/>
            <a:ext cx="38157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1">
  <p:cSld name="TITLE_AND_TWO_COLUMNS_4">
    <p:spTree>
      <p:nvGrpSpPr>
        <p:cNvPr id="1059" name="Shape 1059"/>
        <p:cNvGrpSpPr/>
        <p:nvPr/>
      </p:nvGrpSpPr>
      <p:grpSpPr>
        <a:xfrm>
          <a:off x="0" y="0"/>
          <a:ext cx="0" cy="0"/>
          <a:chOff x="0" y="0"/>
          <a:chExt cx="0" cy="0"/>
        </a:xfrm>
      </p:grpSpPr>
      <p:sp>
        <p:nvSpPr>
          <p:cNvPr id="1060" name="Google Shape;1060;p205"/>
          <p:cNvSpPr/>
          <p:nvPr/>
        </p:nvSpPr>
        <p:spPr>
          <a:xfrm>
            <a:off x="4453500" y="0"/>
            <a:ext cx="46905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205"/>
          <p:cNvSpPr txBox="1"/>
          <p:nvPr>
            <p:ph type="title"/>
          </p:nvPr>
        </p:nvSpPr>
        <p:spPr>
          <a:xfrm>
            <a:off x="311700" y="445025"/>
            <a:ext cx="4141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62" name="Google Shape;1062;p20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063" name="Google Shape;1063;p205"/>
          <p:cNvSpPr/>
          <p:nvPr/>
        </p:nvSpPr>
        <p:spPr>
          <a:xfrm>
            <a:off x="426900" y="1892325"/>
            <a:ext cx="1285800" cy="861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205"/>
          <p:cNvSpPr txBox="1"/>
          <p:nvPr>
            <p:ph idx="1" type="body"/>
          </p:nvPr>
        </p:nvSpPr>
        <p:spPr>
          <a:xfrm>
            <a:off x="311700" y="2550850"/>
            <a:ext cx="37236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065" name="Google Shape;1065;p205"/>
          <p:cNvSpPr txBox="1"/>
          <p:nvPr>
            <p:ph idx="2" type="body"/>
          </p:nvPr>
        </p:nvSpPr>
        <p:spPr>
          <a:xfrm>
            <a:off x="4955550" y="2550850"/>
            <a:ext cx="38157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1 2">
  <p:cSld name="TITLE_AND_TWO_COLUMNS_4_2">
    <p:spTree>
      <p:nvGrpSpPr>
        <p:cNvPr id="1066" name="Shape 1066"/>
        <p:cNvGrpSpPr/>
        <p:nvPr/>
      </p:nvGrpSpPr>
      <p:grpSpPr>
        <a:xfrm>
          <a:off x="0" y="0"/>
          <a:ext cx="0" cy="0"/>
          <a:chOff x="0" y="0"/>
          <a:chExt cx="0" cy="0"/>
        </a:xfrm>
      </p:grpSpPr>
      <p:sp>
        <p:nvSpPr>
          <p:cNvPr id="1067" name="Google Shape;1067;p206"/>
          <p:cNvSpPr/>
          <p:nvPr/>
        </p:nvSpPr>
        <p:spPr>
          <a:xfrm>
            <a:off x="4453500" y="0"/>
            <a:ext cx="46905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206"/>
          <p:cNvSpPr txBox="1"/>
          <p:nvPr>
            <p:ph type="title"/>
          </p:nvPr>
        </p:nvSpPr>
        <p:spPr>
          <a:xfrm>
            <a:off x="311700" y="445025"/>
            <a:ext cx="4141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69" name="Google Shape;1069;p20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070" name="Google Shape;1070;p206"/>
          <p:cNvSpPr/>
          <p:nvPr/>
        </p:nvSpPr>
        <p:spPr>
          <a:xfrm>
            <a:off x="426900" y="1892325"/>
            <a:ext cx="1285800" cy="86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206"/>
          <p:cNvSpPr txBox="1"/>
          <p:nvPr>
            <p:ph idx="1" type="body"/>
          </p:nvPr>
        </p:nvSpPr>
        <p:spPr>
          <a:xfrm>
            <a:off x="311700" y="2550850"/>
            <a:ext cx="37236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072" name="Google Shape;1072;p206"/>
          <p:cNvSpPr txBox="1"/>
          <p:nvPr>
            <p:ph idx="2" type="body"/>
          </p:nvPr>
        </p:nvSpPr>
        <p:spPr>
          <a:xfrm>
            <a:off x="4955550" y="2550850"/>
            <a:ext cx="38157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1 1">
  <p:cSld name="TITLE_AND_TWO_COLUMNS_4_1">
    <p:spTree>
      <p:nvGrpSpPr>
        <p:cNvPr id="1073" name="Shape 1073"/>
        <p:cNvGrpSpPr/>
        <p:nvPr/>
      </p:nvGrpSpPr>
      <p:grpSpPr>
        <a:xfrm>
          <a:off x="0" y="0"/>
          <a:ext cx="0" cy="0"/>
          <a:chOff x="0" y="0"/>
          <a:chExt cx="0" cy="0"/>
        </a:xfrm>
      </p:grpSpPr>
      <p:sp>
        <p:nvSpPr>
          <p:cNvPr id="1074" name="Google Shape;1074;p207"/>
          <p:cNvSpPr/>
          <p:nvPr/>
        </p:nvSpPr>
        <p:spPr>
          <a:xfrm>
            <a:off x="4453500" y="0"/>
            <a:ext cx="46905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207"/>
          <p:cNvSpPr txBox="1"/>
          <p:nvPr>
            <p:ph type="title"/>
          </p:nvPr>
        </p:nvSpPr>
        <p:spPr>
          <a:xfrm>
            <a:off x="311700" y="445025"/>
            <a:ext cx="4141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76" name="Google Shape;1076;p20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077" name="Google Shape;1077;p207"/>
          <p:cNvSpPr/>
          <p:nvPr/>
        </p:nvSpPr>
        <p:spPr>
          <a:xfrm>
            <a:off x="426900" y="1892325"/>
            <a:ext cx="1285800" cy="86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207"/>
          <p:cNvSpPr txBox="1"/>
          <p:nvPr>
            <p:ph idx="1" type="body"/>
          </p:nvPr>
        </p:nvSpPr>
        <p:spPr>
          <a:xfrm>
            <a:off x="311700" y="2550850"/>
            <a:ext cx="37236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079" name="Google Shape;1079;p207"/>
          <p:cNvSpPr txBox="1"/>
          <p:nvPr>
            <p:ph idx="2" type="body"/>
          </p:nvPr>
        </p:nvSpPr>
        <p:spPr>
          <a:xfrm>
            <a:off x="4955550" y="2550850"/>
            <a:ext cx="38157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chemeClr val="lt1"/>
              </a:buClr>
              <a:buSzPts val="1600"/>
              <a:buChar char="●"/>
              <a:defRPr sz="1600">
                <a:solidFill>
                  <a:schemeClr val="lt1"/>
                </a:solidFill>
              </a:defRPr>
            </a:lvl1pPr>
            <a:lvl2pPr indent="-330200" lvl="1" marL="914400" rtl="0">
              <a:spcBef>
                <a:spcPts val="0"/>
              </a:spcBef>
              <a:spcAft>
                <a:spcPts val="0"/>
              </a:spcAft>
              <a:buClr>
                <a:schemeClr val="lt1"/>
              </a:buClr>
              <a:buSzPts val="1600"/>
              <a:buChar char="○"/>
              <a:defRPr sz="1600">
                <a:solidFill>
                  <a:schemeClr val="lt1"/>
                </a:solidFill>
              </a:defRPr>
            </a:lvl2pPr>
            <a:lvl3pPr indent="-330200" lvl="2" marL="1371600" rtl="0">
              <a:spcBef>
                <a:spcPts val="0"/>
              </a:spcBef>
              <a:spcAft>
                <a:spcPts val="0"/>
              </a:spcAft>
              <a:buClr>
                <a:schemeClr val="lt1"/>
              </a:buClr>
              <a:buSzPts val="1600"/>
              <a:buChar char="■"/>
              <a:defRPr sz="1600">
                <a:solidFill>
                  <a:schemeClr val="lt1"/>
                </a:solidFill>
              </a:defRPr>
            </a:lvl3pPr>
            <a:lvl4pPr indent="-330200" lvl="3" marL="1828800" rtl="0">
              <a:spcBef>
                <a:spcPts val="0"/>
              </a:spcBef>
              <a:spcAft>
                <a:spcPts val="0"/>
              </a:spcAft>
              <a:buClr>
                <a:schemeClr val="lt1"/>
              </a:buClr>
              <a:buSzPts val="1600"/>
              <a:buChar char="●"/>
              <a:defRPr sz="1600">
                <a:solidFill>
                  <a:schemeClr val="lt1"/>
                </a:solidFill>
              </a:defRPr>
            </a:lvl4pPr>
            <a:lvl5pPr indent="-330200" lvl="4" marL="2286000" rtl="0">
              <a:spcBef>
                <a:spcPts val="0"/>
              </a:spcBef>
              <a:spcAft>
                <a:spcPts val="0"/>
              </a:spcAft>
              <a:buClr>
                <a:schemeClr val="lt1"/>
              </a:buClr>
              <a:buSzPts val="1600"/>
              <a:buChar char="○"/>
              <a:defRPr sz="1600">
                <a:solidFill>
                  <a:schemeClr val="lt1"/>
                </a:solidFill>
              </a:defRPr>
            </a:lvl5pPr>
            <a:lvl6pPr indent="-330200" lvl="5" marL="2743200" rtl="0">
              <a:spcBef>
                <a:spcPts val="0"/>
              </a:spcBef>
              <a:spcAft>
                <a:spcPts val="0"/>
              </a:spcAft>
              <a:buClr>
                <a:schemeClr val="lt1"/>
              </a:buClr>
              <a:buSzPts val="1600"/>
              <a:buChar char="■"/>
              <a:defRPr sz="1600">
                <a:solidFill>
                  <a:schemeClr val="lt1"/>
                </a:solidFill>
              </a:defRPr>
            </a:lvl6pPr>
            <a:lvl7pPr indent="-330200" lvl="6" marL="3200400" rtl="0">
              <a:spcBef>
                <a:spcPts val="0"/>
              </a:spcBef>
              <a:spcAft>
                <a:spcPts val="0"/>
              </a:spcAft>
              <a:buClr>
                <a:schemeClr val="lt1"/>
              </a:buClr>
              <a:buSzPts val="1600"/>
              <a:buChar char="●"/>
              <a:defRPr sz="1600">
                <a:solidFill>
                  <a:schemeClr val="lt1"/>
                </a:solidFill>
              </a:defRPr>
            </a:lvl7pPr>
            <a:lvl8pPr indent="-330200" lvl="7" marL="3657600" rtl="0">
              <a:spcBef>
                <a:spcPts val="0"/>
              </a:spcBef>
              <a:spcAft>
                <a:spcPts val="0"/>
              </a:spcAft>
              <a:buClr>
                <a:schemeClr val="lt1"/>
              </a:buClr>
              <a:buSzPts val="1600"/>
              <a:buChar char="○"/>
              <a:defRPr sz="1600">
                <a:solidFill>
                  <a:schemeClr val="lt1"/>
                </a:solidFill>
              </a:defRPr>
            </a:lvl8pPr>
            <a:lvl9pPr indent="-330200" lvl="8" marL="4114800" rtl="0">
              <a:spcBef>
                <a:spcPts val="0"/>
              </a:spcBef>
              <a:spcAft>
                <a:spcPts val="0"/>
              </a:spcAft>
              <a:buClr>
                <a:schemeClr val="lt1"/>
              </a:buClr>
              <a:buSzPts val="1600"/>
              <a:buChar char="■"/>
              <a:defRPr sz="1600">
                <a:solidFill>
                  <a:schemeClr val="lt1"/>
                </a:solidFill>
              </a:defRPr>
            </a:lvl9pPr>
          </a:lstStyle>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1 1 1">
  <p:cSld name="TITLE_AND_TWO_COLUMNS_4_1_1">
    <p:spTree>
      <p:nvGrpSpPr>
        <p:cNvPr id="1080" name="Shape 1080"/>
        <p:cNvGrpSpPr/>
        <p:nvPr/>
      </p:nvGrpSpPr>
      <p:grpSpPr>
        <a:xfrm>
          <a:off x="0" y="0"/>
          <a:ext cx="0" cy="0"/>
          <a:chOff x="0" y="0"/>
          <a:chExt cx="0" cy="0"/>
        </a:xfrm>
      </p:grpSpPr>
      <p:sp>
        <p:nvSpPr>
          <p:cNvPr id="1081" name="Google Shape;1081;p208"/>
          <p:cNvSpPr/>
          <p:nvPr/>
        </p:nvSpPr>
        <p:spPr>
          <a:xfrm>
            <a:off x="4453500" y="0"/>
            <a:ext cx="46905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208"/>
          <p:cNvSpPr txBox="1"/>
          <p:nvPr>
            <p:ph type="title"/>
          </p:nvPr>
        </p:nvSpPr>
        <p:spPr>
          <a:xfrm>
            <a:off x="311700" y="445025"/>
            <a:ext cx="4141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83" name="Google Shape;1083;p20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084" name="Google Shape;1084;p208"/>
          <p:cNvSpPr/>
          <p:nvPr/>
        </p:nvSpPr>
        <p:spPr>
          <a:xfrm>
            <a:off x="426900" y="1892325"/>
            <a:ext cx="1285800" cy="86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208"/>
          <p:cNvSpPr txBox="1"/>
          <p:nvPr>
            <p:ph idx="1" type="body"/>
          </p:nvPr>
        </p:nvSpPr>
        <p:spPr>
          <a:xfrm>
            <a:off x="311700" y="2550850"/>
            <a:ext cx="37236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086" name="Google Shape;1086;p208"/>
          <p:cNvSpPr txBox="1"/>
          <p:nvPr>
            <p:ph idx="2" type="body"/>
          </p:nvPr>
        </p:nvSpPr>
        <p:spPr>
          <a:xfrm>
            <a:off x="4955550" y="2550850"/>
            <a:ext cx="38157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chemeClr val="lt1"/>
              </a:buClr>
              <a:buSzPts val="1600"/>
              <a:buChar char="●"/>
              <a:defRPr sz="1600">
                <a:solidFill>
                  <a:schemeClr val="lt1"/>
                </a:solidFill>
              </a:defRPr>
            </a:lvl1pPr>
            <a:lvl2pPr indent="-330200" lvl="1" marL="914400" rtl="0">
              <a:spcBef>
                <a:spcPts val="0"/>
              </a:spcBef>
              <a:spcAft>
                <a:spcPts val="0"/>
              </a:spcAft>
              <a:buClr>
                <a:schemeClr val="lt1"/>
              </a:buClr>
              <a:buSzPts val="1600"/>
              <a:buChar char="○"/>
              <a:defRPr sz="1600">
                <a:solidFill>
                  <a:schemeClr val="lt1"/>
                </a:solidFill>
              </a:defRPr>
            </a:lvl2pPr>
            <a:lvl3pPr indent="-330200" lvl="2" marL="1371600" rtl="0">
              <a:spcBef>
                <a:spcPts val="0"/>
              </a:spcBef>
              <a:spcAft>
                <a:spcPts val="0"/>
              </a:spcAft>
              <a:buClr>
                <a:schemeClr val="lt1"/>
              </a:buClr>
              <a:buSzPts val="1600"/>
              <a:buChar char="■"/>
              <a:defRPr sz="1600">
                <a:solidFill>
                  <a:schemeClr val="lt1"/>
                </a:solidFill>
              </a:defRPr>
            </a:lvl3pPr>
            <a:lvl4pPr indent="-330200" lvl="3" marL="1828800" rtl="0">
              <a:spcBef>
                <a:spcPts val="0"/>
              </a:spcBef>
              <a:spcAft>
                <a:spcPts val="0"/>
              </a:spcAft>
              <a:buClr>
                <a:schemeClr val="lt1"/>
              </a:buClr>
              <a:buSzPts val="1600"/>
              <a:buChar char="●"/>
              <a:defRPr sz="1600">
                <a:solidFill>
                  <a:schemeClr val="lt1"/>
                </a:solidFill>
              </a:defRPr>
            </a:lvl4pPr>
            <a:lvl5pPr indent="-330200" lvl="4" marL="2286000" rtl="0">
              <a:spcBef>
                <a:spcPts val="0"/>
              </a:spcBef>
              <a:spcAft>
                <a:spcPts val="0"/>
              </a:spcAft>
              <a:buClr>
                <a:schemeClr val="lt1"/>
              </a:buClr>
              <a:buSzPts val="1600"/>
              <a:buChar char="○"/>
              <a:defRPr sz="1600">
                <a:solidFill>
                  <a:schemeClr val="lt1"/>
                </a:solidFill>
              </a:defRPr>
            </a:lvl5pPr>
            <a:lvl6pPr indent="-330200" lvl="5" marL="2743200" rtl="0">
              <a:spcBef>
                <a:spcPts val="0"/>
              </a:spcBef>
              <a:spcAft>
                <a:spcPts val="0"/>
              </a:spcAft>
              <a:buClr>
                <a:schemeClr val="lt1"/>
              </a:buClr>
              <a:buSzPts val="1600"/>
              <a:buChar char="■"/>
              <a:defRPr sz="1600">
                <a:solidFill>
                  <a:schemeClr val="lt1"/>
                </a:solidFill>
              </a:defRPr>
            </a:lvl6pPr>
            <a:lvl7pPr indent="-330200" lvl="6" marL="3200400" rtl="0">
              <a:spcBef>
                <a:spcPts val="0"/>
              </a:spcBef>
              <a:spcAft>
                <a:spcPts val="0"/>
              </a:spcAft>
              <a:buClr>
                <a:schemeClr val="lt1"/>
              </a:buClr>
              <a:buSzPts val="1600"/>
              <a:buChar char="●"/>
              <a:defRPr sz="1600">
                <a:solidFill>
                  <a:schemeClr val="lt1"/>
                </a:solidFill>
              </a:defRPr>
            </a:lvl7pPr>
            <a:lvl8pPr indent="-330200" lvl="7" marL="3657600" rtl="0">
              <a:spcBef>
                <a:spcPts val="0"/>
              </a:spcBef>
              <a:spcAft>
                <a:spcPts val="0"/>
              </a:spcAft>
              <a:buClr>
                <a:schemeClr val="lt1"/>
              </a:buClr>
              <a:buSzPts val="1600"/>
              <a:buChar char="○"/>
              <a:defRPr sz="1600">
                <a:solidFill>
                  <a:schemeClr val="lt1"/>
                </a:solidFill>
              </a:defRPr>
            </a:lvl8pPr>
            <a:lvl9pPr indent="-330200" lvl="8" marL="4114800" rtl="0">
              <a:spcBef>
                <a:spcPts val="0"/>
              </a:spcBef>
              <a:spcAft>
                <a:spcPts val="0"/>
              </a:spcAft>
              <a:buClr>
                <a:schemeClr val="lt1"/>
              </a:buClr>
              <a:buSzPts val="1600"/>
              <a:buChar char="■"/>
              <a:defRPr sz="1600">
                <a:solidFill>
                  <a:schemeClr val="lt1"/>
                </a:solidFill>
              </a:defRPr>
            </a:lvl9pPr>
          </a:lstStyle>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p:cSld name="TITLE_AND_TWO_COLUMNS_3">
    <p:spTree>
      <p:nvGrpSpPr>
        <p:cNvPr id="1087" name="Shape 1087"/>
        <p:cNvGrpSpPr/>
        <p:nvPr/>
      </p:nvGrpSpPr>
      <p:grpSpPr>
        <a:xfrm>
          <a:off x="0" y="0"/>
          <a:ext cx="0" cy="0"/>
          <a:chOff x="0" y="0"/>
          <a:chExt cx="0" cy="0"/>
        </a:xfrm>
      </p:grpSpPr>
      <p:sp>
        <p:nvSpPr>
          <p:cNvPr id="1088" name="Google Shape;1088;p209"/>
          <p:cNvSpPr txBox="1"/>
          <p:nvPr>
            <p:ph type="title"/>
          </p:nvPr>
        </p:nvSpPr>
        <p:spPr>
          <a:xfrm>
            <a:off x="311700" y="445025"/>
            <a:ext cx="4141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89" name="Google Shape;1089;p20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090" name="Google Shape;1090;p209"/>
          <p:cNvSpPr/>
          <p:nvPr/>
        </p:nvSpPr>
        <p:spPr>
          <a:xfrm>
            <a:off x="426900" y="1892325"/>
            <a:ext cx="1285800" cy="861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209"/>
          <p:cNvSpPr txBox="1"/>
          <p:nvPr>
            <p:ph idx="1" type="body"/>
          </p:nvPr>
        </p:nvSpPr>
        <p:spPr>
          <a:xfrm>
            <a:off x="311700" y="2550850"/>
            <a:ext cx="37236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092" name="Google Shape;1092;p209"/>
          <p:cNvSpPr txBox="1"/>
          <p:nvPr>
            <p:ph idx="2" type="body"/>
          </p:nvPr>
        </p:nvSpPr>
        <p:spPr>
          <a:xfrm>
            <a:off x="4955550" y="2550850"/>
            <a:ext cx="38157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1">
  <p:cSld name="TITLE_AND_TWO_COLUMNS_3_1">
    <p:spTree>
      <p:nvGrpSpPr>
        <p:cNvPr id="1093" name="Shape 1093"/>
        <p:cNvGrpSpPr/>
        <p:nvPr/>
      </p:nvGrpSpPr>
      <p:grpSpPr>
        <a:xfrm>
          <a:off x="0" y="0"/>
          <a:ext cx="0" cy="0"/>
          <a:chOff x="0" y="0"/>
          <a:chExt cx="0" cy="0"/>
        </a:xfrm>
      </p:grpSpPr>
      <p:sp>
        <p:nvSpPr>
          <p:cNvPr id="1094" name="Google Shape;1094;p210"/>
          <p:cNvSpPr txBox="1"/>
          <p:nvPr>
            <p:ph type="title"/>
          </p:nvPr>
        </p:nvSpPr>
        <p:spPr>
          <a:xfrm>
            <a:off x="311700" y="445025"/>
            <a:ext cx="4141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95" name="Google Shape;1095;p2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096" name="Google Shape;1096;p210"/>
          <p:cNvSpPr txBox="1"/>
          <p:nvPr>
            <p:ph idx="1" type="body"/>
          </p:nvPr>
        </p:nvSpPr>
        <p:spPr>
          <a:xfrm>
            <a:off x="311700" y="2550850"/>
            <a:ext cx="37236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097" name="Google Shape;1097;p210"/>
          <p:cNvSpPr txBox="1"/>
          <p:nvPr>
            <p:ph idx="2" type="body"/>
          </p:nvPr>
        </p:nvSpPr>
        <p:spPr>
          <a:xfrm>
            <a:off x="4955550" y="2550850"/>
            <a:ext cx="38157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 type="titleOnly">
  <p:cSld name="TITLE_ONLY">
    <p:bg>
      <p:bgPr>
        <a:blipFill>
          <a:blip r:embed="rId2">
            <a:alphaModFix/>
          </a:blip>
          <a:stretch>
            <a:fillRect/>
          </a:stretch>
        </a:blipFill>
      </p:bgPr>
    </p:bg>
    <p:spTree>
      <p:nvGrpSpPr>
        <p:cNvPr id="1098" name="Shape 1098"/>
        <p:cNvGrpSpPr/>
        <p:nvPr/>
      </p:nvGrpSpPr>
      <p:grpSpPr>
        <a:xfrm>
          <a:off x="0" y="0"/>
          <a:ext cx="0" cy="0"/>
          <a:chOff x="0" y="0"/>
          <a:chExt cx="0" cy="0"/>
        </a:xfrm>
      </p:grpSpPr>
      <p:sp>
        <p:nvSpPr>
          <p:cNvPr id="1099" name="Google Shape;1099;p2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100" name="Google Shape;1100;p211"/>
          <p:cNvSpPr/>
          <p:nvPr/>
        </p:nvSpPr>
        <p:spPr>
          <a:xfrm>
            <a:off x="541900" y="4359125"/>
            <a:ext cx="754500" cy="861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211"/>
          <p:cNvSpPr txBox="1"/>
          <p:nvPr>
            <p:ph idx="1" type="subTitle"/>
          </p:nvPr>
        </p:nvSpPr>
        <p:spPr>
          <a:xfrm>
            <a:off x="449525" y="3523100"/>
            <a:ext cx="3324600" cy="7632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800"/>
              <a:buFont typeface="Poppins SemiBold"/>
              <a:buNone/>
              <a:defRPr>
                <a:solidFill>
                  <a:schemeClr val="lt1"/>
                </a:solidFill>
                <a:latin typeface="Poppins SemiBold"/>
                <a:ea typeface="Poppins SemiBold"/>
                <a:cs typeface="Poppins SemiBold"/>
                <a:sym typeface="Poppins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
  <p:cSld name="TITLE_ONLY_1">
    <p:bg>
      <p:bgPr>
        <a:blipFill>
          <a:blip r:embed="rId2">
            <a:alphaModFix/>
          </a:blip>
          <a:stretch>
            <a:fillRect/>
          </a:stretch>
        </a:blipFill>
      </p:bgPr>
    </p:bg>
    <p:spTree>
      <p:nvGrpSpPr>
        <p:cNvPr id="1102" name="Shape 1102"/>
        <p:cNvGrpSpPr/>
        <p:nvPr/>
      </p:nvGrpSpPr>
      <p:grpSpPr>
        <a:xfrm>
          <a:off x="0" y="0"/>
          <a:ext cx="0" cy="0"/>
          <a:chOff x="0" y="0"/>
          <a:chExt cx="0" cy="0"/>
        </a:xfrm>
      </p:grpSpPr>
      <p:sp>
        <p:nvSpPr>
          <p:cNvPr id="1103" name="Google Shape;1103;p2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104" name="Google Shape;1104;p212"/>
          <p:cNvSpPr txBox="1"/>
          <p:nvPr>
            <p:ph idx="1" type="subTitle"/>
          </p:nvPr>
        </p:nvSpPr>
        <p:spPr>
          <a:xfrm>
            <a:off x="449525" y="3523100"/>
            <a:ext cx="3324600" cy="7632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800"/>
              <a:buFont typeface="Poppins SemiBold"/>
              <a:buNone/>
              <a:defRPr>
                <a:solidFill>
                  <a:schemeClr val="lt1"/>
                </a:solidFill>
                <a:latin typeface="Poppins SemiBold"/>
                <a:ea typeface="Poppins SemiBold"/>
                <a:cs typeface="Poppins SemiBold"/>
                <a:sym typeface="Poppins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
  <p:cSld name="TITLE_ONLY_1_1">
    <p:bg>
      <p:bgPr>
        <a:solidFill>
          <a:schemeClr val="lt1"/>
        </a:solidFill>
      </p:bgPr>
    </p:bg>
    <p:spTree>
      <p:nvGrpSpPr>
        <p:cNvPr id="1105" name="Shape 1105"/>
        <p:cNvGrpSpPr/>
        <p:nvPr/>
      </p:nvGrpSpPr>
      <p:grpSpPr>
        <a:xfrm>
          <a:off x="0" y="0"/>
          <a:ext cx="0" cy="0"/>
          <a:chOff x="0" y="0"/>
          <a:chExt cx="0" cy="0"/>
        </a:xfrm>
      </p:grpSpPr>
      <p:sp>
        <p:nvSpPr>
          <p:cNvPr id="1106" name="Google Shape;1106;p2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107" name="Google Shape;1107;p213"/>
          <p:cNvSpPr txBox="1"/>
          <p:nvPr>
            <p:ph idx="1" type="subTitle"/>
          </p:nvPr>
        </p:nvSpPr>
        <p:spPr>
          <a:xfrm>
            <a:off x="449525" y="3523100"/>
            <a:ext cx="3324600" cy="7632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2C2C2C"/>
              </a:buClr>
              <a:buSzPts val="1800"/>
              <a:buFont typeface="Poppins SemiBold"/>
              <a:buNone/>
              <a:defRPr>
                <a:solidFill>
                  <a:srgbClr val="2C2C2C"/>
                </a:solidFill>
                <a:latin typeface="Poppins SemiBold"/>
                <a:ea typeface="Poppins SemiBold"/>
                <a:cs typeface="Poppins SemiBold"/>
                <a:sym typeface="Poppins SemiBold"/>
              </a:defRPr>
            </a:lvl1pPr>
            <a:lvl2pPr lvl="1" rtl="0">
              <a:spcBef>
                <a:spcPts val="0"/>
              </a:spcBef>
              <a:spcAft>
                <a:spcPts val="0"/>
              </a:spcAft>
              <a:buClr>
                <a:srgbClr val="2C2C2C"/>
              </a:buClr>
              <a:buSzPts val="1800"/>
              <a:buNone/>
              <a:defRPr>
                <a:solidFill>
                  <a:srgbClr val="2C2C2C"/>
                </a:solidFill>
              </a:defRPr>
            </a:lvl2pPr>
            <a:lvl3pPr lvl="2" rtl="0">
              <a:spcBef>
                <a:spcPts val="0"/>
              </a:spcBef>
              <a:spcAft>
                <a:spcPts val="0"/>
              </a:spcAft>
              <a:buClr>
                <a:srgbClr val="2C2C2C"/>
              </a:buClr>
              <a:buSzPts val="1800"/>
              <a:buNone/>
              <a:defRPr>
                <a:solidFill>
                  <a:srgbClr val="2C2C2C"/>
                </a:solidFill>
              </a:defRPr>
            </a:lvl3pPr>
            <a:lvl4pPr lvl="3" rtl="0">
              <a:spcBef>
                <a:spcPts val="0"/>
              </a:spcBef>
              <a:spcAft>
                <a:spcPts val="0"/>
              </a:spcAft>
              <a:buClr>
                <a:srgbClr val="2C2C2C"/>
              </a:buClr>
              <a:buSzPts val="1800"/>
              <a:buNone/>
              <a:defRPr>
                <a:solidFill>
                  <a:srgbClr val="2C2C2C"/>
                </a:solidFill>
              </a:defRPr>
            </a:lvl4pPr>
            <a:lvl5pPr lvl="4" rtl="0">
              <a:spcBef>
                <a:spcPts val="0"/>
              </a:spcBef>
              <a:spcAft>
                <a:spcPts val="0"/>
              </a:spcAft>
              <a:buClr>
                <a:srgbClr val="2C2C2C"/>
              </a:buClr>
              <a:buSzPts val="1800"/>
              <a:buNone/>
              <a:defRPr>
                <a:solidFill>
                  <a:srgbClr val="2C2C2C"/>
                </a:solidFill>
              </a:defRPr>
            </a:lvl5pPr>
            <a:lvl6pPr lvl="5" rtl="0">
              <a:spcBef>
                <a:spcPts val="0"/>
              </a:spcBef>
              <a:spcAft>
                <a:spcPts val="0"/>
              </a:spcAft>
              <a:buClr>
                <a:srgbClr val="2C2C2C"/>
              </a:buClr>
              <a:buSzPts val="1800"/>
              <a:buNone/>
              <a:defRPr>
                <a:solidFill>
                  <a:srgbClr val="2C2C2C"/>
                </a:solidFill>
              </a:defRPr>
            </a:lvl6pPr>
            <a:lvl7pPr lvl="6" rtl="0">
              <a:spcBef>
                <a:spcPts val="0"/>
              </a:spcBef>
              <a:spcAft>
                <a:spcPts val="0"/>
              </a:spcAft>
              <a:buClr>
                <a:srgbClr val="2C2C2C"/>
              </a:buClr>
              <a:buSzPts val="1800"/>
              <a:buNone/>
              <a:defRPr>
                <a:solidFill>
                  <a:srgbClr val="2C2C2C"/>
                </a:solidFill>
              </a:defRPr>
            </a:lvl7pPr>
            <a:lvl8pPr lvl="7" rtl="0">
              <a:spcBef>
                <a:spcPts val="0"/>
              </a:spcBef>
              <a:spcAft>
                <a:spcPts val="0"/>
              </a:spcAft>
              <a:buClr>
                <a:srgbClr val="2C2C2C"/>
              </a:buClr>
              <a:buSzPts val="1800"/>
              <a:buNone/>
              <a:defRPr>
                <a:solidFill>
                  <a:srgbClr val="2C2C2C"/>
                </a:solidFill>
              </a:defRPr>
            </a:lvl8pPr>
            <a:lvl9pPr lvl="8" rtl="0">
              <a:spcBef>
                <a:spcPts val="0"/>
              </a:spcBef>
              <a:spcAft>
                <a:spcPts val="0"/>
              </a:spcAft>
              <a:buClr>
                <a:srgbClr val="2C2C2C"/>
              </a:buClr>
              <a:buSzPts val="1800"/>
              <a:buNone/>
              <a:defRPr>
                <a:solidFill>
                  <a:srgbClr val="2C2C2C"/>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1 1 1">
  <p:cSld name="SECTION_HEADER_1_2_1_1_1_1">
    <p:spTree>
      <p:nvGrpSpPr>
        <p:cNvPr id="104" name="Shape 104"/>
        <p:cNvGrpSpPr/>
        <p:nvPr/>
      </p:nvGrpSpPr>
      <p:grpSpPr>
        <a:xfrm>
          <a:off x="0" y="0"/>
          <a:ext cx="0" cy="0"/>
          <a:chOff x="0" y="0"/>
          <a:chExt cx="0" cy="0"/>
        </a:xfrm>
      </p:grpSpPr>
      <p:sp>
        <p:nvSpPr>
          <p:cNvPr id="105" name="Google Shape;105;p23"/>
          <p:cNvSpPr txBox="1"/>
          <p:nvPr>
            <p:ph type="title"/>
          </p:nvPr>
        </p:nvSpPr>
        <p:spPr>
          <a:xfrm>
            <a:off x="311700" y="19222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06" name="Google Shape;106;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07" name="Google Shape;107;p23"/>
          <p:cNvSpPr/>
          <p:nvPr/>
        </p:nvSpPr>
        <p:spPr>
          <a:xfrm>
            <a:off x="3178200" y="2945513"/>
            <a:ext cx="2536800" cy="129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ample Slide">
  <p:cSld name="TITLE_AND_TWO_COLUMNS_2">
    <p:spTree>
      <p:nvGrpSpPr>
        <p:cNvPr id="1108" name="Shape 1108"/>
        <p:cNvGrpSpPr/>
        <p:nvPr/>
      </p:nvGrpSpPr>
      <p:grpSpPr>
        <a:xfrm>
          <a:off x="0" y="0"/>
          <a:ext cx="0" cy="0"/>
          <a:chOff x="0" y="0"/>
          <a:chExt cx="0" cy="0"/>
        </a:xfrm>
      </p:grpSpPr>
      <p:sp>
        <p:nvSpPr>
          <p:cNvPr id="1109" name="Google Shape;1109;p214"/>
          <p:cNvSpPr/>
          <p:nvPr/>
        </p:nvSpPr>
        <p:spPr>
          <a:xfrm>
            <a:off x="4453500" y="0"/>
            <a:ext cx="46905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2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111" name="Google Shape;1111;p214"/>
          <p:cNvSpPr txBox="1"/>
          <p:nvPr/>
        </p:nvSpPr>
        <p:spPr>
          <a:xfrm>
            <a:off x="5049400" y="951325"/>
            <a:ext cx="3704400" cy="338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rgbClr val="272727"/>
                </a:solidFill>
                <a:latin typeface="Poppins SemiBold"/>
                <a:ea typeface="Poppins SemiBold"/>
                <a:cs typeface="Poppins SemiBold"/>
                <a:sym typeface="Poppins SemiBold"/>
              </a:rPr>
              <a:t>Point 1</a:t>
            </a:r>
            <a:endParaRPr sz="1600">
              <a:solidFill>
                <a:srgbClr val="272727"/>
              </a:solidFill>
              <a:latin typeface="Poppins SemiBold"/>
              <a:ea typeface="Poppins SemiBold"/>
              <a:cs typeface="Poppins SemiBold"/>
              <a:sym typeface="Poppins SemiBold"/>
            </a:endParaRPr>
          </a:p>
          <a:p>
            <a:pPr indent="0" lvl="0" marL="0" rtl="0" algn="l">
              <a:spcBef>
                <a:spcPts val="0"/>
              </a:spcBef>
              <a:spcAft>
                <a:spcPts val="0"/>
              </a:spcAft>
              <a:buNone/>
            </a:pPr>
            <a:r>
              <a:rPr lang="en-GB" sz="1600">
                <a:solidFill>
                  <a:srgbClr val="272727"/>
                </a:solidFill>
                <a:latin typeface="Poppins"/>
                <a:ea typeface="Poppins"/>
                <a:cs typeface="Poppins"/>
                <a:sym typeface="Poppins"/>
              </a:rPr>
              <a:t>This layout is also super useful for showing and describing infographic information.</a:t>
            </a:r>
            <a:endParaRPr sz="1600">
              <a:solidFill>
                <a:srgbClr val="272727"/>
              </a:solidFill>
              <a:latin typeface="Poppins"/>
              <a:ea typeface="Poppins"/>
              <a:cs typeface="Poppins"/>
              <a:sym typeface="Poppins"/>
            </a:endParaRPr>
          </a:p>
          <a:p>
            <a:pPr indent="0" lvl="0" marL="0" rtl="0" algn="l">
              <a:spcBef>
                <a:spcPts val="0"/>
              </a:spcBef>
              <a:spcAft>
                <a:spcPts val="0"/>
              </a:spcAft>
              <a:buNone/>
            </a:pPr>
            <a:r>
              <a:t/>
            </a:r>
            <a:endParaRPr sz="1600">
              <a:solidFill>
                <a:srgbClr val="272727"/>
              </a:solidFill>
              <a:latin typeface="Poppins"/>
              <a:ea typeface="Poppins"/>
              <a:cs typeface="Poppins"/>
              <a:sym typeface="Poppins"/>
            </a:endParaRPr>
          </a:p>
          <a:p>
            <a:pPr indent="0" lvl="0" marL="0" rtl="0" algn="l">
              <a:spcBef>
                <a:spcPts val="0"/>
              </a:spcBef>
              <a:spcAft>
                <a:spcPts val="0"/>
              </a:spcAft>
              <a:buNone/>
            </a:pPr>
            <a:r>
              <a:rPr lang="en-GB" sz="1600">
                <a:solidFill>
                  <a:srgbClr val="272727"/>
                </a:solidFill>
                <a:latin typeface="Poppins SemiBold"/>
                <a:ea typeface="Poppins SemiBold"/>
                <a:cs typeface="Poppins SemiBold"/>
                <a:sym typeface="Poppins SemiBold"/>
              </a:rPr>
              <a:t>Point 2</a:t>
            </a:r>
            <a:endParaRPr sz="1600">
              <a:solidFill>
                <a:srgbClr val="272727"/>
              </a:solidFill>
              <a:latin typeface="Poppins SemiBold"/>
              <a:ea typeface="Poppins SemiBold"/>
              <a:cs typeface="Poppins SemiBold"/>
              <a:sym typeface="Poppins SemiBold"/>
            </a:endParaRPr>
          </a:p>
          <a:p>
            <a:pPr indent="0" lvl="0" marL="0" rtl="0" algn="l">
              <a:spcBef>
                <a:spcPts val="0"/>
              </a:spcBef>
              <a:spcAft>
                <a:spcPts val="0"/>
              </a:spcAft>
              <a:buNone/>
            </a:pPr>
            <a:r>
              <a:rPr lang="en-GB" sz="1600">
                <a:solidFill>
                  <a:srgbClr val="272727"/>
                </a:solidFill>
                <a:latin typeface="Poppins"/>
                <a:ea typeface="Poppins"/>
                <a:cs typeface="Poppins"/>
                <a:sym typeface="Poppins"/>
              </a:rPr>
              <a:t>You can emphasize things this way by using titles. </a:t>
            </a:r>
            <a:endParaRPr sz="1600">
              <a:solidFill>
                <a:srgbClr val="272727"/>
              </a:solidFill>
              <a:latin typeface="Poppins"/>
              <a:ea typeface="Poppins"/>
              <a:cs typeface="Poppins"/>
              <a:sym typeface="Poppins"/>
            </a:endParaRPr>
          </a:p>
          <a:p>
            <a:pPr indent="0" lvl="0" marL="0" rtl="0" algn="l">
              <a:spcBef>
                <a:spcPts val="0"/>
              </a:spcBef>
              <a:spcAft>
                <a:spcPts val="0"/>
              </a:spcAft>
              <a:buNone/>
            </a:pPr>
            <a:r>
              <a:t/>
            </a:r>
            <a:endParaRPr sz="1600">
              <a:solidFill>
                <a:srgbClr val="272727"/>
              </a:solidFill>
              <a:latin typeface="Poppins"/>
              <a:ea typeface="Poppins"/>
              <a:cs typeface="Poppins"/>
              <a:sym typeface="Poppins"/>
            </a:endParaRPr>
          </a:p>
          <a:p>
            <a:pPr indent="0" lvl="0" marL="0" rtl="0" algn="l">
              <a:spcBef>
                <a:spcPts val="0"/>
              </a:spcBef>
              <a:spcAft>
                <a:spcPts val="0"/>
              </a:spcAft>
              <a:buNone/>
            </a:pPr>
            <a:r>
              <a:rPr lang="en-GB" sz="1600">
                <a:solidFill>
                  <a:srgbClr val="272727"/>
                </a:solidFill>
                <a:latin typeface="Poppins SemiBold"/>
                <a:ea typeface="Poppins SemiBold"/>
                <a:cs typeface="Poppins SemiBold"/>
                <a:sym typeface="Poppins SemiBold"/>
              </a:rPr>
              <a:t>Point 3</a:t>
            </a:r>
            <a:endParaRPr sz="1600">
              <a:solidFill>
                <a:srgbClr val="272727"/>
              </a:solidFill>
              <a:latin typeface="Poppins SemiBold"/>
              <a:ea typeface="Poppins SemiBold"/>
              <a:cs typeface="Poppins SemiBold"/>
              <a:sym typeface="Poppins SemiBold"/>
            </a:endParaRPr>
          </a:p>
          <a:p>
            <a:pPr indent="0" lvl="0" marL="0" rtl="0" algn="l">
              <a:spcBef>
                <a:spcPts val="0"/>
              </a:spcBef>
              <a:spcAft>
                <a:spcPts val="0"/>
              </a:spcAft>
              <a:buNone/>
            </a:pPr>
            <a:r>
              <a:rPr lang="en-GB" sz="1600">
                <a:solidFill>
                  <a:srgbClr val="272727"/>
                </a:solidFill>
                <a:latin typeface="Poppins"/>
                <a:ea typeface="Poppins"/>
                <a:cs typeface="Poppins"/>
                <a:sym typeface="Poppins"/>
              </a:rPr>
              <a:t>Which may help audience members visually scan for important info.</a:t>
            </a:r>
            <a:endParaRPr sz="1600">
              <a:solidFill>
                <a:srgbClr val="272727"/>
              </a:solidFill>
              <a:latin typeface="Poppins"/>
              <a:ea typeface="Poppins"/>
              <a:cs typeface="Poppins"/>
              <a:sym typeface="Poppins"/>
            </a:endParaRPr>
          </a:p>
        </p:txBody>
      </p:sp>
      <p:pic>
        <p:nvPicPr>
          <p:cNvPr id="1112" name="Google Shape;1112;p214"/>
          <p:cNvPicPr preferRelativeResize="0"/>
          <p:nvPr/>
        </p:nvPicPr>
        <p:blipFill rotWithShape="1">
          <a:blip r:embed="rId2">
            <a:alphaModFix/>
          </a:blip>
          <a:srcRect b="0" l="0" r="38157" t="0"/>
          <a:stretch/>
        </p:blipFill>
        <p:spPr>
          <a:xfrm>
            <a:off x="319675" y="1067414"/>
            <a:ext cx="3496683" cy="3154225"/>
          </a:xfrm>
          <a:prstGeom prst="rect">
            <a:avLst/>
          </a:prstGeom>
          <a:noFill/>
          <a:ln>
            <a:noFill/>
          </a:ln>
        </p:spPr>
      </p:pic>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p:cSld name="TITLE_AND_TWO_COLUMNS_2_1">
    <p:spTree>
      <p:nvGrpSpPr>
        <p:cNvPr id="1113" name="Shape 1113"/>
        <p:cNvGrpSpPr/>
        <p:nvPr/>
      </p:nvGrpSpPr>
      <p:grpSpPr>
        <a:xfrm>
          <a:off x="0" y="0"/>
          <a:ext cx="0" cy="0"/>
          <a:chOff x="0" y="0"/>
          <a:chExt cx="0" cy="0"/>
        </a:xfrm>
      </p:grpSpPr>
      <p:sp>
        <p:nvSpPr>
          <p:cNvPr id="1114" name="Google Shape;1114;p215"/>
          <p:cNvSpPr/>
          <p:nvPr/>
        </p:nvSpPr>
        <p:spPr>
          <a:xfrm>
            <a:off x="4453500" y="0"/>
            <a:ext cx="46905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2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116" name="Google Shape;1116;p215"/>
          <p:cNvSpPr txBox="1"/>
          <p:nvPr>
            <p:ph idx="1" type="body"/>
          </p:nvPr>
        </p:nvSpPr>
        <p:spPr>
          <a:xfrm>
            <a:off x="4871700" y="951350"/>
            <a:ext cx="3962100" cy="3523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1">
  <p:cSld name="TITLE_AND_TWO_COLUMNS_2_1_2">
    <p:spTree>
      <p:nvGrpSpPr>
        <p:cNvPr id="1117" name="Shape 1117"/>
        <p:cNvGrpSpPr/>
        <p:nvPr/>
      </p:nvGrpSpPr>
      <p:grpSpPr>
        <a:xfrm>
          <a:off x="0" y="0"/>
          <a:ext cx="0" cy="0"/>
          <a:chOff x="0" y="0"/>
          <a:chExt cx="0" cy="0"/>
        </a:xfrm>
      </p:grpSpPr>
      <p:sp>
        <p:nvSpPr>
          <p:cNvPr id="1118" name="Google Shape;1118;p216"/>
          <p:cNvSpPr/>
          <p:nvPr/>
        </p:nvSpPr>
        <p:spPr>
          <a:xfrm>
            <a:off x="4453500" y="0"/>
            <a:ext cx="46905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2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120" name="Google Shape;1120;p216"/>
          <p:cNvSpPr txBox="1"/>
          <p:nvPr>
            <p:ph idx="1" type="body"/>
          </p:nvPr>
        </p:nvSpPr>
        <p:spPr>
          <a:xfrm>
            <a:off x="4871700" y="951350"/>
            <a:ext cx="3962100" cy="3523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2">
  <p:cSld name="TITLE_AND_TWO_COLUMNS_2_1_3">
    <p:spTree>
      <p:nvGrpSpPr>
        <p:cNvPr id="1121" name="Shape 1121"/>
        <p:cNvGrpSpPr/>
        <p:nvPr/>
      </p:nvGrpSpPr>
      <p:grpSpPr>
        <a:xfrm>
          <a:off x="0" y="0"/>
          <a:ext cx="0" cy="0"/>
          <a:chOff x="0" y="0"/>
          <a:chExt cx="0" cy="0"/>
        </a:xfrm>
      </p:grpSpPr>
      <p:sp>
        <p:nvSpPr>
          <p:cNvPr id="1122" name="Google Shape;1122;p217"/>
          <p:cNvSpPr/>
          <p:nvPr/>
        </p:nvSpPr>
        <p:spPr>
          <a:xfrm>
            <a:off x="4453500" y="0"/>
            <a:ext cx="46905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2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124" name="Google Shape;1124;p217"/>
          <p:cNvSpPr txBox="1"/>
          <p:nvPr>
            <p:ph idx="1" type="body"/>
          </p:nvPr>
        </p:nvSpPr>
        <p:spPr>
          <a:xfrm>
            <a:off x="4871700" y="951350"/>
            <a:ext cx="3962100" cy="3523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2 1">
  <p:cSld name="TITLE_AND_TWO_COLUMNS_2_1_3_1">
    <p:spTree>
      <p:nvGrpSpPr>
        <p:cNvPr id="1125" name="Shape 1125"/>
        <p:cNvGrpSpPr/>
        <p:nvPr/>
      </p:nvGrpSpPr>
      <p:grpSpPr>
        <a:xfrm>
          <a:off x="0" y="0"/>
          <a:ext cx="0" cy="0"/>
          <a:chOff x="0" y="0"/>
          <a:chExt cx="0" cy="0"/>
        </a:xfrm>
      </p:grpSpPr>
      <p:sp>
        <p:nvSpPr>
          <p:cNvPr id="1126" name="Google Shape;1126;p218"/>
          <p:cNvSpPr/>
          <p:nvPr/>
        </p:nvSpPr>
        <p:spPr>
          <a:xfrm>
            <a:off x="4453500" y="0"/>
            <a:ext cx="46905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2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128" name="Google Shape;1128;p218"/>
          <p:cNvSpPr txBox="1"/>
          <p:nvPr>
            <p:ph idx="1" type="body"/>
          </p:nvPr>
        </p:nvSpPr>
        <p:spPr>
          <a:xfrm>
            <a:off x="4871700" y="951350"/>
            <a:ext cx="3962100" cy="3523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42900" lvl="1" marL="914400" rtl="0">
              <a:spcBef>
                <a:spcPts val="0"/>
              </a:spcBef>
              <a:spcAft>
                <a:spcPts val="0"/>
              </a:spcAft>
              <a:buClr>
                <a:schemeClr val="lt1"/>
              </a:buClr>
              <a:buSzPts val="1800"/>
              <a:buChar char="○"/>
              <a:defRPr>
                <a:solidFill>
                  <a:schemeClr val="lt1"/>
                </a:solidFill>
              </a:defRPr>
            </a:lvl2pPr>
            <a:lvl3pPr indent="-342900" lvl="2" marL="1371600" rtl="0">
              <a:spcBef>
                <a:spcPts val="0"/>
              </a:spcBef>
              <a:spcAft>
                <a:spcPts val="0"/>
              </a:spcAft>
              <a:buClr>
                <a:schemeClr val="lt1"/>
              </a:buClr>
              <a:buSzPts val="1800"/>
              <a:buChar char="■"/>
              <a:defRPr>
                <a:solidFill>
                  <a:schemeClr val="lt1"/>
                </a:solidFill>
              </a:defRPr>
            </a:lvl3pPr>
            <a:lvl4pPr indent="-342900" lvl="3" marL="1828800" rtl="0">
              <a:spcBef>
                <a:spcPts val="0"/>
              </a:spcBef>
              <a:spcAft>
                <a:spcPts val="0"/>
              </a:spcAft>
              <a:buClr>
                <a:schemeClr val="lt1"/>
              </a:buClr>
              <a:buSzPts val="1800"/>
              <a:buChar char="●"/>
              <a:defRPr>
                <a:solidFill>
                  <a:schemeClr val="lt1"/>
                </a:solidFill>
              </a:defRPr>
            </a:lvl4pPr>
            <a:lvl5pPr indent="-342900" lvl="4" marL="2286000" rtl="0">
              <a:spcBef>
                <a:spcPts val="0"/>
              </a:spcBef>
              <a:spcAft>
                <a:spcPts val="0"/>
              </a:spcAft>
              <a:buClr>
                <a:schemeClr val="lt1"/>
              </a:buClr>
              <a:buSzPts val="1800"/>
              <a:buChar char="○"/>
              <a:defRPr>
                <a:solidFill>
                  <a:schemeClr val="lt1"/>
                </a:solidFill>
              </a:defRPr>
            </a:lvl5pPr>
            <a:lvl6pPr indent="-342900" lvl="5" marL="2743200" rtl="0">
              <a:spcBef>
                <a:spcPts val="0"/>
              </a:spcBef>
              <a:spcAft>
                <a:spcPts val="0"/>
              </a:spcAft>
              <a:buClr>
                <a:schemeClr val="lt1"/>
              </a:buClr>
              <a:buSzPts val="1800"/>
              <a:buChar char="■"/>
              <a:defRPr>
                <a:solidFill>
                  <a:schemeClr val="lt1"/>
                </a:solidFill>
              </a:defRPr>
            </a:lvl6pPr>
            <a:lvl7pPr indent="-342900" lvl="6" marL="3200400" rtl="0">
              <a:spcBef>
                <a:spcPts val="0"/>
              </a:spcBef>
              <a:spcAft>
                <a:spcPts val="0"/>
              </a:spcAft>
              <a:buClr>
                <a:schemeClr val="lt1"/>
              </a:buClr>
              <a:buSzPts val="1800"/>
              <a:buChar char="●"/>
              <a:defRPr>
                <a:solidFill>
                  <a:schemeClr val="lt1"/>
                </a:solidFill>
              </a:defRPr>
            </a:lvl7pPr>
            <a:lvl8pPr indent="-342900" lvl="7" marL="3657600" rtl="0">
              <a:spcBef>
                <a:spcPts val="0"/>
              </a:spcBef>
              <a:spcAft>
                <a:spcPts val="0"/>
              </a:spcAft>
              <a:buClr>
                <a:schemeClr val="lt1"/>
              </a:buClr>
              <a:buSzPts val="1800"/>
              <a:buChar char="○"/>
              <a:defRPr>
                <a:solidFill>
                  <a:schemeClr val="lt1"/>
                </a:solidFill>
              </a:defRPr>
            </a:lvl8pPr>
            <a:lvl9pPr indent="-342900" lvl="8" marL="4114800" rtl="0">
              <a:spcBef>
                <a:spcPts val="0"/>
              </a:spcBef>
              <a:spcAft>
                <a:spcPts val="0"/>
              </a:spcAft>
              <a:buClr>
                <a:schemeClr val="lt1"/>
              </a:buClr>
              <a:buSzPts val="1800"/>
              <a:buChar char="■"/>
              <a:defRPr>
                <a:solidFill>
                  <a:schemeClr val="lt1"/>
                </a:solidFill>
              </a:defRPr>
            </a:lvl9pPr>
          </a:lstStyle>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4">
  <p:cSld name="TITLE_AND_TWO_COLUMNS_2_1_5">
    <p:spTree>
      <p:nvGrpSpPr>
        <p:cNvPr id="1129" name="Shape 1129"/>
        <p:cNvGrpSpPr/>
        <p:nvPr/>
      </p:nvGrpSpPr>
      <p:grpSpPr>
        <a:xfrm>
          <a:off x="0" y="0"/>
          <a:ext cx="0" cy="0"/>
          <a:chOff x="0" y="0"/>
          <a:chExt cx="0" cy="0"/>
        </a:xfrm>
      </p:grpSpPr>
      <p:sp>
        <p:nvSpPr>
          <p:cNvPr id="1130" name="Google Shape;1130;p219"/>
          <p:cNvSpPr/>
          <p:nvPr/>
        </p:nvSpPr>
        <p:spPr>
          <a:xfrm>
            <a:off x="4453500" y="0"/>
            <a:ext cx="46905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2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132" name="Google Shape;1132;p219"/>
          <p:cNvSpPr txBox="1"/>
          <p:nvPr>
            <p:ph idx="1" type="body"/>
          </p:nvPr>
        </p:nvSpPr>
        <p:spPr>
          <a:xfrm>
            <a:off x="4871700" y="951350"/>
            <a:ext cx="3962100" cy="3523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2 2">
  <p:cSld name="TITLE_AND_TWO_COLUMNS_2_1_3_2">
    <p:spTree>
      <p:nvGrpSpPr>
        <p:cNvPr id="1133" name="Shape 1133"/>
        <p:cNvGrpSpPr/>
        <p:nvPr/>
      </p:nvGrpSpPr>
      <p:grpSpPr>
        <a:xfrm>
          <a:off x="0" y="0"/>
          <a:ext cx="0" cy="0"/>
          <a:chOff x="0" y="0"/>
          <a:chExt cx="0" cy="0"/>
        </a:xfrm>
      </p:grpSpPr>
      <p:sp>
        <p:nvSpPr>
          <p:cNvPr id="1134" name="Google Shape;1134;p220"/>
          <p:cNvSpPr/>
          <p:nvPr/>
        </p:nvSpPr>
        <p:spPr>
          <a:xfrm>
            <a:off x="4453500" y="0"/>
            <a:ext cx="46905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2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136" name="Google Shape;1136;p220"/>
          <p:cNvSpPr txBox="1"/>
          <p:nvPr>
            <p:ph idx="1" type="body"/>
          </p:nvPr>
        </p:nvSpPr>
        <p:spPr>
          <a:xfrm>
            <a:off x="4871700" y="951350"/>
            <a:ext cx="3962100" cy="3523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42900" lvl="1" marL="914400" rtl="0">
              <a:spcBef>
                <a:spcPts val="0"/>
              </a:spcBef>
              <a:spcAft>
                <a:spcPts val="0"/>
              </a:spcAft>
              <a:buClr>
                <a:schemeClr val="lt1"/>
              </a:buClr>
              <a:buSzPts val="1800"/>
              <a:buChar char="○"/>
              <a:defRPr>
                <a:solidFill>
                  <a:schemeClr val="lt1"/>
                </a:solidFill>
              </a:defRPr>
            </a:lvl2pPr>
            <a:lvl3pPr indent="-342900" lvl="2" marL="1371600" rtl="0">
              <a:spcBef>
                <a:spcPts val="0"/>
              </a:spcBef>
              <a:spcAft>
                <a:spcPts val="0"/>
              </a:spcAft>
              <a:buClr>
                <a:schemeClr val="lt1"/>
              </a:buClr>
              <a:buSzPts val="1800"/>
              <a:buChar char="■"/>
              <a:defRPr>
                <a:solidFill>
                  <a:schemeClr val="lt1"/>
                </a:solidFill>
              </a:defRPr>
            </a:lvl3pPr>
            <a:lvl4pPr indent="-342900" lvl="3" marL="1828800" rtl="0">
              <a:spcBef>
                <a:spcPts val="0"/>
              </a:spcBef>
              <a:spcAft>
                <a:spcPts val="0"/>
              </a:spcAft>
              <a:buClr>
                <a:schemeClr val="lt1"/>
              </a:buClr>
              <a:buSzPts val="1800"/>
              <a:buChar char="●"/>
              <a:defRPr>
                <a:solidFill>
                  <a:schemeClr val="lt1"/>
                </a:solidFill>
              </a:defRPr>
            </a:lvl4pPr>
            <a:lvl5pPr indent="-342900" lvl="4" marL="2286000" rtl="0">
              <a:spcBef>
                <a:spcPts val="0"/>
              </a:spcBef>
              <a:spcAft>
                <a:spcPts val="0"/>
              </a:spcAft>
              <a:buClr>
                <a:schemeClr val="lt1"/>
              </a:buClr>
              <a:buSzPts val="1800"/>
              <a:buChar char="○"/>
              <a:defRPr>
                <a:solidFill>
                  <a:schemeClr val="lt1"/>
                </a:solidFill>
              </a:defRPr>
            </a:lvl5pPr>
            <a:lvl6pPr indent="-342900" lvl="5" marL="2743200" rtl="0">
              <a:spcBef>
                <a:spcPts val="0"/>
              </a:spcBef>
              <a:spcAft>
                <a:spcPts val="0"/>
              </a:spcAft>
              <a:buClr>
                <a:schemeClr val="lt1"/>
              </a:buClr>
              <a:buSzPts val="1800"/>
              <a:buChar char="■"/>
              <a:defRPr>
                <a:solidFill>
                  <a:schemeClr val="lt1"/>
                </a:solidFill>
              </a:defRPr>
            </a:lvl6pPr>
            <a:lvl7pPr indent="-342900" lvl="6" marL="3200400" rtl="0">
              <a:spcBef>
                <a:spcPts val="0"/>
              </a:spcBef>
              <a:spcAft>
                <a:spcPts val="0"/>
              </a:spcAft>
              <a:buClr>
                <a:schemeClr val="lt1"/>
              </a:buClr>
              <a:buSzPts val="1800"/>
              <a:buChar char="●"/>
              <a:defRPr>
                <a:solidFill>
                  <a:schemeClr val="lt1"/>
                </a:solidFill>
              </a:defRPr>
            </a:lvl7pPr>
            <a:lvl8pPr indent="-342900" lvl="7" marL="3657600" rtl="0">
              <a:spcBef>
                <a:spcPts val="0"/>
              </a:spcBef>
              <a:spcAft>
                <a:spcPts val="0"/>
              </a:spcAft>
              <a:buClr>
                <a:schemeClr val="lt1"/>
              </a:buClr>
              <a:buSzPts val="1800"/>
              <a:buChar char="○"/>
              <a:defRPr>
                <a:solidFill>
                  <a:schemeClr val="lt1"/>
                </a:solidFill>
              </a:defRPr>
            </a:lvl8pPr>
            <a:lvl9pPr indent="-342900" lvl="8" marL="4114800" rtl="0">
              <a:spcBef>
                <a:spcPts val="0"/>
              </a:spcBef>
              <a:spcAft>
                <a:spcPts val="0"/>
              </a:spcAft>
              <a:buClr>
                <a:schemeClr val="lt1"/>
              </a:buClr>
              <a:buSzPts val="1800"/>
              <a:buChar char="■"/>
              <a:defRPr>
                <a:solidFill>
                  <a:schemeClr val="lt1"/>
                </a:solidFill>
              </a:defRPr>
            </a:lvl9pPr>
          </a:lstStyle>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3">
  <p:cSld name="TITLE_AND_TWO_COLUMNS_2_1_4">
    <p:spTree>
      <p:nvGrpSpPr>
        <p:cNvPr id="1137" name="Shape 1137"/>
        <p:cNvGrpSpPr/>
        <p:nvPr/>
      </p:nvGrpSpPr>
      <p:grpSpPr>
        <a:xfrm>
          <a:off x="0" y="0"/>
          <a:ext cx="0" cy="0"/>
          <a:chOff x="0" y="0"/>
          <a:chExt cx="0" cy="0"/>
        </a:xfrm>
      </p:grpSpPr>
      <p:sp>
        <p:nvSpPr>
          <p:cNvPr id="1138" name="Google Shape;1138;p221"/>
          <p:cNvSpPr/>
          <p:nvPr/>
        </p:nvSpPr>
        <p:spPr>
          <a:xfrm>
            <a:off x="4453500" y="0"/>
            <a:ext cx="46905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2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140" name="Google Shape;1140;p221"/>
          <p:cNvSpPr txBox="1"/>
          <p:nvPr>
            <p:ph idx="1" type="body"/>
          </p:nvPr>
        </p:nvSpPr>
        <p:spPr>
          <a:xfrm>
            <a:off x="4871700" y="951350"/>
            <a:ext cx="3962100" cy="3523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p:cSld name="TITLE_AND_TWO_COLUMNS_2_1_1">
    <p:spTree>
      <p:nvGrpSpPr>
        <p:cNvPr id="1141" name="Shape 1141"/>
        <p:cNvGrpSpPr/>
        <p:nvPr/>
      </p:nvGrpSpPr>
      <p:grpSpPr>
        <a:xfrm>
          <a:off x="0" y="0"/>
          <a:ext cx="0" cy="0"/>
          <a:chOff x="0" y="0"/>
          <a:chExt cx="0" cy="0"/>
        </a:xfrm>
      </p:grpSpPr>
      <p:sp>
        <p:nvSpPr>
          <p:cNvPr id="1142" name="Google Shape;1142;p222"/>
          <p:cNvSpPr/>
          <p:nvPr/>
        </p:nvSpPr>
        <p:spPr>
          <a:xfrm>
            <a:off x="0" y="0"/>
            <a:ext cx="46905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2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1">
  <p:cSld name="TITLE_AND_TWO_COLUMNS_2_1_1_1">
    <p:spTree>
      <p:nvGrpSpPr>
        <p:cNvPr id="1144" name="Shape 1144"/>
        <p:cNvGrpSpPr/>
        <p:nvPr/>
      </p:nvGrpSpPr>
      <p:grpSpPr>
        <a:xfrm>
          <a:off x="0" y="0"/>
          <a:ext cx="0" cy="0"/>
          <a:chOff x="0" y="0"/>
          <a:chExt cx="0" cy="0"/>
        </a:xfrm>
      </p:grpSpPr>
      <p:sp>
        <p:nvSpPr>
          <p:cNvPr id="1145" name="Google Shape;1145;p223"/>
          <p:cNvSpPr/>
          <p:nvPr/>
        </p:nvSpPr>
        <p:spPr>
          <a:xfrm>
            <a:off x="0" y="0"/>
            <a:ext cx="46905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2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1 1 2">
  <p:cSld name="SECTION_HEADER_1_2_1_1_1_2">
    <p:spTree>
      <p:nvGrpSpPr>
        <p:cNvPr id="108" name="Shape 108"/>
        <p:cNvGrpSpPr/>
        <p:nvPr/>
      </p:nvGrpSpPr>
      <p:grpSpPr>
        <a:xfrm>
          <a:off x="0" y="0"/>
          <a:ext cx="0" cy="0"/>
          <a:chOff x="0" y="0"/>
          <a:chExt cx="0" cy="0"/>
        </a:xfrm>
      </p:grpSpPr>
      <p:sp>
        <p:nvSpPr>
          <p:cNvPr id="109" name="Google Shape;109;p24"/>
          <p:cNvSpPr txBox="1"/>
          <p:nvPr>
            <p:ph type="title"/>
          </p:nvPr>
        </p:nvSpPr>
        <p:spPr>
          <a:xfrm>
            <a:off x="311700" y="19222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0" name="Google Shape;110;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11" name="Google Shape;111;p24"/>
          <p:cNvSpPr/>
          <p:nvPr/>
        </p:nvSpPr>
        <p:spPr>
          <a:xfrm>
            <a:off x="3178200" y="2945513"/>
            <a:ext cx="2536800" cy="129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2">
  <p:cSld name="TITLE_AND_TWO_COLUMNS_2_1_1_2">
    <p:spTree>
      <p:nvGrpSpPr>
        <p:cNvPr id="1147" name="Shape 1147"/>
        <p:cNvGrpSpPr/>
        <p:nvPr/>
      </p:nvGrpSpPr>
      <p:grpSpPr>
        <a:xfrm>
          <a:off x="0" y="0"/>
          <a:ext cx="0" cy="0"/>
          <a:chOff x="0" y="0"/>
          <a:chExt cx="0" cy="0"/>
        </a:xfrm>
      </p:grpSpPr>
      <p:sp>
        <p:nvSpPr>
          <p:cNvPr id="1148" name="Google Shape;1148;p224"/>
          <p:cNvSpPr/>
          <p:nvPr/>
        </p:nvSpPr>
        <p:spPr>
          <a:xfrm>
            <a:off x="0" y="0"/>
            <a:ext cx="46905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2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3">
  <p:cSld name="TITLE_AND_TWO_COLUMNS_2_1_1_3">
    <p:spTree>
      <p:nvGrpSpPr>
        <p:cNvPr id="1150" name="Shape 1150"/>
        <p:cNvGrpSpPr/>
        <p:nvPr/>
      </p:nvGrpSpPr>
      <p:grpSpPr>
        <a:xfrm>
          <a:off x="0" y="0"/>
          <a:ext cx="0" cy="0"/>
          <a:chOff x="0" y="0"/>
          <a:chExt cx="0" cy="0"/>
        </a:xfrm>
      </p:grpSpPr>
      <p:sp>
        <p:nvSpPr>
          <p:cNvPr id="1151" name="Google Shape;1151;p225"/>
          <p:cNvSpPr/>
          <p:nvPr/>
        </p:nvSpPr>
        <p:spPr>
          <a:xfrm>
            <a:off x="0" y="0"/>
            <a:ext cx="46905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2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4">
  <p:cSld name="TITLE_AND_TWO_COLUMNS_2_1_1_4">
    <p:spTree>
      <p:nvGrpSpPr>
        <p:cNvPr id="1153" name="Shape 1153"/>
        <p:cNvGrpSpPr/>
        <p:nvPr/>
      </p:nvGrpSpPr>
      <p:grpSpPr>
        <a:xfrm>
          <a:off x="0" y="0"/>
          <a:ext cx="0" cy="0"/>
          <a:chOff x="0" y="0"/>
          <a:chExt cx="0" cy="0"/>
        </a:xfrm>
      </p:grpSpPr>
      <p:sp>
        <p:nvSpPr>
          <p:cNvPr id="1154" name="Google Shape;1154;p226"/>
          <p:cNvSpPr/>
          <p:nvPr/>
        </p:nvSpPr>
        <p:spPr>
          <a:xfrm>
            <a:off x="0" y="0"/>
            <a:ext cx="46905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2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5">
  <p:cSld name="TITLE_AND_TWO_COLUMNS_2_1_1_5">
    <p:spTree>
      <p:nvGrpSpPr>
        <p:cNvPr id="1156" name="Shape 1156"/>
        <p:cNvGrpSpPr/>
        <p:nvPr/>
      </p:nvGrpSpPr>
      <p:grpSpPr>
        <a:xfrm>
          <a:off x="0" y="0"/>
          <a:ext cx="0" cy="0"/>
          <a:chOff x="0" y="0"/>
          <a:chExt cx="0" cy="0"/>
        </a:xfrm>
      </p:grpSpPr>
      <p:sp>
        <p:nvSpPr>
          <p:cNvPr id="1157" name="Google Shape;1157;p227"/>
          <p:cNvSpPr/>
          <p:nvPr/>
        </p:nvSpPr>
        <p:spPr>
          <a:xfrm>
            <a:off x="0" y="0"/>
            <a:ext cx="46905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2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p:cSld name="MAIN_POINT">
    <p:bg>
      <p:bgPr>
        <a:solidFill>
          <a:srgbClr val="FFC17A"/>
        </a:solidFill>
      </p:bgPr>
    </p:bg>
    <p:spTree>
      <p:nvGrpSpPr>
        <p:cNvPr id="1159" name="Shape 1159"/>
        <p:cNvGrpSpPr/>
        <p:nvPr/>
      </p:nvGrpSpPr>
      <p:grpSpPr>
        <a:xfrm>
          <a:off x="0" y="0"/>
          <a:ext cx="0" cy="0"/>
          <a:chOff x="0" y="0"/>
          <a:chExt cx="0" cy="0"/>
        </a:xfrm>
      </p:grpSpPr>
      <p:sp>
        <p:nvSpPr>
          <p:cNvPr id="1160" name="Google Shape;1160;p228"/>
          <p:cNvSpPr/>
          <p:nvPr/>
        </p:nvSpPr>
        <p:spPr>
          <a:xfrm>
            <a:off x="1336350" y="684750"/>
            <a:ext cx="6471300" cy="377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2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162" name="Google Shape;1162;p228"/>
          <p:cNvSpPr/>
          <p:nvPr/>
        </p:nvSpPr>
        <p:spPr>
          <a:xfrm>
            <a:off x="0" y="1393900"/>
            <a:ext cx="1773600" cy="3477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228"/>
          <p:cNvSpPr txBox="1"/>
          <p:nvPr>
            <p:ph type="title"/>
          </p:nvPr>
        </p:nvSpPr>
        <p:spPr>
          <a:xfrm>
            <a:off x="2017650" y="1180250"/>
            <a:ext cx="5540700" cy="10146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
        <p:nvSpPr>
          <p:cNvPr id="1164" name="Google Shape;1164;p228"/>
          <p:cNvSpPr txBox="1"/>
          <p:nvPr>
            <p:ph idx="1" type="body"/>
          </p:nvPr>
        </p:nvSpPr>
        <p:spPr>
          <a:xfrm>
            <a:off x="2132675" y="2550850"/>
            <a:ext cx="5289900" cy="15159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1">
  <p:cSld name="MAIN_POINT_2">
    <p:bg>
      <p:bgPr>
        <a:solidFill>
          <a:schemeClr val="dk2"/>
        </a:solidFill>
      </p:bgPr>
    </p:bg>
    <p:spTree>
      <p:nvGrpSpPr>
        <p:cNvPr id="1165" name="Shape 1165"/>
        <p:cNvGrpSpPr/>
        <p:nvPr/>
      </p:nvGrpSpPr>
      <p:grpSpPr>
        <a:xfrm>
          <a:off x="0" y="0"/>
          <a:ext cx="0" cy="0"/>
          <a:chOff x="0" y="0"/>
          <a:chExt cx="0" cy="0"/>
        </a:xfrm>
      </p:grpSpPr>
      <p:sp>
        <p:nvSpPr>
          <p:cNvPr id="1166" name="Google Shape;1166;p229"/>
          <p:cNvSpPr/>
          <p:nvPr/>
        </p:nvSpPr>
        <p:spPr>
          <a:xfrm>
            <a:off x="1336350" y="684750"/>
            <a:ext cx="6471300" cy="377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2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168" name="Google Shape;1168;p229"/>
          <p:cNvSpPr/>
          <p:nvPr/>
        </p:nvSpPr>
        <p:spPr>
          <a:xfrm>
            <a:off x="0" y="1393900"/>
            <a:ext cx="1773600" cy="347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229"/>
          <p:cNvSpPr txBox="1"/>
          <p:nvPr>
            <p:ph type="title"/>
          </p:nvPr>
        </p:nvSpPr>
        <p:spPr>
          <a:xfrm>
            <a:off x="2017650" y="1180250"/>
            <a:ext cx="5540700" cy="10146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
        <p:nvSpPr>
          <p:cNvPr id="1170" name="Google Shape;1170;p229"/>
          <p:cNvSpPr txBox="1"/>
          <p:nvPr>
            <p:ph idx="1" type="body"/>
          </p:nvPr>
        </p:nvSpPr>
        <p:spPr>
          <a:xfrm>
            <a:off x="2132675" y="2550850"/>
            <a:ext cx="5289900" cy="15159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1 1">
  <p:cSld name="MAIN_POINT_2_1">
    <p:bg>
      <p:bgPr>
        <a:solidFill>
          <a:schemeClr val="accent1"/>
        </a:solidFill>
      </p:bgPr>
    </p:bg>
    <p:spTree>
      <p:nvGrpSpPr>
        <p:cNvPr id="1171" name="Shape 1171"/>
        <p:cNvGrpSpPr/>
        <p:nvPr/>
      </p:nvGrpSpPr>
      <p:grpSpPr>
        <a:xfrm>
          <a:off x="0" y="0"/>
          <a:ext cx="0" cy="0"/>
          <a:chOff x="0" y="0"/>
          <a:chExt cx="0" cy="0"/>
        </a:xfrm>
      </p:grpSpPr>
      <p:sp>
        <p:nvSpPr>
          <p:cNvPr id="1172" name="Google Shape;1172;p230"/>
          <p:cNvSpPr/>
          <p:nvPr/>
        </p:nvSpPr>
        <p:spPr>
          <a:xfrm>
            <a:off x="1336350" y="684750"/>
            <a:ext cx="6471300" cy="377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2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174" name="Google Shape;1174;p230"/>
          <p:cNvSpPr/>
          <p:nvPr/>
        </p:nvSpPr>
        <p:spPr>
          <a:xfrm>
            <a:off x="0" y="1393900"/>
            <a:ext cx="1773600" cy="347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230"/>
          <p:cNvSpPr txBox="1"/>
          <p:nvPr>
            <p:ph type="title"/>
          </p:nvPr>
        </p:nvSpPr>
        <p:spPr>
          <a:xfrm>
            <a:off x="2017650" y="1180250"/>
            <a:ext cx="5540700" cy="10146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
        <p:nvSpPr>
          <p:cNvPr id="1176" name="Google Shape;1176;p230"/>
          <p:cNvSpPr txBox="1"/>
          <p:nvPr>
            <p:ph idx="1" type="body"/>
          </p:nvPr>
        </p:nvSpPr>
        <p:spPr>
          <a:xfrm>
            <a:off x="2132675" y="2550850"/>
            <a:ext cx="5289900" cy="15159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1 2">
  <p:cSld name="MAIN_POINT_2_2">
    <p:bg>
      <p:bgPr>
        <a:solidFill>
          <a:schemeClr val="accent2"/>
        </a:solidFill>
      </p:bgPr>
    </p:bg>
    <p:spTree>
      <p:nvGrpSpPr>
        <p:cNvPr id="1177" name="Shape 1177"/>
        <p:cNvGrpSpPr/>
        <p:nvPr/>
      </p:nvGrpSpPr>
      <p:grpSpPr>
        <a:xfrm>
          <a:off x="0" y="0"/>
          <a:ext cx="0" cy="0"/>
          <a:chOff x="0" y="0"/>
          <a:chExt cx="0" cy="0"/>
        </a:xfrm>
      </p:grpSpPr>
      <p:sp>
        <p:nvSpPr>
          <p:cNvPr id="1178" name="Google Shape;1178;p231"/>
          <p:cNvSpPr/>
          <p:nvPr/>
        </p:nvSpPr>
        <p:spPr>
          <a:xfrm>
            <a:off x="1336350" y="684750"/>
            <a:ext cx="6471300" cy="377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2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180" name="Google Shape;1180;p231"/>
          <p:cNvSpPr/>
          <p:nvPr/>
        </p:nvSpPr>
        <p:spPr>
          <a:xfrm>
            <a:off x="0" y="1393900"/>
            <a:ext cx="1773600" cy="347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231"/>
          <p:cNvSpPr txBox="1"/>
          <p:nvPr>
            <p:ph type="title"/>
          </p:nvPr>
        </p:nvSpPr>
        <p:spPr>
          <a:xfrm>
            <a:off x="2017650" y="1180250"/>
            <a:ext cx="5540700" cy="10146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
        <p:nvSpPr>
          <p:cNvPr id="1182" name="Google Shape;1182;p231"/>
          <p:cNvSpPr txBox="1"/>
          <p:nvPr>
            <p:ph idx="1" type="body"/>
          </p:nvPr>
        </p:nvSpPr>
        <p:spPr>
          <a:xfrm>
            <a:off x="2132675" y="2550850"/>
            <a:ext cx="5289900" cy="15159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1 2 1">
  <p:cSld name="MAIN_POINT_2_2_1">
    <p:bg>
      <p:bgPr>
        <a:solidFill>
          <a:schemeClr val="accent3"/>
        </a:solidFill>
      </p:bgPr>
    </p:bg>
    <p:spTree>
      <p:nvGrpSpPr>
        <p:cNvPr id="1183" name="Shape 1183"/>
        <p:cNvGrpSpPr/>
        <p:nvPr/>
      </p:nvGrpSpPr>
      <p:grpSpPr>
        <a:xfrm>
          <a:off x="0" y="0"/>
          <a:ext cx="0" cy="0"/>
          <a:chOff x="0" y="0"/>
          <a:chExt cx="0" cy="0"/>
        </a:xfrm>
      </p:grpSpPr>
      <p:sp>
        <p:nvSpPr>
          <p:cNvPr id="1184" name="Google Shape;1184;p232"/>
          <p:cNvSpPr/>
          <p:nvPr/>
        </p:nvSpPr>
        <p:spPr>
          <a:xfrm>
            <a:off x="1336350" y="684750"/>
            <a:ext cx="6471300" cy="377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2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186" name="Google Shape;1186;p232"/>
          <p:cNvSpPr/>
          <p:nvPr/>
        </p:nvSpPr>
        <p:spPr>
          <a:xfrm>
            <a:off x="0" y="1393900"/>
            <a:ext cx="1773600" cy="347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232"/>
          <p:cNvSpPr txBox="1"/>
          <p:nvPr>
            <p:ph type="title"/>
          </p:nvPr>
        </p:nvSpPr>
        <p:spPr>
          <a:xfrm>
            <a:off x="2017650" y="1180250"/>
            <a:ext cx="5540700" cy="10146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
        <p:nvSpPr>
          <p:cNvPr id="1188" name="Google Shape;1188;p232"/>
          <p:cNvSpPr txBox="1"/>
          <p:nvPr>
            <p:ph idx="1" type="body"/>
          </p:nvPr>
        </p:nvSpPr>
        <p:spPr>
          <a:xfrm>
            <a:off x="2132675" y="2550850"/>
            <a:ext cx="5289900" cy="15159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p:cSld name="MAIN_POINT_1">
    <p:bg>
      <p:bgPr>
        <a:solidFill>
          <a:srgbClr val="FFC17A"/>
        </a:solidFill>
      </p:bgPr>
    </p:bg>
    <p:spTree>
      <p:nvGrpSpPr>
        <p:cNvPr id="1189" name="Shape 1189"/>
        <p:cNvGrpSpPr/>
        <p:nvPr/>
      </p:nvGrpSpPr>
      <p:grpSpPr>
        <a:xfrm>
          <a:off x="0" y="0"/>
          <a:ext cx="0" cy="0"/>
          <a:chOff x="0" y="0"/>
          <a:chExt cx="0" cy="0"/>
        </a:xfrm>
      </p:grpSpPr>
      <p:sp>
        <p:nvSpPr>
          <p:cNvPr id="1190" name="Google Shape;1190;p2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191" name="Google Shape;1191;p233"/>
          <p:cNvSpPr txBox="1"/>
          <p:nvPr>
            <p:ph type="title"/>
          </p:nvPr>
        </p:nvSpPr>
        <p:spPr>
          <a:xfrm>
            <a:off x="296250" y="1944450"/>
            <a:ext cx="8551500" cy="1254600"/>
          </a:xfrm>
          <a:prstGeom prst="rect">
            <a:avLst/>
          </a:prstGeom>
        </p:spPr>
        <p:txBody>
          <a:bodyPr anchorCtr="0" anchor="t" bIns="91425" lIns="91425" spcFirstLastPara="1" rIns="91425" wrap="square" tIns="91425">
            <a:normAutofit/>
          </a:bodyPr>
          <a:lstStyle>
            <a:lvl1pPr lvl="0" rtl="0">
              <a:spcBef>
                <a:spcPts val="0"/>
              </a:spcBef>
              <a:spcAft>
                <a:spcPts val="0"/>
              </a:spcAft>
              <a:buSzPts val="4500"/>
              <a:buFont typeface="Poppins"/>
              <a:buNone/>
              <a:defRPr b="1" sz="4500">
                <a:latin typeface="Poppins"/>
                <a:ea typeface="Poppins"/>
                <a:cs typeface="Poppins"/>
                <a:sym typeface="Poppins"/>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p:cSld name="SECTION_HEADER_1_2_3">
    <p:spTree>
      <p:nvGrpSpPr>
        <p:cNvPr id="112" name="Shape 112"/>
        <p:cNvGrpSpPr/>
        <p:nvPr/>
      </p:nvGrpSpPr>
      <p:grpSpPr>
        <a:xfrm>
          <a:off x="0" y="0"/>
          <a:ext cx="0" cy="0"/>
          <a:chOff x="0" y="0"/>
          <a:chExt cx="0" cy="0"/>
        </a:xfrm>
      </p:grpSpPr>
      <p:sp>
        <p:nvSpPr>
          <p:cNvPr id="113" name="Google Shape;113;p25"/>
          <p:cNvSpPr txBox="1"/>
          <p:nvPr>
            <p:ph type="title"/>
          </p:nvPr>
        </p:nvSpPr>
        <p:spPr>
          <a:xfrm>
            <a:off x="311700" y="19222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4" name="Google Shape;114;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1">
  <p:cSld name="MAIN_POINT_1_1">
    <p:bg>
      <p:bgPr>
        <a:solidFill>
          <a:schemeClr val="dk2"/>
        </a:solidFill>
      </p:bgPr>
    </p:bg>
    <p:spTree>
      <p:nvGrpSpPr>
        <p:cNvPr id="1192" name="Shape 1192"/>
        <p:cNvGrpSpPr/>
        <p:nvPr/>
      </p:nvGrpSpPr>
      <p:grpSpPr>
        <a:xfrm>
          <a:off x="0" y="0"/>
          <a:ext cx="0" cy="0"/>
          <a:chOff x="0" y="0"/>
          <a:chExt cx="0" cy="0"/>
        </a:xfrm>
      </p:grpSpPr>
      <p:sp>
        <p:nvSpPr>
          <p:cNvPr id="1193" name="Google Shape;1193;p2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194" name="Google Shape;1194;p234"/>
          <p:cNvSpPr txBox="1"/>
          <p:nvPr>
            <p:ph type="title"/>
          </p:nvPr>
        </p:nvSpPr>
        <p:spPr>
          <a:xfrm>
            <a:off x="296250" y="1944450"/>
            <a:ext cx="8551500" cy="1254600"/>
          </a:xfrm>
          <a:prstGeom prst="rect">
            <a:avLst/>
          </a:prstGeom>
        </p:spPr>
        <p:txBody>
          <a:bodyPr anchorCtr="0" anchor="t" bIns="91425" lIns="91425" spcFirstLastPara="1" rIns="91425" wrap="square" tIns="91425">
            <a:normAutofit/>
          </a:bodyPr>
          <a:lstStyle>
            <a:lvl1pPr lvl="0" rtl="0">
              <a:spcBef>
                <a:spcPts val="0"/>
              </a:spcBef>
              <a:spcAft>
                <a:spcPts val="0"/>
              </a:spcAft>
              <a:buSzPts val="4500"/>
              <a:buFont typeface="Poppins"/>
              <a:buNone/>
              <a:defRPr b="1" sz="4500">
                <a:latin typeface="Poppins"/>
                <a:ea typeface="Poppins"/>
                <a:cs typeface="Poppins"/>
                <a:sym typeface="Poppins"/>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2">
  <p:cSld name="MAIN_POINT_1_2">
    <p:bg>
      <p:bgPr>
        <a:solidFill>
          <a:schemeClr val="accent1"/>
        </a:solidFill>
      </p:bgPr>
    </p:bg>
    <p:spTree>
      <p:nvGrpSpPr>
        <p:cNvPr id="1195" name="Shape 1195"/>
        <p:cNvGrpSpPr/>
        <p:nvPr/>
      </p:nvGrpSpPr>
      <p:grpSpPr>
        <a:xfrm>
          <a:off x="0" y="0"/>
          <a:ext cx="0" cy="0"/>
          <a:chOff x="0" y="0"/>
          <a:chExt cx="0" cy="0"/>
        </a:xfrm>
      </p:grpSpPr>
      <p:sp>
        <p:nvSpPr>
          <p:cNvPr id="1196" name="Google Shape;1196;p2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197" name="Google Shape;1197;p235"/>
          <p:cNvSpPr txBox="1"/>
          <p:nvPr>
            <p:ph type="title"/>
          </p:nvPr>
        </p:nvSpPr>
        <p:spPr>
          <a:xfrm>
            <a:off x="296250" y="1944450"/>
            <a:ext cx="8551500" cy="1254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4500"/>
              <a:buFont typeface="Poppins"/>
              <a:buNone/>
              <a:defRPr b="1" sz="4500">
                <a:solidFill>
                  <a:schemeClr val="lt1"/>
                </a:solidFill>
                <a:latin typeface="Poppins"/>
                <a:ea typeface="Poppins"/>
                <a:cs typeface="Poppins"/>
                <a:sym typeface="Poppins"/>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3 1">
  <p:cSld name="MAIN_POINT_1_3_1">
    <p:bg>
      <p:bgPr>
        <a:solidFill>
          <a:schemeClr val="accent2"/>
        </a:solidFill>
      </p:bgPr>
    </p:bg>
    <p:spTree>
      <p:nvGrpSpPr>
        <p:cNvPr id="1198" name="Shape 1198"/>
        <p:cNvGrpSpPr/>
        <p:nvPr/>
      </p:nvGrpSpPr>
      <p:grpSpPr>
        <a:xfrm>
          <a:off x="0" y="0"/>
          <a:ext cx="0" cy="0"/>
          <a:chOff x="0" y="0"/>
          <a:chExt cx="0" cy="0"/>
        </a:xfrm>
      </p:grpSpPr>
      <p:sp>
        <p:nvSpPr>
          <p:cNvPr id="1199" name="Google Shape;1199;p2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200" name="Google Shape;1200;p236"/>
          <p:cNvSpPr txBox="1"/>
          <p:nvPr>
            <p:ph type="title"/>
          </p:nvPr>
        </p:nvSpPr>
        <p:spPr>
          <a:xfrm>
            <a:off x="296250" y="1944450"/>
            <a:ext cx="8551500" cy="1254600"/>
          </a:xfrm>
          <a:prstGeom prst="rect">
            <a:avLst/>
          </a:prstGeom>
        </p:spPr>
        <p:txBody>
          <a:bodyPr anchorCtr="0" anchor="t" bIns="91425" lIns="91425" spcFirstLastPara="1" rIns="91425" wrap="square" tIns="91425">
            <a:normAutofit/>
          </a:bodyPr>
          <a:lstStyle>
            <a:lvl1pPr lvl="0" rtl="0">
              <a:spcBef>
                <a:spcPts val="0"/>
              </a:spcBef>
              <a:spcAft>
                <a:spcPts val="0"/>
              </a:spcAft>
              <a:buSzPts val="4500"/>
              <a:buFont typeface="Poppins"/>
              <a:buNone/>
              <a:defRPr b="1" sz="4500">
                <a:latin typeface="Poppins"/>
                <a:ea typeface="Poppins"/>
                <a:cs typeface="Poppins"/>
                <a:sym typeface="Poppins"/>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3">
  <p:cSld name="MAIN_POINT_1_3_3">
    <p:bg>
      <p:bgPr>
        <a:solidFill>
          <a:schemeClr val="accent2"/>
        </a:solidFill>
      </p:bgPr>
    </p:bg>
    <p:spTree>
      <p:nvGrpSpPr>
        <p:cNvPr id="1201" name="Shape 1201"/>
        <p:cNvGrpSpPr/>
        <p:nvPr/>
      </p:nvGrpSpPr>
      <p:grpSpPr>
        <a:xfrm>
          <a:off x="0" y="0"/>
          <a:ext cx="0" cy="0"/>
          <a:chOff x="0" y="0"/>
          <a:chExt cx="0" cy="0"/>
        </a:xfrm>
      </p:grpSpPr>
      <p:sp>
        <p:nvSpPr>
          <p:cNvPr id="1202" name="Google Shape;1202;p2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203" name="Google Shape;1203;p237"/>
          <p:cNvSpPr txBox="1"/>
          <p:nvPr>
            <p:ph type="title"/>
          </p:nvPr>
        </p:nvSpPr>
        <p:spPr>
          <a:xfrm>
            <a:off x="296250" y="1944450"/>
            <a:ext cx="8551500" cy="1254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4500"/>
              <a:buFont typeface="Poppins"/>
              <a:buNone/>
              <a:defRPr b="1" sz="4500">
                <a:solidFill>
                  <a:schemeClr val="lt1"/>
                </a:solidFill>
                <a:latin typeface="Poppins"/>
                <a:ea typeface="Poppins"/>
                <a:cs typeface="Poppins"/>
                <a:sym typeface="Poppins"/>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3 2">
  <p:cSld name="MAIN_POINT_1_3_2">
    <p:bg>
      <p:bgPr>
        <a:solidFill>
          <a:schemeClr val="accent3"/>
        </a:solidFill>
      </p:bgPr>
    </p:bg>
    <p:spTree>
      <p:nvGrpSpPr>
        <p:cNvPr id="1204" name="Shape 1204"/>
        <p:cNvGrpSpPr/>
        <p:nvPr/>
      </p:nvGrpSpPr>
      <p:grpSpPr>
        <a:xfrm>
          <a:off x="0" y="0"/>
          <a:ext cx="0" cy="0"/>
          <a:chOff x="0" y="0"/>
          <a:chExt cx="0" cy="0"/>
        </a:xfrm>
      </p:grpSpPr>
      <p:sp>
        <p:nvSpPr>
          <p:cNvPr id="1205" name="Google Shape;1205;p2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206" name="Google Shape;1206;p238"/>
          <p:cNvSpPr txBox="1"/>
          <p:nvPr>
            <p:ph type="title"/>
          </p:nvPr>
        </p:nvSpPr>
        <p:spPr>
          <a:xfrm>
            <a:off x="296250" y="1944450"/>
            <a:ext cx="8551500" cy="12546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2C2C2C"/>
              </a:buClr>
              <a:buSzPts val="4500"/>
              <a:buFont typeface="Poppins"/>
              <a:buNone/>
              <a:defRPr b="1" sz="4500">
                <a:solidFill>
                  <a:srgbClr val="2C2C2C"/>
                </a:solidFill>
                <a:latin typeface="Poppins"/>
                <a:ea typeface="Poppins"/>
                <a:cs typeface="Poppins"/>
                <a:sym typeface="Poppins"/>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ample Slide">
  <p:cSld name="TITLE_2">
    <p:spTree>
      <p:nvGrpSpPr>
        <p:cNvPr id="1207" name="Shape 1207"/>
        <p:cNvGrpSpPr/>
        <p:nvPr/>
      </p:nvGrpSpPr>
      <p:grpSpPr>
        <a:xfrm>
          <a:off x="0" y="0"/>
          <a:ext cx="0" cy="0"/>
          <a:chOff x="0" y="0"/>
          <a:chExt cx="0" cy="0"/>
        </a:xfrm>
      </p:grpSpPr>
      <p:sp>
        <p:nvSpPr>
          <p:cNvPr id="1208" name="Google Shape;1208;p239"/>
          <p:cNvSpPr/>
          <p:nvPr/>
        </p:nvSpPr>
        <p:spPr>
          <a:xfrm>
            <a:off x="0" y="4035350"/>
            <a:ext cx="9144000" cy="1107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2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210" name="Google Shape;1210;p239"/>
          <p:cNvSpPr txBox="1"/>
          <p:nvPr/>
        </p:nvSpPr>
        <p:spPr>
          <a:xfrm>
            <a:off x="2906275" y="607225"/>
            <a:ext cx="24357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Thank You!</a:t>
            </a:r>
            <a:endParaRPr sz="2800">
              <a:solidFill>
                <a:srgbClr val="2C2C2C"/>
              </a:solidFill>
              <a:latin typeface="Poppins Medium"/>
              <a:ea typeface="Poppins Medium"/>
              <a:cs typeface="Poppins Medium"/>
              <a:sym typeface="Poppins Medium"/>
            </a:endParaRPr>
          </a:p>
        </p:txBody>
      </p:sp>
      <p:sp>
        <p:nvSpPr>
          <p:cNvPr id="1211" name="Google Shape;1211;p239"/>
          <p:cNvSpPr txBox="1"/>
          <p:nvPr/>
        </p:nvSpPr>
        <p:spPr>
          <a:xfrm>
            <a:off x="1189975" y="2048400"/>
            <a:ext cx="69645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2C2C2C"/>
                </a:solidFill>
                <a:latin typeface="Poppins"/>
                <a:ea typeface="Poppins"/>
                <a:cs typeface="Poppins"/>
                <a:sym typeface="Poppins"/>
              </a:rPr>
              <a:t>Connect with us on Twitter </a:t>
            </a:r>
            <a:r>
              <a:rPr lang="en-GB" u="sng">
                <a:solidFill>
                  <a:schemeClr val="hlink"/>
                </a:solidFill>
                <a:latin typeface="Poppins"/>
                <a:ea typeface="Poppins"/>
                <a:cs typeface="Poppins"/>
                <a:sym typeface="Poppins"/>
                <a:hlinkClick r:id="rId2"/>
              </a:rPr>
              <a:t>@AutSpaces</a:t>
            </a:r>
            <a:endParaRPr>
              <a:solidFill>
                <a:srgbClr val="2C2C2C"/>
              </a:solidFill>
              <a:latin typeface="Poppins"/>
              <a:ea typeface="Poppins"/>
              <a:cs typeface="Poppins"/>
              <a:sym typeface="Poppins"/>
            </a:endParaRPr>
          </a:p>
          <a:p>
            <a:pPr indent="0" lvl="0" marL="0" rtl="0" algn="l">
              <a:spcBef>
                <a:spcPts val="0"/>
              </a:spcBef>
              <a:spcAft>
                <a:spcPts val="0"/>
              </a:spcAft>
              <a:buNone/>
            </a:pPr>
            <a:r>
              <a:rPr lang="en-GB">
                <a:solidFill>
                  <a:srgbClr val="2C2C2C"/>
                </a:solidFill>
                <a:latin typeface="Poppins"/>
                <a:ea typeface="Poppins"/>
                <a:cs typeface="Poppins"/>
                <a:sym typeface="Poppins"/>
              </a:rPr>
              <a:t>Stay in touch with our Newsletter </a:t>
            </a:r>
            <a:r>
              <a:rPr lang="en-GB" u="sng">
                <a:solidFill>
                  <a:schemeClr val="hlink"/>
                </a:solidFill>
                <a:latin typeface="Poppins"/>
                <a:ea typeface="Poppins"/>
                <a:cs typeface="Poppins"/>
                <a:sym typeface="Poppins"/>
                <a:hlinkClick r:id="rId3"/>
              </a:rPr>
              <a:t>here</a:t>
            </a:r>
            <a:r>
              <a:rPr lang="en-GB">
                <a:solidFill>
                  <a:srgbClr val="2C2C2C"/>
                </a:solidFill>
                <a:latin typeface="Poppins"/>
                <a:ea typeface="Poppins"/>
                <a:cs typeface="Poppins"/>
                <a:sym typeface="Poppins"/>
              </a:rPr>
              <a:t>. </a:t>
            </a:r>
            <a:endParaRPr>
              <a:solidFill>
                <a:srgbClr val="2C2C2C"/>
              </a:solidFill>
              <a:latin typeface="Poppins"/>
              <a:ea typeface="Poppins"/>
              <a:cs typeface="Poppins"/>
              <a:sym typeface="Poppins"/>
            </a:endParaRPr>
          </a:p>
          <a:p>
            <a:pPr indent="0" lvl="0" marL="0" rtl="0" algn="l">
              <a:spcBef>
                <a:spcPts val="0"/>
              </a:spcBef>
              <a:spcAft>
                <a:spcPts val="0"/>
              </a:spcAft>
              <a:buNone/>
            </a:pPr>
            <a:r>
              <a:rPr lang="en-GB">
                <a:solidFill>
                  <a:srgbClr val="2C2C2C"/>
                </a:solidFill>
                <a:latin typeface="Poppins"/>
                <a:ea typeface="Poppins"/>
                <a:cs typeface="Poppins"/>
                <a:sym typeface="Poppins"/>
              </a:rPr>
              <a:t>Checkout our GitHub Repositories </a:t>
            </a:r>
            <a:r>
              <a:rPr lang="en-GB" u="sng">
                <a:solidFill>
                  <a:schemeClr val="hlink"/>
                </a:solidFill>
                <a:latin typeface="Poppins"/>
                <a:ea typeface="Poppins"/>
                <a:cs typeface="Poppins"/>
                <a:sym typeface="Poppins"/>
                <a:hlinkClick r:id="rId4"/>
              </a:rPr>
              <a:t>/AutSPACEs</a:t>
            </a:r>
            <a:r>
              <a:rPr lang="en-GB">
                <a:solidFill>
                  <a:srgbClr val="2C2C2C"/>
                </a:solidFill>
                <a:latin typeface="Poppins"/>
                <a:ea typeface="Poppins"/>
                <a:cs typeface="Poppins"/>
                <a:sym typeface="Poppins"/>
              </a:rPr>
              <a:t> and </a:t>
            </a:r>
            <a:r>
              <a:rPr lang="en-GB" u="sng">
                <a:solidFill>
                  <a:schemeClr val="hlink"/>
                </a:solidFill>
                <a:latin typeface="Poppins"/>
                <a:ea typeface="Poppins"/>
                <a:cs typeface="Poppins"/>
                <a:sym typeface="Poppins"/>
                <a:hlinkClick r:id="rId5"/>
              </a:rPr>
              <a:t>/AutisticaCitizenScience</a:t>
            </a:r>
            <a:endParaRPr>
              <a:solidFill>
                <a:srgbClr val="2C2C2C"/>
              </a:solidFill>
              <a:latin typeface="Poppins"/>
              <a:ea typeface="Poppins"/>
              <a:cs typeface="Poppins"/>
              <a:sym typeface="Poppins"/>
            </a:endParaRPr>
          </a:p>
          <a:p>
            <a:pPr indent="0" lvl="0" marL="0" rtl="0" algn="l">
              <a:spcBef>
                <a:spcPts val="0"/>
              </a:spcBef>
              <a:spcAft>
                <a:spcPts val="0"/>
              </a:spcAft>
              <a:buNone/>
            </a:pPr>
            <a:r>
              <a:t/>
            </a:r>
            <a:endParaRPr>
              <a:solidFill>
                <a:srgbClr val="2C2C2C"/>
              </a:solidFill>
              <a:latin typeface="Poppins"/>
              <a:ea typeface="Poppins"/>
              <a:cs typeface="Poppins"/>
              <a:sym typeface="Poppins"/>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ample Slides">
  <p:cSld name="CUSTOM_4_1">
    <p:spTree>
      <p:nvGrpSpPr>
        <p:cNvPr id="1212" name="Shape 1212"/>
        <p:cNvGrpSpPr/>
        <p:nvPr/>
      </p:nvGrpSpPr>
      <p:grpSpPr>
        <a:xfrm>
          <a:off x="0" y="0"/>
          <a:ext cx="0" cy="0"/>
          <a:chOff x="0" y="0"/>
          <a:chExt cx="0" cy="0"/>
        </a:xfrm>
      </p:grpSpPr>
      <p:sp>
        <p:nvSpPr>
          <p:cNvPr id="1213" name="Google Shape;1213;p240"/>
          <p:cNvSpPr txBox="1"/>
          <p:nvPr/>
        </p:nvSpPr>
        <p:spPr>
          <a:xfrm>
            <a:off x="4765713" y="846800"/>
            <a:ext cx="33768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500">
                <a:latin typeface="Poppins Medium"/>
                <a:ea typeface="Poppins Medium"/>
                <a:cs typeface="Poppins Medium"/>
                <a:sym typeface="Poppins Medium"/>
              </a:rPr>
              <a:t>Thank You!</a:t>
            </a:r>
            <a:endParaRPr sz="3500">
              <a:latin typeface="Poppins Medium"/>
              <a:ea typeface="Poppins Medium"/>
              <a:cs typeface="Poppins Medium"/>
              <a:sym typeface="Poppins Medium"/>
            </a:endParaRPr>
          </a:p>
        </p:txBody>
      </p:sp>
      <p:sp>
        <p:nvSpPr>
          <p:cNvPr id="1214" name="Google Shape;1214;p240"/>
          <p:cNvSpPr/>
          <p:nvPr/>
        </p:nvSpPr>
        <p:spPr>
          <a:xfrm>
            <a:off x="4891288" y="1701475"/>
            <a:ext cx="909300" cy="861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240"/>
          <p:cNvSpPr txBox="1"/>
          <p:nvPr/>
        </p:nvSpPr>
        <p:spPr>
          <a:xfrm>
            <a:off x="5378100" y="2341925"/>
            <a:ext cx="32154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2"/>
              </a:rPr>
              <a:t>@AutSpaces</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3"/>
              </a:rPr>
              <a:t>/AutSPACEs</a:t>
            </a:r>
            <a:r>
              <a:rPr lang="en-GB" sz="1900">
                <a:solidFill>
                  <a:srgbClr val="2C2C2C"/>
                </a:solidFill>
                <a:latin typeface="Poppins"/>
                <a:ea typeface="Poppins"/>
                <a:cs typeface="Poppins"/>
                <a:sym typeface="Poppins"/>
              </a:rPr>
              <a:t>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4"/>
              </a:rPr>
              <a:t>/AutisticaCitizenScience</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lnSpc>
                <a:spcPct val="115000"/>
              </a:lnSpc>
              <a:spcBef>
                <a:spcPts val="0"/>
              </a:spcBef>
              <a:spcAft>
                <a:spcPts val="0"/>
              </a:spcAft>
              <a:buNone/>
            </a:pPr>
            <a:r>
              <a:t/>
            </a:r>
            <a:endParaRPr sz="1900">
              <a:latin typeface="Poppins"/>
              <a:ea typeface="Poppins"/>
              <a:cs typeface="Poppins"/>
              <a:sym typeface="Poppins"/>
            </a:endParaRPr>
          </a:p>
        </p:txBody>
      </p:sp>
      <p:pic>
        <p:nvPicPr>
          <p:cNvPr id="1216" name="Google Shape;1216;p240"/>
          <p:cNvPicPr preferRelativeResize="0"/>
          <p:nvPr/>
        </p:nvPicPr>
        <p:blipFill>
          <a:blip r:embed="rId5">
            <a:alphaModFix/>
          </a:blip>
          <a:stretch>
            <a:fillRect/>
          </a:stretch>
        </p:blipFill>
        <p:spPr>
          <a:xfrm>
            <a:off x="442125" y="951350"/>
            <a:ext cx="3794900" cy="3794900"/>
          </a:xfrm>
          <a:prstGeom prst="rect">
            <a:avLst/>
          </a:prstGeom>
          <a:noFill/>
          <a:ln>
            <a:noFill/>
          </a:ln>
        </p:spPr>
      </p:pic>
      <p:pic>
        <p:nvPicPr>
          <p:cNvPr id="1217" name="Google Shape;1217;p240"/>
          <p:cNvPicPr preferRelativeResize="0"/>
          <p:nvPr/>
        </p:nvPicPr>
        <p:blipFill>
          <a:blip r:embed="rId6">
            <a:alphaModFix/>
          </a:blip>
          <a:stretch>
            <a:fillRect/>
          </a:stretch>
        </p:blipFill>
        <p:spPr>
          <a:xfrm>
            <a:off x="4891300" y="3104888"/>
            <a:ext cx="413573" cy="413573"/>
          </a:xfrm>
          <a:prstGeom prst="rect">
            <a:avLst/>
          </a:prstGeom>
          <a:noFill/>
          <a:ln>
            <a:noFill/>
          </a:ln>
        </p:spPr>
      </p:pic>
      <p:pic>
        <p:nvPicPr>
          <p:cNvPr id="1218" name="Google Shape;1218;p240"/>
          <p:cNvPicPr preferRelativeResize="0"/>
          <p:nvPr/>
        </p:nvPicPr>
        <p:blipFill>
          <a:blip r:embed="rId7">
            <a:alphaModFix/>
          </a:blip>
          <a:stretch>
            <a:fillRect/>
          </a:stretch>
        </p:blipFill>
        <p:spPr>
          <a:xfrm>
            <a:off x="4891294" y="2441169"/>
            <a:ext cx="413575" cy="413575"/>
          </a:xfrm>
          <a:prstGeom prst="rect">
            <a:avLst/>
          </a:prstGeom>
          <a:noFill/>
          <a:ln>
            <a:noFill/>
          </a:ln>
        </p:spPr>
      </p:pic>
      <p:sp>
        <p:nvSpPr>
          <p:cNvPr id="1219" name="Google Shape;1219;p240"/>
          <p:cNvSpPr txBox="1"/>
          <p:nvPr/>
        </p:nvSpPr>
        <p:spPr>
          <a:xfrm>
            <a:off x="0" y="4835700"/>
            <a:ext cx="4554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latin typeface="Poppins Light"/>
                <a:ea typeface="Poppins Light"/>
                <a:cs typeface="Poppins Light"/>
                <a:sym typeface="Poppins Light"/>
              </a:rPr>
              <a:t>Image Source: Storyset Icons</a:t>
            </a:r>
            <a:endParaRPr sz="800">
              <a:latin typeface="Poppins Light"/>
              <a:ea typeface="Poppins Light"/>
              <a:cs typeface="Poppins Light"/>
              <a:sym typeface="Poppins Light"/>
            </a:endParaRPr>
          </a:p>
        </p:txBody>
      </p:sp>
      <p:sp>
        <p:nvSpPr>
          <p:cNvPr id="1220" name="Google Shape;1220;p24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p:cSld name="CUSTOM_4_1_1">
    <p:spTree>
      <p:nvGrpSpPr>
        <p:cNvPr id="1221" name="Shape 1221"/>
        <p:cNvGrpSpPr/>
        <p:nvPr/>
      </p:nvGrpSpPr>
      <p:grpSpPr>
        <a:xfrm>
          <a:off x="0" y="0"/>
          <a:ext cx="0" cy="0"/>
          <a:chOff x="0" y="0"/>
          <a:chExt cx="0" cy="0"/>
        </a:xfrm>
      </p:grpSpPr>
      <p:sp>
        <p:nvSpPr>
          <p:cNvPr id="1222" name="Google Shape;1222;p241"/>
          <p:cNvSpPr txBox="1"/>
          <p:nvPr/>
        </p:nvSpPr>
        <p:spPr>
          <a:xfrm>
            <a:off x="4765713" y="846800"/>
            <a:ext cx="33768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500">
                <a:latin typeface="Poppins Medium"/>
                <a:ea typeface="Poppins Medium"/>
                <a:cs typeface="Poppins Medium"/>
                <a:sym typeface="Poppins Medium"/>
              </a:rPr>
              <a:t>Thank You!</a:t>
            </a:r>
            <a:endParaRPr sz="3500">
              <a:latin typeface="Poppins Medium"/>
              <a:ea typeface="Poppins Medium"/>
              <a:cs typeface="Poppins Medium"/>
              <a:sym typeface="Poppins Medium"/>
            </a:endParaRPr>
          </a:p>
        </p:txBody>
      </p:sp>
      <p:sp>
        <p:nvSpPr>
          <p:cNvPr id="1223" name="Google Shape;1223;p241"/>
          <p:cNvSpPr/>
          <p:nvPr/>
        </p:nvSpPr>
        <p:spPr>
          <a:xfrm>
            <a:off x="4891288" y="1701475"/>
            <a:ext cx="909300" cy="861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241"/>
          <p:cNvSpPr txBox="1"/>
          <p:nvPr/>
        </p:nvSpPr>
        <p:spPr>
          <a:xfrm>
            <a:off x="5378100" y="2341925"/>
            <a:ext cx="32154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2"/>
              </a:rPr>
              <a:t>@AutSpaces</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3"/>
              </a:rPr>
              <a:t>/AutSPACEs</a:t>
            </a:r>
            <a:r>
              <a:rPr lang="en-GB" sz="1900">
                <a:solidFill>
                  <a:srgbClr val="2C2C2C"/>
                </a:solidFill>
                <a:latin typeface="Poppins"/>
                <a:ea typeface="Poppins"/>
                <a:cs typeface="Poppins"/>
                <a:sym typeface="Poppins"/>
              </a:rPr>
              <a:t>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4"/>
              </a:rPr>
              <a:t>/AutisticaCitizenScience</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lnSpc>
                <a:spcPct val="115000"/>
              </a:lnSpc>
              <a:spcBef>
                <a:spcPts val="0"/>
              </a:spcBef>
              <a:spcAft>
                <a:spcPts val="0"/>
              </a:spcAft>
              <a:buNone/>
            </a:pPr>
            <a:r>
              <a:t/>
            </a:r>
            <a:endParaRPr sz="1900">
              <a:latin typeface="Poppins"/>
              <a:ea typeface="Poppins"/>
              <a:cs typeface="Poppins"/>
              <a:sym typeface="Poppins"/>
            </a:endParaRPr>
          </a:p>
        </p:txBody>
      </p:sp>
      <p:pic>
        <p:nvPicPr>
          <p:cNvPr id="1225" name="Google Shape;1225;p241"/>
          <p:cNvPicPr preferRelativeResize="0"/>
          <p:nvPr/>
        </p:nvPicPr>
        <p:blipFill>
          <a:blip r:embed="rId5">
            <a:alphaModFix/>
          </a:blip>
          <a:stretch>
            <a:fillRect/>
          </a:stretch>
        </p:blipFill>
        <p:spPr>
          <a:xfrm>
            <a:off x="4891300" y="3104888"/>
            <a:ext cx="413573" cy="413573"/>
          </a:xfrm>
          <a:prstGeom prst="rect">
            <a:avLst/>
          </a:prstGeom>
          <a:noFill/>
          <a:ln>
            <a:noFill/>
          </a:ln>
        </p:spPr>
      </p:pic>
      <p:pic>
        <p:nvPicPr>
          <p:cNvPr id="1226" name="Google Shape;1226;p241"/>
          <p:cNvPicPr preferRelativeResize="0"/>
          <p:nvPr/>
        </p:nvPicPr>
        <p:blipFill>
          <a:blip r:embed="rId6">
            <a:alphaModFix/>
          </a:blip>
          <a:stretch>
            <a:fillRect/>
          </a:stretch>
        </p:blipFill>
        <p:spPr>
          <a:xfrm>
            <a:off x="4891294" y="2441169"/>
            <a:ext cx="413575" cy="413575"/>
          </a:xfrm>
          <a:prstGeom prst="rect">
            <a:avLst/>
          </a:prstGeom>
          <a:noFill/>
          <a:ln>
            <a:noFill/>
          </a:ln>
        </p:spPr>
      </p:pic>
      <p:sp>
        <p:nvSpPr>
          <p:cNvPr id="1227" name="Google Shape;1227;p241"/>
          <p:cNvSpPr txBox="1"/>
          <p:nvPr/>
        </p:nvSpPr>
        <p:spPr>
          <a:xfrm>
            <a:off x="0" y="4835700"/>
            <a:ext cx="4554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latin typeface="Poppins Light"/>
                <a:ea typeface="Poppins Light"/>
                <a:cs typeface="Poppins Light"/>
                <a:sym typeface="Poppins Light"/>
              </a:rPr>
              <a:t>Image Source:</a:t>
            </a:r>
            <a:endParaRPr sz="800">
              <a:latin typeface="Poppins Light"/>
              <a:ea typeface="Poppins Light"/>
              <a:cs typeface="Poppins Light"/>
              <a:sym typeface="Poppins Light"/>
            </a:endParaRPr>
          </a:p>
        </p:txBody>
      </p:sp>
      <p:sp>
        <p:nvSpPr>
          <p:cNvPr id="1228" name="Google Shape;1228;p24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1">
  <p:cSld name="CUSTOM_4_1_1_1">
    <p:spTree>
      <p:nvGrpSpPr>
        <p:cNvPr id="1229" name="Shape 1229"/>
        <p:cNvGrpSpPr/>
        <p:nvPr/>
      </p:nvGrpSpPr>
      <p:grpSpPr>
        <a:xfrm>
          <a:off x="0" y="0"/>
          <a:ext cx="0" cy="0"/>
          <a:chOff x="0" y="0"/>
          <a:chExt cx="0" cy="0"/>
        </a:xfrm>
      </p:grpSpPr>
      <p:sp>
        <p:nvSpPr>
          <p:cNvPr id="1230" name="Google Shape;1230;p242"/>
          <p:cNvSpPr txBox="1"/>
          <p:nvPr/>
        </p:nvSpPr>
        <p:spPr>
          <a:xfrm>
            <a:off x="4765713" y="846800"/>
            <a:ext cx="33768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500">
                <a:latin typeface="Poppins Medium"/>
                <a:ea typeface="Poppins Medium"/>
                <a:cs typeface="Poppins Medium"/>
                <a:sym typeface="Poppins Medium"/>
              </a:rPr>
              <a:t>Thank You!</a:t>
            </a:r>
            <a:endParaRPr sz="3500">
              <a:latin typeface="Poppins Medium"/>
              <a:ea typeface="Poppins Medium"/>
              <a:cs typeface="Poppins Medium"/>
              <a:sym typeface="Poppins Medium"/>
            </a:endParaRPr>
          </a:p>
        </p:txBody>
      </p:sp>
      <p:sp>
        <p:nvSpPr>
          <p:cNvPr id="1231" name="Google Shape;1231;p242"/>
          <p:cNvSpPr/>
          <p:nvPr/>
        </p:nvSpPr>
        <p:spPr>
          <a:xfrm>
            <a:off x="4891288" y="1701475"/>
            <a:ext cx="909300" cy="861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242"/>
          <p:cNvSpPr txBox="1"/>
          <p:nvPr/>
        </p:nvSpPr>
        <p:spPr>
          <a:xfrm>
            <a:off x="5378100" y="2341925"/>
            <a:ext cx="32154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2"/>
              </a:rPr>
              <a:t>@AutSpaces</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3"/>
              </a:rPr>
              <a:t>/AutSPACEs</a:t>
            </a:r>
            <a:r>
              <a:rPr lang="en-GB" sz="1900">
                <a:solidFill>
                  <a:srgbClr val="2C2C2C"/>
                </a:solidFill>
                <a:latin typeface="Poppins"/>
                <a:ea typeface="Poppins"/>
                <a:cs typeface="Poppins"/>
                <a:sym typeface="Poppins"/>
              </a:rPr>
              <a:t>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4"/>
              </a:rPr>
              <a:t>/AutisticaCitizenScience</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lnSpc>
                <a:spcPct val="115000"/>
              </a:lnSpc>
              <a:spcBef>
                <a:spcPts val="0"/>
              </a:spcBef>
              <a:spcAft>
                <a:spcPts val="0"/>
              </a:spcAft>
              <a:buNone/>
            </a:pPr>
            <a:r>
              <a:t/>
            </a:r>
            <a:endParaRPr sz="1900">
              <a:latin typeface="Poppins"/>
              <a:ea typeface="Poppins"/>
              <a:cs typeface="Poppins"/>
              <a:sym typeface="Poppins"/>
            </a:endParaRPr>
          </a:p>
        </p:txBody>
      </p:sp>
      <p:pic>
        <p:nvPicPr>
          <p:cNvPr id="1233" name="Google Shape;1233;p242"/>
          <p:cNvPicPr preferRelativeResize="0"/>
          <p:nvPr/>
        </p:nvPicPr>
        <p:blipFill>
          <a:blip r:embed="rId5">
            <a:alphaModFix/>
          </a:blip>
          <a:stretch>
            <a:fillRect/>
          </a:stretch>
        </p:blipFill>
        <p:spPr>
          <a:xfrm>
            <a:off x="4891300" y="3104888"/>
            <a:ext cx="413573" cy="413573"/>
          </a:xfrm>
          <a:prstGeom prst="rect">
            <a:avLst/>
          </a:prstGeom>
          <a:noFill/>
          <a:ln>
            <a:noFill/>
          </a:ln>
        </p:spPr>
      </p:pic>
      <p:pic>
        <p:nvPicPr>
          <p:cNvPr id="1234" name="Google Shape;1234;p242"/>
          <p:cNvPicPr preferRelativeResize="0"/>
          <p:nvPr/>
        </p:nvPicPr>
        <p:blipFill>
          <a:blip r:embed="rId6">
            <a:alphaModFix/>
          </a:blip>
          <a:stretch>
            <a:fillRect/>
          </a:stretch>
        </p:blipFill>
        <p:spPr>
          <a:xfrm>
            <a:off x="4891294" y="2441169"/>
            <a:ext cx="413575" cy="413575"/>
          </a:xfrm>
          <a:prstGeom prst="rect">
            <a:avLst/>
          </a:prstGeom>
          <a:noFill/>
          <a:ln>
            <a:noFill/>
          </a:ln>
        </p:spPr>
      </p:pic>
      <p:sp>
        <p:nvSpPr>
          <p:cNvPr id="1235" name="Google Shape;1235;p242"/>
          <p:cNvSpPr txBox="1"/>
          <p:nvPr/>
        </p:nvSpPr>
        <p:spPr>
          <a:xfrm>
            <a:off x="0" y="4835700"/>
            <a:ext cx="4554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latin typeface="Poppins Light"/>
                <a:ea typeface="Poppins Light"/>
                <a:cs typeface="Poppins Light"/>
                <a:sym typeface="Poppins Light"/>
              </a:rPr>
              <a:t>Image Source:</a:t>
            </a:r>
            <a:endParaRPr sz="800">
              <a:latin typeface="Poppins Light"/>
              <a:ea typeface="Poppins Light"/>
              <a:cs typeface="Poppins Light"/>
              <a:sym typeface="Poppins Light"/>
            </a:endParaRPr>
          </a:p>
        </p:txBody>
      </p:sp>
      <p:sp>
        <p:nvSpPr>
          <p:cNvPr id="1236" name="Google Shape;1236;p24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1 1">
  <p:cSld name="CUSTOM_4_1_1_1_1">
    <p:spTree>
      <p:nvGrpSpPr>
        <p:cNvPr id="1237" name="Shape 1237"/>
        <p:cNvGrpSpPr/>
        <p:nvPr/>
      </p:nvGrpSpPr>
      <p:grpSpPr>
        <a:xfrm>
          <a:off x="0" y="0"/>
          <a:ext cx="0" cy="0"/>
          <a:chOff x="0" y="0"/>
          <a:chExt cx="0" cy="0"/>
        </a:xfrm>
      </p:grpSpPr>
      <p:sp>
        <p:nvSpPr>
          <p:cNvPr id="1238" name="Google Shape;1238;p243"/>
          <p:cNvSpPr txBox="1"/>
          <p:nvPr/>
        </p:nvSpPr>
        <p:spPr>
          <a:xfrm>
            <a:off x="4765713" y="846800"/>
            <a:ext cx="33768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500">
                <a:latin typeface="Poppins Medium"/>
                <a:ea typeface="Poppins Medium"/>
                <a:cs typeface="Poppins Medium"/>
                <a:sym typeface="Poppins Medium"/>
              </a:rPr>
              <a:t>Thank You!</a:t>
            </a:r>
            <a:endParaRPr sz="3500">
              <a:latin typeface="Poppins Medium"/>
              <a:ea typeface="Poppins Medium"/>
              <a:cs typeface="Poppins Medium"/>
              <a:sym typeface="Poppins Medium"/>
            </a:endParaRPr>
          </a:p>
        </p:txBody>
      </p:sp>
      <p:sp>
        <p:nvSpPr>
          <p:cNvPr id="1239" name="Google Shape;1239;p243"/>
          <p:cNvSpPr/>
          <p:nvPr/>
        </p:nvSpPr>
        <p:spPr>
          <a:xfrm>
            <a:off x="4891288" y="1701475"/>
            <a:ext cx="909300" cy="86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243"/>
          <p:cNvSpPr txBox="1"/>
          <p:nvPr/>
        </p:nvSpPr>
        <p:spPr>
          <a:xfrm>
            <a:off x="5378100" y="2341925"/>
            <a:ext cx="32154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2"/>
              </a:rPr>
              <a:t>@AutSpaces</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3"/>
              </a:rPr>
              <a:t>/AutSPACEs</a:t>
            </a:r>
            <a:r>
              <a:rPr lang="en-GB" sz="1900">
                <a:solidFill>
                  <a:srgbClr val="2C2C2C"/>
                </a:solidFill>
                <a:latin typeface="Poppins"/>
                <a:ea typeface="Poppins"/>
                <a:cs typeface="Poppins"/>
                <a:sym typeface="Poppins"/>
              </a:rPr>
              <a:t>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4"/>
              </a:rPr>
              <a:t>/AutisticaCitizenScience</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lnSpc>
                <a:spcPct val="115000"/>
              </a:lnSpc>
              <a:spcBef>
                <a:spcPts val="0"/>
              </a:spcBef>
              <a:spcAft>
                <a:spcPts val="0"/>
              </a:spcAft>
              <a:buNone/>
            </a:pPr>
            <a:r>
              <a:t/>
            </a:r>
            <a:endParaRPr sz="1900">
              <a:latin typeface="Poppins"/>
              <a:ea typeface="Poppins"/>
              <a:cs typeface="Poppins"/>
              <a:sym typeface="Poppins"/>
            </a:endParaRPr>
          </a:p>
        </p:txBody>
      </p:sp>
      <p:pic>
        <p:nvPicPr>
          <p:cNvPr id="1241" name="Google Shape;1241;p243"/>
          <p:cNvPicPr preferRelativeResize="0"/>
          <p:nvPr/>
        </p:nvPicPr>
        <p:blipFill>
          <a:blip r:embed="rId5">
            <a:alphaModFix/>
          </a:blip>
          <a:stretch>
            <a:fillRect/>
          </a:stretch>
        </p:blipFill>
        <p:spPr>
          <a:xfrm>
            <a:off x="4891300" y="3104888"/>
            <a:ext cx="413573" cy="413573"/>
          </a:xfrm>
          <a:prstGeom prst="rect">
            <a:avLst/>
          </a:prstGeom>
          <a:noFill/>
          <a:ln>
            <a:noFill/>
          </a:ln>
        </p:spPr>
      </p:pic>
      <p:pic>
        <p:nvPicPr>
          <p:cNvPr id="1242" name="Google Shape;1242;p243"/>
          <p:cNvPicPr preferRelativeResize="0"/>
          <p:nvPr/>
        </p:nvPicPr>
        <p:blipFill>
          <a:blip r:embed="rId6">
            <a:alphaModFix/>
          </a:blip>
          <a:stretch>
            <a:fillRect/>
          </a:stretch>
        </p:blipFill>
        <p:spPr>
          <a:xfrm>
            <a:off x="4891294" y="2441169"/>
            <a:ext cx="413575" cy="413575"/>
          </a:xfrm>
          <a:prstGeom prst="rect">
            <a:avLst/>
          </a:prstGeom>
          <a:noFill/>
          <a:ln>
            <a:noFill/>
          </a:ln>
        </p:spPr>
      </p:pic>
      <p:sp>
        <p:nvSpPr>
          <p:cNvPr id="1243" name="Google Shape;1243;p243"/>
          <p:cNvSpPr txBox="1"/>
          <p:nvPr/>
        </p:nvSpPr>
        <p:spPr>
          <a:xfrm>
            <a:off x="0" y="4835700"/>
            <a:ext cx="4554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latin typeface="Poppins Light"/>
                <a:ea typeface="Poppins Light"/>
                <a:cs typeface="Poppins Light"/>
                <a:sym typeface="Poppins Light"/>
              </a:rPr>
              <a:t>Image Source:</a:t>
            </a:r>
            <a:endParaRPr sz="800">
              <a:latin typeface="Poppins Light"/>
              <a:ea typeface="Poppins Light"/>
              <a:cs typeface="Poppins Light"/>
              <a:sym typeface="Poppins Light"/>
            </a:endParaRPr>
          </a:p>
        </p:txBody>
      </p:sp>
      <p:sp>
        <p:nvSpPr>
          <p:cNvPr id="1244" name="Google Shape;1244;p24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p:cSld name="CUSTOM_4">
    <p:spTree>
      <p:nvGrpSpPr>
        <p:cNvPr id="115" name="Shape 115"/>
        <p:cNvGrpSpPr/>
        <p:nvPr/>
      </p:nvGrpSpPr>
      <p:grpSpPr>
        <a:xfrm>
          <a:off x="0" y="0"/>
          <a:ext cx="0" cy="0"/>
          <a:chOff x="0" y="0"/>
          <a:chExt cx="0" cy="0"/>
        </a:xfrm>
      </p:grpSpPr>
      <p:sp>
        <p:nvSpPr>
          <p:cNvPr id="116" name="Google Shape;116;p26"/>
          <p:cNvSpPr/>
          <p:nvPr/>
        </p:nvSpPr>
        <p:spPr>
          <a:xfrm>
            <a:off x="0" y="-50"/>
            <a:ext cx="19653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6"/>
          <p:cNvSpPr/>
          <p:nvPr/>
        </p:nvSpPr>
        <p:spPr>
          <a:xfrm>
            <a:off x="2420925" y="1701875"/>
            <a:ext cx="819900" cy="7713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C2C2C"/>
              </a:solidFill>
              <a:latin typeface="Poppins"/>
              <a:ea typeface="Poppins"/>
              <a:cs typeface="Poppins"/>
              <a:sym typeface="Poppins"/>
            </a:endParaRPr>
          </a:p>
        </p:txBody>
      </p:sp>
      <p:sp>
        <p:nvSpPr>
          <p:cNvPr id="118" name="Google Shape;118;p26"/>
          <p:cNvSpPr/>
          <p:nvPr/>
        </p:nvSpPr>
        <p:spPr>
          <a:xfrm>
            <a:off x="2420925" y="2816075"/>
            <a:ext cx="819900" cy="7713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C2C2C"/>
              </a:solidFill>
              <a:latin typeface="Poppins"/>
              <a:ea typeface="Poppins"/>
              <a:cs typeface="Poppins"/>
              <a:sym typeface="Poppins"/>
            </a:endParaRPr>
          </a:p>
        </p:txBody>
      </p:sp>
      <p:sp>
        <p:nvSpPr>
          <p:cNvPr id="119" name="Google Shape;119;p26"/>
          <p:cNvSpPr/>
          <p:nvPr/>
        </p:nvSpPr>
        <p:spPr>
          <a:xfrm>
            <a:off x="2420925" y="3930275"/>
            <a:ext cx="819900" cy="7713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C2C2C"/>
              </a:solidFill>
              <a:latin typeface="Poppins"/>
              <a:ea typeface="Poppins"/>
              <a:cs typeface="Poppins"/>
              <a:sym typeface="Poppins"/>
            </a:endParaRPr>
          </a:p>
        </p:txBody>
      </p:sp>
      <p:sp>
        <p:nvSpPr>
          <p:cNvPr id="120" name="Google Shape;120;p26"/>
          <p:cNvSpPr txBox="1"/>
          <p:nvPr/>
        </p:nvSpPr>
        <p:spPr>
          <a:xfrm>
            <a:off x="3240825" y="398125"/>
            <a:ext cx="22518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Contents</a:t>
            </a:r>
            <a:endParaRPr sz="2800">
              <a:solidFill>
                <a:srgbClr val="2C2C2C"/>
              </a:solidFill>
              <a:latin typeface="Poppins Medium"/>
              <a:ea typeface="Poppins Medium"/>
              <a:cs typeface="Poppins Medium"/>
              <a:sym typeface="Poppins Medium"/>
            </a:endParaRPr>
          </a:p>
        </p:txBody>
      </p:sp>
      <p:sp>
        <p:nvSpPr>
          <p:cNvPr id="121" name="Google Shape;121;p26"/>
          <p:cNvSpPr txBox="1"/>
          <p:nvPr/>
        </p:nvSpPr>
        <p:spPr>
          <a:xfrm>
            <a:off x="3620250" y="170187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122" name="Google Shape;122;p26"/>
          <p:cNvSpPr txBox="1"/>
          <p:nvPr/>
        </p:nvSpPr>
        <p:spPr>
          <a:xfrm>
            <a:off x="3620250" y="281607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123" name="Google Shape;123;p26"/>
          <p:cNvSpPr txBox="1"/>
          <p:nvPr/>
        </p:nvSpPr>
        <p:spPr>
          <a:xfrm>
            <a:off x="3620250" y="393027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124" name="Google Shape;124;p26"/>
          <p:cNvSpPr txBox="1"/>
          <p:nvPr/>
        </p:nvSpPr>
        <p:spPr>
          <a:xfrm>
            <a:off x="2682225" y="1802825"/>
            <a:ext cx="2973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1</a:t>
            </a:r>
            <a:endParaRPr sz="2500">
              <a:solidFill>
                <a:srgbClr val="2C2C2C"/>
              </a:solidFill>
              <a:latin typeface="Poppins Medium"/>
              <a:ea typeface="Poppins Medium"/>
              <a:cs typeface="Poppins Medium"/>
              <a:sym typeface="Poppins Medium"/>
            </a:endParaRPr>
          </a:p>
        </p:txBody>
      </p:sp>
      <p:sp>
        <p:nvSpPr>
          <p:cNvPr id="125" name="Google Shape;125;p26"/>
          <p:cNvSpPr txBox="1"/>
          <p:nvPr/>
        </p:nvSpPr>
        <p:spPr>
          <a:xfrm>
            <a:off x="2629938" y="2917025"/>
            <a:ext cx="251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2</a:t>
            </a:r>
            <a:endParaRPr sz="2500">
              <a:solidFill>
                <a:srgbClr val="2C2C2C"/>
              </a:solidFill>
              <a:latin typeface="Poppins Medium"/>
              <a:ea typeface="Poppins Medium"/>
              <a:cs typeface="Poppins Medium"/>
              <a:sym typeface="Poppins Medium"/>
            </a:endParaRPr>
          </a:p>
        </p:txBody>
      </p:sp>
      <p:sp>
        <p:nvSpPr>
          <p:cNvPr id="126" name="Google Shape;126;p26"/>
          <p:cNvSpPr txBox="1"/>
          <p:nvPr/>
        </p:nvSpPr>
        <p:spPr>
          <a:xfrm>
            <a:off x="2661375" y="4031225"/>
            <a:ext cx="339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3</a:t>
            </a:r>
            <a:endParaRPr sz="2500">
              <a:solidFill>
                <a:srgbClr val="2C2C2C"/>
              </a:solidFill>
              <a:latin typeface="Poppins Medium"/>
              <a:ea typeface="Poppins Medium"/>
              <a:cs typeface="Poppins Medium"/>
              <a:sym typeface="Poppins Medium"/>
            </a:endParaRPr>
          </a:p>
        </p:txBody>
      </p:sp>
      <p:sp>
        <p:nvSpPr>
          <p:cNvPr id="127" name="Google Shape;127;p26"/>
          <p:cNvSpPr txBox="1"/>
          <p:nvPr>
            <p:ph idx="1" type="body"/>
          </p:nvPr>
        </p:nvSpPr>
        <p:spPr>
          <a:xfrm>
            <a:off x="3627625" y="1714500"/>
            <a:ext cx="2526300" cy="657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28" name="Google Shape;128;p26"/>
          <p:cNvSpPr txBox="1"/>
          <p:nvPr>
            <p:ph idx="2" type="body"/>
          </p:nvPr>
        </p:nvSpPr>
        <p:spPr>
          <a:xfrm>
            <a:off x="3620250" y="2822388"/>
            <a:ext cx="2526300" cy="657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29" name="Google Shape;129;p26"/>
          <p:cNvSpPr txBox="1"/>
          <p:nvPr>
            <p:ph idx="3" type="body"/>
          </p:nvPr>
        </p:nvSpPr>
        <p:spPr>
          <a:xfrm>
            <a:off x="3696450" y="3987125"/>
            <a:ext cx="2526300" cy="657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30" name="Google Shape;130;p2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1 2">
  <p:cSld name="CUSTOM_4_1_1_1_2">
    <p:spTree>
      <p:nvGrpSpPr>
        <p:cNvPr id="1245" name="Shape 1245"/>
        <p:cNvGrpSpPr/>
        <p:nvPr/>
      </p:nvGrpSpPr>
      <p:grpSpPr>
        <a:xfrm>
          <a:off x="0" y="0"/>
          <a:ext cx="0" cy="0"/>
          <a:chOff x="0" y="0"/>
          <a:chExt cx="0" cy="0"/>
        </a:xfrm>
      </p:grpSpPr>
      <p:sp>
        <p:nvSpPr>
          <p:cNvPr id="1246" name="Google Shape;1246;p244"/>
          <p:cNvSpPr txBox="1"/>
          <p:nvPr/>
        </p:nvSpPr>
        <p:spPr>
          <a:xfrm>
            <a:off x="4765713" y="846800"/>
            <a:ext cx="33768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500">
                <a:latin typeface="Poppins Medium"/>
                <a:ea typeface="Poppins Medium"/>
                <a:cs typeface="Poppins Medium"/>
                <a:sym typeface="Poppins Medium"/>
              </a:rPr>
              <a:t>Thank You!</a:t>
            </a:r>
            <a:endParaRPr sz="3500">
              <a:latin typeface="Poppins Medium"/>
              <a:ea typeface="Poppins Medium"/>
              <a:cs typeface="Poppins Medium"/>
              <a:sym typeface="Poppins Medium"/>
            </a:endParaRPr>
          </a:p>
        </p:txBody>
      </p:sp>
      <p:sp>
        <p:nvSpPr>
          <p:cNvPr id="1247" name="Google Shape;1247;p244"/>
          <p:cNvSpPr/>
          <p:nvPr/>
        </p:nvSpPr>
        <p:spPr>
          <a:xfrm>
            <a:off x="4891288" y="1701475"/>
            <a:ext cx="909300" cy="86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244"/>
          <p:cNvSpPr txBox="1"/>
          <p:nvPr/>
        </p:nvSpPr>
        <p:spPr>
          <a:xfrm>
            <a:off x="5378100" y="2341925"/>
            <a:ext cx="32154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2"/>
              </a:rPr>
              <a:t>@AutSpaces</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3"/>
              </a:rPr>
              <a:t>/AutSPACEs</a:t>
            </a:r>
            <a:r>
              <a:rPr lang="en-GB" sz="1900">
                <a:solidFill>
                  <a:srgbClr val="2C2C2C"/>
                </a:solidFill>
                <a:latin typeface="Poppins"/>
                <a:ea typeface="Poppins"/>
                <a:cs typeface="Poppins"/>
                <a:sym typeface="Poppins"/>
              </a:rPr>
              <a:t>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4"/>
              </a:rPr>
              <a:t>/AutisticaCitizenScience</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lnSpc>
                <a:spcPct val="115000"/>
              </a:lnSpc>
              <a:spcBef>
                <a:spcPts val="0"/>
              </a:spcBef>
              <a:spcAft>
                <a:spcPts val="0"/>
              </a:spcAft>
              <a:buNone/>
            </a:pPr>
            <a:r>
              <a:t/>
            </a:r>
            <a:endParaRPr sz="1900">
              <a:latin typeface="Poppins"/>
              <a:ea typeface="Poppins"/>
              <a:cs typeface="Poppins"/>
              <a:sym typeface="Poppins"/>
            </a:endParaRPr>
          </a:p>
        </p:txBody>
      </p:sp>
      <p:pic>
        <p:nvPicPr>
          <p:cNvPr id="1249" name="Google Shape;1249;p244"/>
          <p:cNvPicPr preferRelativeResize="0"/>
          <p:nvPr/>
        </p:nvPicPr>
        <p:blipFill>
          <a:blip r:embed="rId5">
            <a:alphaModFix/>
          </a:blip>
          <a:stretch>
            <a:fillRect/>
          </a:stretch>
        </p:blipFill>
        <p:spPr>
          <a:xfrm>
            <a:off x="4891300" y="3104888"/>
            <a:ext cx="413573" cy="413573"/>
          </a:xfrm>
          <a:prstGeom prst="rect">
            <a:avLst/>
          </a:prstGeom>
          <a:noFill/>
          <a:ln>
            <a:noFill/>
          </a:ln>
        </p:spPr>
      </p:pic>
      <p:pic>
        <p:nvPicPr>
          <p:cNvPr id="1250" name="Google Shape;1250;p244"/>
          <p:cNvPicPr preferRelativeResize="0"/>
          <p:nvPr/>
        </p:nvPicPr>
        <p:blipFill>
          <a:blip r:embed="rId6">
            <a:alphaModFix/>
          </a:blip>
          <a:stretch>
            <a:fillRect/>
          </a:stretch>
        </p:blipFill>
        <p:spPr>
          <a:xfrm>
            <a:off x="4891294" y="2441169"/>
            <a:ext cx="413575" cy="413575"/>
          </a:xfrm>
          <a:prstGeom prst="rect">
            <a:avLst/>
          </a:prstGeom>
          <a:noFill/>
          <a:ln>
            <a:noFill/>
          </a:ln>
        </p:spPr>
      </p:pic>
      <p:sp>
        <p:nvSpPr>
          <p:cNvPr id="1251" name="Google Shape;1251;p244"/>
          <p:cNvSpPr txBox="1"/>
          <p:nvPr/>
        </p:nvSpPr>
        <p:spPr>
          <a:xfrm>
            <a:off x="0" y="4835700"/>
            <a:ext cx="4554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latin typeface="Poppins Light"/>
                <a:ea typeface="Poppins Light"/>
                <a:cs typeface="Poppins Light"/>
                <a:sym typeface="Poppins Light"/>
              </a:rPr>
              <a:t>Image Source:</a:t>
            </a:r>
            <a:endParaRPr sz="800">
              <a:latin typeface="Poppins Light"/>
              <a:ea typeface="Poppins Light"/>
              <a:cs typeface="Poppins Light"/>
              <a:sym typeface="Poppins Light"/>
            </a:endParaRPr>
          </a:p>
        </p:txBody>
      </p:sp>
      <p:sp>
        <p:nvSpPr>
          <p:cNvPr id="1252" name="Google Shape;1252;p24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1 3">
  <p:cSld name="CUSTOM_4_1_1_1_3">
    <p:spTree>
      <p:nvGrpSpPr>
        <p:cNvPr id="1253" name="Shape 1253"/>
        <p:cNvGrpSpPr/>
        <p:nvPr/>
      </p:nvGrpSpPr>
      <p:grpSpPr>
        <a:xfrm>
          <a:off x="0" y="0"/>
          <a:ext cx="0" cy="0"/>
          <a:chOff x="0" y="0"/>
          <a:chExt cx="0" cy="0"/>
        </a:xfrm>
      </p:grpSpPr>
      <p:sp>
        <p:nvSpPr>
          <p:cNvPr id="1254" name="Google Shape;1254;p245"/>
          <p:cNvSpPr txBox="1"/>
          <p:nvPr/>
        </p:nvSpPr>
        <p:spPr>
          <a:xfrm>
            <a:off x="4765713" y="846800"/>
            <a:ext cx="33768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500">
                <a:latin typeface="Poppins Medium"/>
                <a:ea typeface="Poppins Medium"/>
                <a:cs typeface="Poppins Medium"/>
                <a:sym typeface="Poppins Medium"/>
              </a:rPr>
              <a:t>Thank You!</a:t>
            </a:r>
            <a:endParaRPr sz="3500">
              <a:latin typeface="Poppins Medium"/>
              <a:ea typeface="Poppins Medium"/>
              <a:cs typeface="Poppins Medium"/>
              <a:sym typeface="Poppins Medium"/>
            </a:endParaRPr>
          </a:p>
        </p:txBody>
      </p:sp>
      <p:sp>
        <p:nvSpPr>
          <p:cNvPr id="1255" name="Google Shape;1255;p245"/>
          <p:cNvSpPr/>
          <p:nvPr/>
        </p:nvSpPr>
        <p:spPr>
          <a:xfrm>
            <a:off x="4891288" y="1701475"/>
            <a:ext cx="909300" cy="86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245"/>
          <p:cNvSpPr txBox="1"/>
          <p:nvPr/>
        </p:nvSpPr>
        <p:spPr>
          <a:xfrm>
            <a:off x="5378100" y="2341925"/>
            <a:ext cx="32154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2"/>
              </a:rPr>
              <a:t>@AutSpaces</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3"/>
              </a:rPr>
              <a:t>/AutSPACEs</a:t>
            </a:r>
            <a:r>
              <a:rPr lang="en-GB" sz="1900">
                <a:solidFill>
                  <a:srgbClr val="2C2C2C"/>
                </a:solidFill>
                <a:latin typeface="Poppins"/>
                <a:ea typeface="Poppins"/>
                <a:cs typeface="Poppins"/>
                <a:sym typeface="Poppins"/>
              </a:rPr>
              <a:t>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4"/>
              </a:rPr>
              <a:t>/AutisticaCitizenScience</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lnSpc>
                <a:spcPct val="115000"/>
              </a:lnSpc>
              <a:spcBef>
                <a:spcPts val="0"/>
              </a:spcBef>
              <a:spcAft>
                <a:spcPts val="0"/>
              </a:spcAft>
              <a:buNone/>
            </a:pPr>
            <a:r>
              <a:t/>
            </a:r>
            <a:endParaRPr sz="1900">
              <a:latin typeface="Poppins"/>
              <a:ea typeface="Poppins"/>
              <a:cs typeface="Poppins"/>
              <a:sym typeface="Poppins"/>
            </a:endParaRPr>
          </a:p>
        </p:txBody>
      </p:sp>
      <p:pic>
        <p:nvPicPr>
          <p:cNvPr id="1257" name="Google Shape;1257;p245"/>
          <p:cNvPicPr preferRelativeResize="0"/>
          <p:nvPr/>
        </p:nvPicPr>
        <p:blipFill>
          <a:blip r:embed="rId5">
            <a:alphaModFix/>
          </a:blip>
          <a:stretch>
            <a:fillRect/>
          </a:stretch>
        </p:blipFill>
        <p:spPr>
          <a:xfrm>
            <a:off x="4891300" y="3104888"/>
            <a:ext cx="413573" cy="413573"/>
          </a:xfrm>
          <a:prstGeom prst="rect">
            <a:avLst/>
          </a:prstGeom>
          <a:noFill/>
          <a:ln>
            <a:noFill/>
          </a:ln>
        </p:spPr>
      </p:pic>
      <p:pic>
        <p:nvPicPr>
          <p:cNvPr id="1258" name="Google Shape;1258;p245"/>
          <p:cNvPicPr preferRelativeResize="0"/>
          <p:nvPr/>
        </p:nvPicPr>
        <p:blipFill>
          <a:blip r:embed="rId6">
            <a:alphaModFix/>
          </a:blip>
          <a:stretch>
            <a:fillRect/>
          </a:stretch>
        </p:blipFill>
        <p:spPr>
          <a:xfrm>
            <a:off x="4891294" y="2441169"/>
            <a:ext cx="413575" cy="413575"/>
          </a:xfrm>
          <a:prstGeom prst="rect">
            <a:avLst/>
          </a:prstGeom>
          <a:noFill/>
          <a:ln>
            <a:noFill/>
          </a:ln>
        </p:spPr>
      </p:pic>
      <p:sp>
        <p:nvSpPr>
          <p:cNvPr id="1259" name="Google Shape;1259;p245"/>
          <p:cNvSpPr txBox="1"/>
          <p:nvPr/>
        </p:nvSpPr>
        <p:spPr>
          <a:xfrm>
            <a:off x="0" y="4835700"/>
            <a:ext cx="4554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latin typeface="Poppins Light"/>
                <a:ea typeface="Poppins Light"/>
                <a:cs typeface="Poppins Light"/>
                <a:sym typeface="Poppins Light"/>
              </a:rPr>
              <a:t>Image Source:</a:t>
            </a:r>
            <a:endParaRPr sz="800">
              <a:latin typeface="Poppins Light"/>
              <a:ea typeface="Poppins Light"/>
              <a:cs typeface="Poppins Light"/>
              <a:sym typeface="Poppins Light"/>
            </a:endParaRPr>
          </a:p>
        </p:txBody>
      </p:sp>
      <p:sp>
        <p:nvSpPr>
          <p:cNvPr id="1260" name="Google Shape;1260;p24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nks Slides">
  <p:cSld name="TITLE_2_1">
    <p:spTree>
      <p:nvGrpSpPr>
        <p:cNvPr id="1261" name="Shape 1261"/>
        <p:cNvGrpSpPr/>
        <p:nvPr/>
      </p:nvGrpSpPr>
      <p:grpSpPr>
        <a:xfrm>
          <a:off x="0" y="0"/>
          <a:ext cx="0" cy="0"/>
          <a:chOff x="0" y="0"/>
          <a:chExt cx="0" cy="0"/>
        </a:xfrm>
      </p:grpSpPr>
      <p:sp>
        <p:nvSpPr>
          <p:cNvPr id="1262" name="Google Shape;1262;p246"/>
          <p:cNvSpPr/>
          <p:nvPr/>
        </p:nvSpPr>
        <p:spPr>
          <a:xfrm>
            <a:off x="0" y="4035350"/>
            <a:ext cx="9144000" cy="1107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2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264" name="Google Shape;1264;p246"/>
          <p:cNvSpPr txBox="1"/>
          <p:nvPr/>
        </p:nvSpPr>
        <p:spPr>
          <a:xfrm>
            <a:off x="2906275" y="398125"/>
            <a:ext cx="24357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Thank You!</a:t>
            </a:r>
            <a:endParaRPr sz="2800">
              <a:solidFill>
                <a:srgbClr val="2C2C2C"/>
              </a:solidFill>
              <a:latin typeface="Poppins Medium"/>
              <a:ea typeface="Poppins Medium"/>
              <a:cs typeface="Poppins Medium"/>
              <a:sym typeface="Poppins Medium"/>
            </a:endParaRPr>
          </a:p>
        </p:txBody>
      </p:sp>
      <p:sp>
        <p:nvSpPr>
          <p:cNvPr id="1265" name="Google Shape;1265;p246"/>
          <p:cNvSpPr txBox="1"/>
          <p:nvPr/>
        </p:nvSpPr>
        <p:spPr>
          <a:xfrm>
            <a:off x="1189975" y="1695650"/>
            <a:ext cx="61368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2C2C2C"/>
                </a:solidFill>
                <a:latin typeface="Poppins"/>
                <a:ea typeface="Poppins"/>
                <a:cs typeface="Poppins"/>
                <a:sym typeface="Poppins"/>
              </a:rPr>
              <a:t>Put information about how to get in touch here. </a:t>
            </a:r>
            <a:endParaRPr>
              <a:solidFill>
                <a:srgbClr val="2C2C2C"/>
              </a:solidFill>
              <a:latin typeface="Poppins"/>
              <a:ea typeface="Poppins"/>
              <a:cs typeface="Poppins"/>
              <a:sym typeface="Poppins"/>
            </a:endParaRPr>
          </a:p>
          <a:p>
            <a:pPr indent="-317500" lvl="0" marL="457200" rtl="0" algn="l">
              <a:spcBef>
                <a:spcPts val="0"/>
              </a:spcBef>
              <a:spcAft>
                <a:spcPts val="0"/>
              </a:spcAft>
              <a:buClr>
                <a:srgbClr val="2C2C2C"/>
              </a:buClr>
              <a:buSzPts val="1400"/>
              <a:buFont typeface="Poppins"/>
              <a:buChar char="●"/>
            </a:pPr>
            <a:r>
              <a:rPr lang="en-GB">
                <a:solidFill>
                  <a:srgbClr val="2C2C2C"/>
                </a:solidFill>
                <a:latin typeface="Poppins"/>
                <a:ea typeface="Poppins"/>
                <a:cs typeface="Poppins"/>
                <a:sym typeface="Poppins"/>
              </a:rPr>
              <a:t>Link to the Tinyletter sign up -&gt; </a:t>
            </a:r>
            <a:r>
              <a:rPr lang="en-GB" u="sng">
                <a:solidFill>
                  <a:schemeClr val="hlink"/>
                </a:solidFill>
                <a:latin typeface="Poppins"/>
                <a:ea typeface="Poppins"/>
                <a:cs typeface="Poppins"/>
                <a:sym typeface="Poppins"/>
                <a:hlinkClick r:id="rId2"/>
              </a:rPr>
              <a:t>https://tinyletter.com/AutisticaTuringCitizenScience</a:t>
            </a:r>
            <a:r>
              <a:rPr lang="en-GB">
                <a:solidFill>
                  <a:srgbClr val="2C2C2C"/>
                </a:solidFill>
                <a:latin typeface="Poppins"/>
                <a:ea typeface="Poppins"/>
                <a:cs typeface="Poppins"/>
                <a:sym typeface="Poppins"/>
              </a:rPr>
              <a:t> </a:t>
            </a:r>
            <a:endParaRPr>
              <a:solidFill>
                <a:srgbClr val="2C2C2C"/>
              </a:solidFill>
              <a:latin typeface="Poppins"/>
              <a:ea typeface="Poppins"/>
              <a:cs typeface="Poppins"/>
              <a:sym typeface="Poppins"/>
            </a:endParaRPr>
          </a:p>
          <a:p>
            <a:pPr indent="-317500" lvl="0" marL="457200" rtl="0" algn="l">
              <a:spcBef>
                <a:spcPts val="0"/>
              </a:spcBef>
              <a:spcAft>
                <a:spcPts val="0"/>
              </a:spcAft>
              <a:buSzPts val="1400"/>
              <a:buFont typeface="Poppins"/>
              <a:buChar char="●"/>
            </a:pPr>
            <a:r>
              <a:rPr lang="en-GB">
                <a:solidFill>
                  <a:srgbClr val="2C2C2C"/>
                </a:solidFill>
                <a:latin typeface="Poppins"/>
                <a:ea typeface="Poppins"/>
                <a:cs typeface="Poppins"/>
                <a:sym typeface="Poppins"/>
              </a:rPr>
              <a:t>Link to the AutSPACEs repo -&gt; </a:t>
            </a:r>
            <a:r>
              <a:rPr lang="en-GB" u="sng">
                <a:solidFill>
                  <a:schemeClr val="hlink"/>
                </a:solidFill>
                <a:latin typeface="Poppins"/>
                <a:ea typeface="Poppins"/>
                <a:cs typeface="Poppins"/>
                <a:sym typeface="Poppins"/>
                <a:hlinkClick r:id="rId3"/>
              </a:rPr>
              <a:t>https://github.com/alan-turing-institute/AutSPACEs</a:t>
            </a:r>
            <a:r>
              <a:rPr lang="en-GB">
                <a:solidFill>
                  <a:srgbClr val="2C2C2C"/>
                </a:solidFill>
                <a:latin typeface="Poppins"/>
                <a:ea typeface="Poppins"/>
                <a:cs typeface="Poppins"/>
                <a:sym typeface="Poppins"/>
              </a:rPr>
              <a:t> </a:t>
            </a:r>
            <a:endParaRPr>
              <a:solidFill>
                <a:srgbClr val="2C2C2C"/>
              </a:solidFill>
              <a:latin typeface="Poppins"/>
              <a:ea typeface="Poppins"/>
              <a:cs typeface="Poppins"/>
              <a:sym typeface="Poppins"/>
            </a:endParaRPr>
          </a:p>
          <a:p>
            <a:pPr indent="-317500" lvl="0" marL="457200" rtl="0" algn="l">
              <a:spcBef>
                <a:spcPts val="0"/>
              </a:spcBef>
              <a:spcAft>
                <a:spcPts val="0"/>
              </a:spcAft>
              <a:buSzPts val="1400"/>
              <a:buFont typeface="Poppins"/>
              <a:buChar char="●"/>
            </a:pPr>
            <a:r>
              <a:rPr lang="en-GB">
                <a:solidFill>
                  <a:srgbClr val="2C2C2C"/>
                </a:solidFill>
                <a:latin typeface="Poppins"/>
                <a:ea typeface="Poppins"/>
                <a:cs typeface="Poppins"/>
                <a:sym typeface="Poppins"/>
              </a:rPr>
              <a:t>Link to the AutisticaCitizenScience repo -&gt; </a:t>
            </a:r>
            <a:r>
              <a:rPr lang="en-GB" u="sng">
                <a:solidFill>
                  <a:schemeClr val="hlink"/>
                </a:solidFill>
                <a:latin typeface="Poppins"/>
                <a:ea typeface="Poppins"/>
                <a:cs typeface="Poppins"/>
                <a:sym typeface="Poppins"/>
                <a:hlinkClick r:id="rId4"/>
              </a:rPr>
              <a:t>https://github.com/alan-turing-institute/AutisticaCitizenScience</a:t>
            </a:r>
            <a:r>
              <a:rPr lang="en-GB">
                <a:solidFill>
                  <a:srgbClr val="2C2C2C"/>
                </a:solidFill>
                <a:latin typeface="Poppins"/>
                <a:ea typeface="Poppins"/>
                <a:cs typeface="Poppins"/>
                <a:sym typeface="Poppins"/>
              </a:rPr>
              <a:t> </a:t>
            </a:r>
            <a:endParaRPr>
              <a:solidFill>
                <a:srgbClr val="2C2C2C"/>
              </a:solidFill>
              <a:latin typeface="Poppins"/>
              <a:ea typeface="Poppins"/>
              <a:cs typeface="Poppins"/>
              <a:sym typeface="Poppins"/>
            </a:endParaRPr>
          </a:p>
          <a:p>
            <a:pPr indent="-317500" lvl="0" marL="457200" rtl="0" algn="l">
              <a:spcBef>
                <a:spcPts val="0"/>
              </a:spcBef>
              <a:spcAft>
                <a:spcPts val="0"/>
              </a:spcAft>
              <a:buClr>
                <a:srgbClr val="2C2C2C"/>
              </a:buClr>
              <a:buSzPts val="1400"/>
              <a:buFont typeface="Poppins"/>
              <a:buChar char="●"/>
            </a:pPr>
            <a:r>
              <a:rPr lang="en-GB">
                <a:solidFill>
                  <a:srgbClr val="2C2C2C"/>
                </a:solidFill>
                <a:latin typeface="Poppins"/>
                <a:ea typeface="Poppins"/>
                <a:cs typeface="Poppins"/>
                <a:sym typeface="Poppins"/>
              </a:rPr>
              <a:t>Link to the twitter -&gt; </a:t>
            </a:r>
            <a:r>
              <a:rPr lang="en-GB" u="sng">
                <a:solidFill>
                  <a:schemeClr val="hlink"/>
                </a:solidFill>
                <a:latin typeface="Poppins"/>
                <a:ea typeface="Poppins"/>
                <a:cs typeface="Poppins"/>
                <a:sym typeface="Poppins"/>
                <a:hlinkClick r:id="rId5"/>
              </a:rPr>
              <a:t>https://twitter.com/AutSpaces</a:t>
            </a:r>
            <a:endParaRPr>
              <a:solidFill>
                <a:srgbClr val="2C2C2C"/>
              </a:solidFill>
              <a:latin typeface="Poppins"/>
              <a:ea typeface="Poppins"/>
              <a:cs typeface="Poppins"/>
              <a:sym typeface="Poppins"/>
            </a:endParaRPr>
          </a:p>
          <a:p>
            <a:pPr indent="0" lvl="0" marL="0" rtl="0" algn="l">
              <a:spcBef>
                <a:spcPts val="0"/>
              </a:spcBef>
              <a:spcAft>
                <a:spcPts val="0"/>
              </a:spcAft>
              <a:buNone/>
            </a:pPr>
            <a:r>
              <a:t/>
            </a:r>
            <a:endParaRPr>
              <a:solidFill>
                <a:srgbClr val="2C2C2C"/>
              </a:solidFill>
              <a:latin typeface="Poppins"/>
              <a:ea typeface="Poppins"/>
              <a:cs typeface="Poppins"/>
              <a:sym typeface="Poppins"/>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
  <p:cSld name="CAPTION_ONLY">
    <p:spTree>
      <p:nvGrpSpPr>
        <p:cNvPr id="1266" name="Shape 1266"/>
        <p:cNvGrpSpPr/>
        <p:nvPr/>
      </p:nvGrpSpPr>
      <p:grpSpPr>
        <a:xfrm>
          <a:off x="0" y="0"/>
          <a:ext cx="0" cy="0"/>
          <a:chOff x="0" y="0"/>
          <a:chExt cx="0" cy="0"/>
        </a:xfrm>
      </p:grpSpPr>
      <p:sp>
        <p:nvSpPr>
          <p:cNvPr id="1267" name="Google Shape;1267;p247"/>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1268" name="Google Shape;1268;p2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
  <p:cSld name="CUSTOM_5">
    <p:spTree>
      <p:nvGrpSpPr>
        <p:cNvPr id="1269" name="Shape 1269"/>
        <p:cNvGrpSpPr/>
        <p:nvPr/>
      </p:nvGrpSpPr>
      <p:grpSpPr>
        <a:xfrm>
          <a:off x="0" y="0"/>
          <a:ext cx="0" cy="0"/>
          <a:chOff x="0" y="0"/>
          <a:chExt cx="0" cy="0"/>
        </a:xfrm>
      </p:grpSpPr>
      <p:sp>
        <p:nvSpPr>
          <p:cNvPr id="1270" name="Google Shape;1270;p24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atin typeface="Poppins"/>
                <a:ea typeface="Poppins"/>
                <a:cs typeface="Poppins"/>
                <a:sym typeface="Poppins"/>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
        <p:nvSpPr>
          <p:cNvPr id="1271" name="Google Shape;1271;p24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
  <p:cSld name="CUSTOM_6">
    <p:spTree>
      <p:nvGrpSpPr>
        <p:cNvPr id="1272" name="Shape 1272"/>
        <p:cNvGrpSpPr/>
        <p:nvPr/>
      </p:nvGrpSpPr>
      <p:grpSpPr>
        <a:xfrm>
          <a:off x="0" y="0"/>
          <a:ext cx="0" cy="0"/>
          <a:chOff x="0" y="0"/>
          <a:chExt cx="0" cy="0"/>
        </a:xfrm>
      </p:grpSpPr>
      <p:sp>
        <p:nvSpPr>
          <p:cNvPr id="1273" name="Google Shape;1273;p24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_3">
  <p:cSld name="TITLE_AND_BODY_1_3">
    <p:spTree>
      <p:nvGrpSpPr>
        <p:cNvPr id="1274" name="Shape 1274"/>
        <p:cNvGrpSpPr/>
        <p:nvPr/>
      </p:nvGrpSpPr>
      <p:grpSpPr>
        <a:xfrm>
          <a:off x="0" y="0"/>
          <a:ext cx="0" cy="0"/>
          <a:chOff x="0" y="0"/>
          <a:chExt cx="0" cy="0"/>
        </a:xfrm>
      </p:grpSpPr>
      <p:sp>
        <p:nvSpPr>
          <p:cNvPr id="1275" name="Google Shape;1275;p25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76" name="Google Shape;1276;p25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277" name="Google Shape;1277;p2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78" name="Shape 1278"/>
        <p:cNvGrpSpPr/>
        <p:nvPr/>
      </p:nvGrpSpPr>
      <p:grpSpPr>
        <a:xfrm>
          <a:off x="0" y="0"/>
          <a:ext cx="0" cy="0"/>
          <a:chOff x="0" y="0"/>
          <a:chExt cx="0" cy="0"/>
        </a:xfrm>
      </p:grpSpPr>
      <p:sp>
        <p:nvSpPr>
          <p:cNvPr id="1279" name="Google Shape;1279;p2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itle (Dark)" showMasterSp="0">
  <p:cSld name="Blank, title (Dark)">
    <p:bg>
      <p:bgPr>
        <a:solidFill>
          <a:schemeClr val="dk2"/>
        </a:solidFill>
      </p:bgPr>
    </p:bg>
    <p:spTree>
      <p:nvGrpSpPr>
        <p:cNvPr id="1280" name="Shape 1280"/>
        <p:cNvGrpSpPr/>
        <p:nvPr/>
      </p:nvGrpSpPr>
      <p:grpSpPr>
        <a:xfrm>
          <a:off x="0" y="0"/>
          <a:ext cx="0" cy="0"/>
          <a:chOff x="0" y="0"/>
          <a:chExt cx="0" cy="0"/>
        </a:xfrm>
      </p:grpSpPr>
      <p:cxnSp>
        <p:nvCxnSpPr>
          <p:cNvPr id="1281" name="Google Shape;1281;p252"/>
          <p:cNvCxnSpPr/>
          <p:nvPr/>
        </p:nvCxnSpPr>
        <p:spPr>
          <a:xfrm>
            <a:off x="431800" y="428485"/>
            <a:ext cx="8280300" cy="0"/>
          </a:xfrm>
          <a:prstGeom prst="straightConnector1">
            <a:avLst/>
          </a:prstGeom>
          <a:noFill/>
          <a:ln cap="flat" cmpd="sng" w="38100">
            <a:solidFill>
              <a:schemeClr val="lt1"/>
            </a:solidFill>
            <a:prstDash val="solid"/>
            <a:round/>
            <a:headEnd len="sm" w="sm" type="none"/>
            <a:tailEnd len="sm" w="sm" type="none"/>
          </a:ln>
        </p:spPr>
      </p:cxnSp>
      <p:sp>
        <p:nvSpPr>
          <p:cNvPr id="1282" name="Google Shape;1282;p252"/>
          <p:cNvSpPr txBox="1"/>
          <p:nvPr>
            <p:ph idx="1" type="body"/>
          </p:nvPr>
        </p:nvSpPr>
        <p:spPr>
          <a:xfrm>
            <a:off x="431800" y="411163"/>
            <a:ext cx="8280300" cy="7014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3400"/>
              <a:buNone/>
              <a:defRPr sz="3400">
                <a:solidFill>
                  <a:schemeClr val="lt1"/>
                </a:solidFill>
              </a:defRPr>
            </a:lvl1pPr>
            <a:lvl2pPr indent="-342900" lvl="1" marL="914400" rtl="0" algn="l">
              <a:spcBef>
                <a:spcPts val="800"/>
              </a:spcBef>
              <a:spcAft>
                <a:spcPts val="0"/>
              </a:spcAft>
              <a:buClr>
                <a:schemeClr val="dk1"/>
              </a:buClr>
              <a:buSzPts val="1800"/>
              <a:buChar char="○"/>
              <a:defRPr sz="1800"/>
            </a:lvl2pPr>
            <a:lvl3pPr indent="-342900" lvl="2" marL="1371600" rtl="0" algn="l">
              <a:spcBef>
                <a:spcPts val="0"/>
              </a:spcBef>
              <a:spcAft>
                <a:spcPts val="0"/>
              </a:spcAft>
              <a:buClr>
                <a:schemeClr val="dk1"/>
              </a:buClr>
              <a:buSzPts val="1800"/>
              <a:buChar char="■"/>
              <a:defRPr sz="1800"/>
            </a:lvl3pPr>
            <a:lvl4pPr indent="-342900" lvl="3" marL="1828800" rtl="0" algn="l">
              <a:spcBef>
                <a:spcPts val="0"/>
              </a:spcBef>
              <a:spcAft>
                <a:spcPts val="0"/>
              </a:spcAft>
              <a:buClr>
                <a:schemeClr val="dk1"/>
              </a:buClr>
              <a:buSzPts val="1800"/>
              <a:buChar char="●"/>
              <a:defRPr sz="1800"/>
            </a:lvl4pPr>
            <a:lvl5pPr indent="-342900" lvl="4" marL="2286000" rtl="0" algn="l">
              <a:spcBef>
                <a:spcPts val="0"/>
              </a:spcBef>
              <a:spcAft>
                <a:spcPts val="0"/>
              </a:spcAft>
              <a:buClr>
                <a:schemeClr val="dk1"/>
              </a:buClr>
              <a:buSzPts val="1800"/>
              <a:buChar char="○"/>
              <a:defRPr sz="18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1283" name="Google Shape;1283;p252"/>
          <p:cNvSpPr txBox="1"/>
          <p:nvPr>
            <p:ph idx="2" type="body"/>
          </p:nvPr>
        </p:nvSpPr>
        <p:spPr>
          <a:xfrm>
            <a:off x="431801" y="1447800"/>
            <a:ext cx="5645100" cy="26517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lt1"/>
              </a:buClr>
              <a:buSzPts val="2800"/>
              <a:buFont typeface="Arial"/>
              <a:buChar char="–"/>
              <a:defRPr sz="2800">
                <a:solidFill>
                  <a:schemeClr val="lt1"/>
                </a:solidFill>
              </a:defRPr>
            </a:lvl1pPr>
            <a:lvl2pPr indent="-342900" lvl="1" marL="914400" rtl="0" algn="l">
              <a:spcBef>
                <a:spcPts val="800"/>
              </a:spcBef>
              <a:spcAft>
                <a:spcPts val="0"/>
              </a:spcAft>
              <a:buClr>
                <a:schemeClr val="dk1"/>
              </a:buClr>
              <a:buSzPts val="1800"/>
              <a:buChar char="○"/>
              <a:defRPr sz="1800"/>
            </a:lvl2pPr>
            <a:lvl3pPr indent="-342900" lvl="2" marL="1371600" rtl="0" algn="l">
              <a:spcBef>
                <a:spcPts val="0"/>
              </a:spcBef>
              <a:spcAft>
                <a:spcPts val="0"/>
              </a:spcAft>
              <a:buClr>
                <a:schemeClr val="dk1"/>
              </a:buClr>
              <a:buSzPts val="1800"/>
              <a:buChar char="■"/>
              <a:defRPr sz="1800"/>
            </a:lvl3pPr>
            <a:lvl4pPr indent="-342900" lvl="3" marL="1828800" rtl="0" algn="l">
              <a:spcBef>
                <a:spcPts val="0"/>
              </a:spcBef>
              <a:spcAft>
                <a:spcPts val="0"/>
              </a:spcAft>
              <a:buClr>
                <a:schemeClr val="dk1"/>
              </a:buClr>
              <a:buSzPts val="1800"/>
              <a:buChar char="●"/>
              <a:defRPr sz="1800"/>
            </a:lvl4pPr>
            <a:lvl5pPr indent="-342900" lvl="4" marL="2286000" rtl="0" algn="l">
              <a:spcBef>
                <a:spcPts val="0"/>
              </a:spcBef>
              <a:spcAft>
                <a:spcPts val="0"/>
              </a:spcAft>
              <a:buClr>
                <a:schemeClr val="dk1"/>
              </a:buClr>
              <a:buSzPts val="1800"/>
              <a:buChar char="○"/>
              <a:defRPr sz="18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1284" name="Google Shape;1284;p252"/>
          <p:cNvSpPr txBox="1"/>
          <p:nvPr>
            <p:ph idx="3" type="body"/>
          </p:nvPr>
        </p:nvSpPr>
        <p:spPr>
          <a:xfrm>
            <a:off x="431800" y="4279697"/>
            <a:ext cx="8712300" cy="863700"/>
          </a:xfrm>
          <a:prstGeom prst="rect">
            <a:avLst/>
          </a:prstGeom>
          <a:noFill/>
          <a:ln>
            <a:noFill/>
          </a:ln>
        </p:spPr>
        <p:txBody>
          <a:bodyPr anchorCtr="0" anchor="b" bIns="72000" lIns="0" spcFirstLastPara="1" rIns="108000" wrap="square" tIns="0">
            <a:noAutofit/>
          </a:bodyPr>
          <a:lstStyle>
            <a:lvl1pPr indent="-228600" lvl="0" marL="457200" rtl="0" algn="r">
              <a:lnSpc>
                <a:spcPct val="114000"/>
              </a:lnSpc>
              <a:spcBef>
                <a:spcPts val="0"/>
              </a:spcBef>
              <a:spcAft>
                <a:spcPts val="0"/>
              </a:spcAft>
              <a:buClr>
                <a:schemeClr val="lt1"/>
              </a:buClr>
              <a:buSzPts val="1400"/>
              <a:buNone/>
              <a:defRPr sz="1400">
                <a:solidFill>
                  <a:schemeClr val="lt1"/>
                </a:solidFill>
              </a:defRPr>
            </a:lvl1pPr>
            <a:lvl2pPr indent="-304800" lvl="1" marL="914400" rtl="0" algn="l">
              <a:spcBef>
                <a:spcPts val="0"/>
              </a:spcBef>
              <a:spcAft>
                <a:spcPts val="0"/>
              </a:spcAft>
              <a:buClr>
                <a:schemeClr val="dk1"/>
              </a:buClr>
              <a:buSzPts val="1200"/>
              <a:buChar char="○"/>
              <a:defRPr sz="1200"/>
            </a:lvl2pPr>
            <a:lvl3pPr indent="-304800" lvl="2" marL="1371600" rtl="0" algn="l">
              <a:spcBef>
                <a:spcPts val="0"/>
              </a:spcBef>
              <a:spcAft>
                <a:spcPts val="0"/>
              </a:spcAft>
              <a:buClr>
                <a:schemeClr val="dk1"/>
              </a:buClr>
              <a:buSzPts val="1200"/>
              <a:buChar char="■"/>
              <a:defRPr sz="1200"/>
            </a:lvl3pPr>
            <a:lvl4pPr indent="-304800" lvl="3" marL="1828800" rtl="0" algn="l">
              <a:spcBef>
                <a:spcPts val="0"/>
              </a:spcBef>
              <a:spcAft>
                <a:spcPts val="0"/>
              </a:spcAft>
              <a:buClr>
                <a:schemeClr val="dk1"/>
              </a:buClr>
              <a:buSzPts val="1200"/>
              <a:buChar char="●"/>
              <a:defRPr sz="1200"/>
            </a:lvl4pPr>
            <a:lvl5pPr indent="-304800" lvl="4" marL="2286000" rtl="0" algn="l">
              <a:spcBef>
                <a:spcPts val="0"/>
              </a:spcBef>
              <a:spcAft>
                <a:spcPts val="0"/>
              </a:spcAft>
              <a:buClr>
                <a:schemeClr val="dk1"/>
              </a:buClr>
              <a:buSzPts val="1200"/>
              <a:buChar char="○"/>
              <a:defRPr sz="12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1285" name="Google Shape;1285;p25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lt1"/>
                </a:solidFill>
                <a:latin typeface="Poppins"/>
                <a:ea typeface="Poppins"/>
                <a:cs typeface="Poppins"/>
                <a:sym typeface="Poppins"/>
              </a:defRPr>
            </a:lvl1pPr>
            <a:lvl2pPr lvl="1" rtl="0">
              <a:buNone/>
              <a:defRPr sz="1300">
                <a:solidFill>
                  <a:schemeClr val="lt1"/>
                </a:solidFill>
                <a:latin typeface="Poppins"/>
                <a:ea typeface="Poppins"/>
                <a:cs typeface="Poppins"/>
                <a:sym typeface="Poppins"/>
              </a:defRPr>
            </a:lvl2pPr>
            <a:lvl3pPr lvl="2" rtl="0">
              <a:buNone/>
              <a:defRPr sz="1300">
                <a:solidFill>
                  <a:schemeClr val="lt1"/>
                </a:solidFill>
                <a:latin typeface="Poppins"/>
                <a:ea typeface="Poppins"/>
                <a:cs typeface="Poppins"/>
                <a:sym typeface="Poppins"/>
              </a:defRPr>
            </a:lvl3pPr>
            <a:lvl4pPr lvl="3" rtl="0">
              <a:buNone/>
              <a:defRPr sz="1300">
                <a:solidFill>
                  <a:schemeClr val="lt1"/>
                </a:solidFill>
                <a:latin typeface="Poppins"/>
                <a:ea typeface="Poppins"/>
                <a:cs typeface="Poppins"/>
                <a:sym typeface="Poppins"/>
              </a:defRPr>
            </a:lvl4pPr>
            <a:lvl5pPr lvl="4" rtl="0">
              <a:buNone/>
              <a:defRPr sz="1300">
                <a:solidFill>
                  <a:schemeClr val="lt1"/>
                </a:solidFill>
                <a:latin typeface="Poppins"/>
                <a:ea typeface="Poppins"/>
                <a:cs typeface="Poppins"/>
                <a:sym typeface="Poppins"/>
              </a:defRPr>
            </a:lvl5pPr>
            <a:lvl6pPr lvl="5" rtl="0">
              <a:buNone/>
              <a:defRPr sz="1300">
                <a:solidFill>
                  <a:schemeClr val="lt1"/>
                </a:solidFill>
                <a:latin typeface="Poppins"/>
                <a:ea typeface="Poppins"/>
                <a:cs typeface="Poppins"/>
                <a:sym typeface="Poppins"/>
              </a:defRPr>
            </a:lvl6pPr>
            <a:lvl7pPr lvl="6" rtl="0">
              <a:buNone/>
              <a:defRPr sz="1300">
                <a:solidFill>
                  <a:schemeClr val="lt1"/>
                </a:solidFill>
                <a:latin typeface="Poppins"/>
                <a:ea typeface="Poppins"/>
                <a:cs typeface="Poppins"/>
                <a:sym typeface="Poppins"/>
              </a:defRPr>
            </a:lvl7pPr>
            <a:lvl8pPr lvl="7" rtl="0">
              <a:buNone/>
              <a:defRPr sz="1300">
                <a:solidFill>
                  <a:schemeClr val="lt1"/>
                </a:solidFill>
                <a:latin typeface="Poppins"/>
                <a:ea typeface="Poppins"/>
                <a:cs typeface="Poppins"/>
                <a:sym typeface="Poppins"/>
              </a:defRPr>
            </a:lvl8pPr>
            <a:lvl9pPr lvl="8" rtl="0">
              <a:buNone/>
              <a:defRPr sz="1300">
                <a:solidFill>
                  <a:schemeClr val="lt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Heading, bullets, image (Light)" showMasterSp="0">
  <p:cSld name="1_Heading, bullets, image (Light)">
    <p:bg>
      <p:bgPr>
        <a:solidFill>
          <a:schemeClr val="dk2"/>
        </a:solidFill>
      </p:bgPr>
    </p:bg>
    <p:spTree>
      <p:nvGrpSpPr>
        <p:cNvPr id="1286" name="Shape 1286"/>
        <p:cNvGrpSpPr/>
        <p:nvPr/>
      </p:nvGrpSpPr>
      <p:grpSpPr>
        <a:xfrm>
          <a:off x="0" y="0"/>
          <a:ext cx="0" cy="0"/>
          <a:chOff x="0" y="0"/>
          <a:chExt cx="0" cy="0"/>
        </a:xfrm>
      </p:grpSpPr>
      <p:cxnSp>
        <p:nvCxnSpPr>
          <p:cNvPr id="1287" name="Google Shape;1287;p253"/>
          <p:cNvCxnSpPr/>
          <p:nvPr/>
        </p:nvCxnSpPr>
        <p:spPr>
          <a:xfrm>
            <a:off x="431800" y="702773"/>
            <a:ext cx="3921000" cy="0"/>
          </a:xfrm>
          <a:prstGeom prst="straightConnector1">
            <a:avLst/>
          </a:prstGeom>
          <a:noFill/>
          <a:ln cap="flat" cmpd="sng" w="25400">
            <a:solidFill>
              <a:schemeClr val="lt1"/>
            </a:solidFill>
            <a:prstDash val="solid"/>
            <a:round/>
            <a:headEnd len="sm" w="sm" type="none"/>
            <a:tailEnd len="sm" w="sm" type="none"/>
          </a:ln>
        </p:spPr>
      </p:cxnSp>
      <p:sp>
        <p:nvSpPr>
          <p:cNvPr id="1288" name="Google Shape;1288;p253"/>
          <p:cNvSpPr txBox="1"/>
          <p:nvPr>
            <p:ph idx="1" type="body"/>
          </p:nvPr>
        </p:nvSpPr>
        <p:spPr>
          <a:xfrm>
            <a:off x="431799" y="702659"/>
            <a:ext cx="3921000" cy="54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2800"/>
              <a:buNone/>
              <a:defRPr sz="2800">
                <a:solidFill>
                  <a:schemeClr val="lt1"/>
                </a:solidFill>
              </a:defRPr>
            </a:lvl1pPr>
            <a:lvl2pPr indent="-342900" lvl="1" marL="914400" rtl="0" algn="l">
              <a:spcBef>
                <a:spcPts val="800"/>
              </a:spcBef>
              <a:spcAft>
                <a:spcPts val="0"/>
              </a:spcAft>
              <a:buClr>
                <a:schemeClr val="dk1"/>
              </a:buClr>
              <a:buSzPts val="1800"/>
              <a:buChar char="○"/>
              <a:defRPr sz="1800"/>
            </a:lvl2pPr>
            <a:lvl3pPr indent="-342900" lvl="2" marL="1371600" rtl="0" algn="l">
              <a:spcBef>
                <a:spcPts val="0"/>
              </a:spcBef>
              <a:spcAft>
                <a:spcPts val="0"/>
              </a:spcAft>
              <a:buClr>
                <a:schemeClr val="dk1"/>
              </a:buClr>
              <a:buSzPts val="1800"/>
              <a:buChar char="■"/>
              <a:defRPr sz="1800"/>
            </a:lvl3pPr>
            <a:lvl4pPr indent="-342900" lvl="3" marL="1828800" rtl="0" algn="l">
              <a:spcBef>
                <a:spcPts val="0"/>
              </a:spcBef>
              <a:spcAft>
                <a:spcPts val="0"/>
              </a:spcAft>
              <a:buClr>
                <a:schemeClr val="dk1"/>
              </a:buClr>
              <a:buSzPts val="1800"/>
              <a:buChar char="●"/>
              <a:defRPr sz="1800"/>
            </a:lvl4pPr>
            <a:lvl5pPr indent="-342900" lvl="4" marL="2286000" rtl="0" algn="l">
              <a:spcBef>
                <a:spcPts val="0"/>
              </a:spcBef>
              <a:spcAft>
                <a:spcPts val="0"/>
              </a:spcAft>
              <a:buClr>
                <a:schemeClr val="dk1"/>
              </a:buClr>
              <a:buSzPts val="1800"/>
              <a:buChar char="○"/>
              <a:defRPr sz="18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1289" name="Google Shape;1289;p253"/>
          <p:cNvSpPr/>
          <p:nvPr>
            <p:ph idx="2" type="pic"/>
          </p:nvPr>
        </p:nvSpPr>
        <p:spPr>
          <a:xfrm>
            <a:off x="5251450" y="702659"/>
            <a:ext cx="3892500" cy="3451800"/>
          </a:xfrm>
          <a:prstGeom prst="rect">
            <a:avLst/>
          </a:prstGeom>
          <a:noFill/>
          <a:ln>
            <a:noFill/>
          </a:ln>
        </p:spPr>
      </p:sp>
      <p:sp>
        <p:nvSpPr>
          <p:cNvPr id="1290" name="Google Shape;1290;p253"/>
          <p:cNvSpPr txBox="1"/>
          <p:nvPr>
            <p:ph idx="3" type="body"/>
          </p:nvPr>
        </p:nvSpPr>
        <p:spPr>
          <a:xfrm>
            <a:off x="431800" y="1325887"/>
            <a:ext cx="3921000" cy="28287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lt1"/>
              </a:buClr>
              <a:buSzPts val="2800"/>
              <a:buFont typeface="Arial"/>
              <a:buChar char="–"/>
              <a:defRPr b="0" sz="2800">
                <a:solidFill>
                  <a:schemeClr val="lt1"/>
                </a:solidFill>
              </a:defRPr>
            </a:lvl1pPr>
            <a:lvl2pPr indent="-342900" lvl="1" marL="914400" rtl="0" algn="l">
              <a:spcBef>
                <a:spcPts val="800"/>
              </a:spcBef>
              <a:spcAft>
                <a:spcPts val="0"/>
              </a:spcAft>
              <a:buClr>
                <a:schemeClr val="dk1"/>
              </a:buClr>
              <a:buSzPts val="1800"/>
              <a:buChar char="○"/>
              <a:defRPr/>
            </a:lvl2pPr>
            <a:lvl3pPr indent="-342900" lvl="2" marL="1371600" rtl="0" algn="l">
              <a:spcBef>
                <a:spcPts val="0"/>
              </a:spcBef>
              <a:spcAft>
                <a:spcPts val="0"/>
              </a:spcAft>
              <a:buClr>
                <a:schemeClr val="dk1"/>
              </a:buClr>
              <a:buSzPts val="1800"/>
              <a:buChar char="■"/>
              <a:defRPr/>
            </a:lvl3pPr>
            <a:lvl4pPr indent="-342900" lvl="3" marL="1828800" rtl="0" algn="l">
              <a:spcBef>
                <a:spcPts val="0"/>
              </a:spcBef>
              <a:spcAft>
                <a:spcPts val="0"/>
              </a:spcAft>
              <a:buClr>
                <a:schemeClr val="dk1"/>
              </a:buClr>
              <a:buSzPts val="1800"/>
              <a:buChar char="●"/>
              <a:defRPr/>
            </a:lvl4pPr>
            <a:lvl5pPr indent="-342900" lvl="4" marL="2286000" rtl="0" algn="l">
              <a:spcBef>
                <a:spcPts val="0"/>
              </a:spcBef>
              <a:spcAft>
                <a:spcPts val="0"/>
              </a:spcAft>
              <a:buClr>
                <a:schemeClr val="dk1"/>
              </a:buClr>
              <a:buSzPts val="1800"/>
              <a:buChar char="○"/>
              <a:defRPr/>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1291" name="Google Shape;1291;p253"/>
          <p:cNvSpPr txBox="1"/>
          <p:nvPr>
            <p:ph idx="4" type="body"/>
          </p:nvPr>
        </p:nvSpPr>
        <p:spPr>
          <a:xfrm>
            <a:off x="431800" y="4279697"/>
            <a:ext cx="8712300" cy="863700"/>
          </a:xfrm>
          <a:prstGeom prst="rect">
            <a:avLst/>
          </a:prstGeom>
          <a:noFill/>
          <a:ln>
            <a:noFill/>
          </a:ln>
        </p:spPr>
        <p:txBody>
          <a:bodyPr anchorCtr="0" anchor="b" bIns="72000" lIns="0" spcFirstLastPara="1" rIns="108000" wrap="square" tIns="0">
            <a:noAutofit/>
          </a:bodyPr>
          <a:lstStyle>
            <a:lvl1pPr indent="-228600" lvl="0" marL="457200" rtl="0" algn="r">
              <a:lnSpc>
                <a:spcPct val="114000"/>
              </a:lnSpc>
              <a:spcBef>
                <a:spcPts val="0"/>
              </a:spcBef>
              <a:spcAft>
                <a:spcPts val="0"/>
              </a:spcAft>
              <a:buClr>
                <a:schemeClr val="lt1"/>
              </a:buClr>
              <a:buSzPts val="1400"/>
              <a:buNone/>
              <a:defRPr sz="1400">
                <a:solidFill>
                  <a:schemeClr val="lt1"/>
                </a:solidFill>
              </a:defRPr>
            </a:lvl1pPr>
            <a:lvl2pPr indent="-304800" lvl="1" marL="914400" rtl="0" algn="l">
              <a:spcBef>
                <a:spcPts val="0"/>
              </a:spcBef>
              <a:spcAft>
                <a:spcPts val="0"/>
              </a:spcAft>
              <a:buClr>
                <a:schemeClr val="dk1"/>
              </a:buClr>
              <a:buSzPts val="1200"/>
              <a:buChar char="○"/>
              <a:defRPr sz="1200"/>
            </a:lvl2pPr>
            <a:lvl3pPr indent="-304800" lvl="2" marL="1371600" rtl="0" algn="l">
              <a:spcBef>
                <a:spcPts val="0"/>
              </a:spcBef>
              <a:spcAft>
                <a:spcPts val="0"/>
              </a:spcAft>
              <a:buClr>
                <a:schemeClr val="dk1"/>
              </a:buClr>
              <a:buSzPts val="1200"/>
              <a:buChar char="■"/>
              <a:defRPr sz="1200"/>
            </a:lvl3pPr>
            <a:lvl4pPr indent="-304800" lvl="3" marL="1828800" rtl="0" algn="l">
              <a:spcBef>
                <a:spcPts val="0"/>
              </a:spcBef>
              <a:spcAft>
                <a:spcPts val="0"/>
              </a:spcAft>
              <a:buClr>
                <a:schemeClr val="dk1"/>
              </a:buClr>
              <a:buSzPts val="1200"/>
              <a:buChar char="●"/>
              <a:defRPr sz="1200"/>
            </a:lvl4pPr>
            <a:lvl5pPr indent="-304800" lvl="4" marL="2286000" rtl="0" algn="l">
              <a:spcBef>
                <a:spcPts val="0"/>
              </a:spcBef>
              <a:spcAft>
                <a:spcPts val="0"/>
              </a:spcAft>
              <a:buClr>
                <a:schemeClr val="dk1"/>
              </a:buClr>
              <a:buSzPts val="1200"/>
              <a:buChar char="○"/>
              <a:defRPr sz="12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1292" name="Google Shape;1292;p25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lt1"/>
                </a:solidFill>
                <a:latin typeface="Poppins"/>
                <a:ea typeface="Poppins"/>
                <a:cs typeface="Poppins"/>
                <a:sym typeface="Poppins"/>
              </a:defRPr>
            </a:lvl1pPr>
            <a:lvl2pPr lvl="1" rtl="0">
              <a:buNone/>
              <a:defRPr sz="1300">
                <a:solidFill>
                  <a:schemeClr val="lt1"/>
                </a:solidFill>
                <a:latin typeface="Poppins"/>
                <a:ea typeface="Poppins"/>
                <a:cs typeface="Poppins"/>
                <a:sym typeface="Poppins"/>
              </a:defRPr>
            </a:lvl2pPr>
            <a:lvl3pPr lvl="2" rtl="0">
              <a:buNone/>
              <a:defRPr sz="1300">
                <a:solidFill>
                  <a:schemeClr val="lt1"/>
                </a:solidFill>
                <a:latin typeface="Poppins"/>
                <a:ea typeface="Poppins"/>
                <a:cs typeface="Poppins"/>
                <a:sym typeface="Poppins"/>
              </a:defRPr>
            </a:lvl3pPr>
            <a:lvl4pPr lvl="3" rtl="0">
              <a:buNone/>
              <a:defRPr sz="1300">
                <a:solidFill>
                  <a:schemeClr val="lt1"/>
                </a:solidFill>
                <a:latin typeface="Poppins"/>
                <a:ea typeface="Poppins"/>
                <a:cs typeface="Poppins"/>
                <a:sym typeface="Poppins"/>
              </a:defRPr>
            </a:lvl4pPr>
            <a:lvl5pPr lvl="4" rtl="0">
              <a:buNone/>
              <a:defRPr sz="1300">
                <a:solidFill>
                  <a:schemeClr val="lt1"/>
                </a:solidFill>
                <a:latin typeface="Poppins"/>
                <a:ea typeface="Poppins"/>
                <a:cs typeface="Poppins"/>
                <a:sym typeface="Poppins"/>
              </a:defRPr>
            </a:lvl5pPr>
            <a:lvl6pPr lvl="5" rtl="0">
              <a:buNone/>
              <a:defRPr sz="1300">
                <a:solidFill>
                  <a:schemeClr val="lt1"/>
                </a:solidFill>
                <a:latin typeface="Poppins"/>
                <a:ea typeface="Poppins"/>
                <a:cs typeface="Poppins"/>
                <a:sym typeface="Poppins"/>
              </a:defRPr>
            </a:lvl6pPr>
            <a:lvl7pPr lvl="6" rtl="0">
              <a:buNone/>
              <a:defRPr sz="1300">
                <a:solidFill>
                  <a:schemeClr val="lt1"/>
                </a:solidFill>
                <a:latin typeface="Poppins"/>
                <a:ea typeface="Poppins"/>
                <a:cs typeface="Poppins"/>
                <a:sym typeface="Poppins"/>
              </a:defRPr>
            </a:lvl7pPr>
            <a:lvl8pPr lvl="7" rtl="0">
              <a:buNone/>
              <a:defRPr sz="1300">
                <a:solidFill>
                  <a:schemeClr val="lt1"/>
                </a:solidFill>
                <a:latin typeface="Poppins"/>
                <a:ea typeface="Poppins"/>
                <a:cs typeface="Poppins"/>
                <a:sym typeface="Poppins"/>
              </a:defRPr>
            </a:lvl8pPr>
            <a:lvl9pPr lvl="8" rtl="0">
              <a:buNone/>
              <a:defRPr sz="1300">
                <a:solidFill>
                  <a:schemeClr val="lt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2744">
          <p15:clr>
            <a:srgbClr val="FBAE40"/>
          </p15:clr>
        </p15:guide>
        <p15:guide id="5" pos="548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p:cSld name="CUSTOM_4_3">
    <p:spTree>
      <p:nvGrpSpPr>
        <p:cNvPr id="131" name="Shape 131"/>
        <p:cNvGrpSpPr/>
        <p:nvPr/>
      </p:nvGrpSpPr>
      <p:grpSpPr>
        <a:xfrm>
          <a:off x="0" y="0"/>
          <a:ext cx="0" cy="0"/>
          <a:chOff x="0" y="0"/>
          <a:chExt cx="0" cy="0"/>
        </a:xfrm>
      </p:grpSpPr>
      <p:sp>
        <p:nvSpPr>
          <p:cNvPr id="132" name="Google Shape;132;p27"/>
          <p:cNvSpPr/>
          <p:nvPr/>
        </p:nvSpPr>
        <p:spPr>
          <a:xfrm>
            <a:off x="0" y="-50"/>
            <a:ext cx="19653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7"/>
          <p:cNvSpPr/>
          <p:nvPr/>
        </p:nvSpPr>
        <p:spPr>
          <a:xfrm>
            <a:off x="2420925" y="1701875"/>
            <a:ext cx="819900" cy="7713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C2C2C"/>
              </a:solidFill>
              <a:latin typeface="Poppins"/>
              <a:ea typeface="Poppins"/>
              <a:cs typeface="Poppins"/>
              <a:sym typeface="Poppins"/>
            </a:endParaRPr>
          </a:p>
        </p:txBody>
      </p:sp>
      <p:sp>
        <p:nvSpPr>
          <p:cNvPr id="134" name="Google Shape;134;p27"/>
          <p:cNvSpPr/>
          <p:nvPr/>
        </p:nvSpPr>
        <p:spPr>
          <a:xfrm>
            <a:off x="2420925" y="2816075"/>
            <a:ext cx="819900" cy="7713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C2C2C"/>
              </a:solidFill>
              <a:latin typeface="Poppins"/>
              <a:ea typeface="Poppins"/>
              <a:cs typeface="Poppins"/>
              <a:sym typeface="Poppins"/>
            </a:endParaRPr>
          </a:p>
        </p:txBody>
      </p:sp>
      <p:sp>
        <p:nvSpPr>
          <p:cNvPr id="135" name="Google Shape;135;p27"/>
          <p:cNvSpPr/>
          <p:nvPr/>
        </p:nvSpPr>
        <p:spPr>
          <a:xfrm>
            <a:off x="2420925" y="3930275"/>
            <a:ext cx="819900" cy="7713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C2C2C"/>
              </a:solidFill>
              <a:latin typeface="Poppins"/>
              <a:ea typeface="Poppins"/>
              <a:cs typeface="Poppins"/>
              <a:sym typeface="Poppins"/>
            </a:endParaRPr>
          </a:p>
        </p:txBody>
      </p:sp>
      <p:sp>
        <p:nvSpPr>
          <p:cNvPr id="136" name="Google Shape;136;p27"/>
          <p:cNvSpPr txBox="1"/>
          <p:nvPr/>
        </p:nvSpPr>
        <p:spPr>
          <a:xfrm>
            <a:off x="3620250" y="170187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137" name="Google Shape;137;p27"/>
          <p:cNvSpPr txBox="1"/>
          <p:nvPr/>
        </p:nvSpPr>
        <p:spPr>
          <a:xfrm>
            <a:off x="3620250" y="281607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138" name="Google Shape;138;p27"/>
          <p:cNvSpPr txBox="1"/>
          <p:nvPr/>
        </p:nvSpPr>
        <p:spPr>
          <a:xfrm>
            <a:off x="3620250" y="393027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139" name="Google Shape;139;p27"/>
          <p:cNvSpPr txBox="1"/>
          <p:nvPr/>
        </p:nvSpPr>
        <p:spPr>
          <a:xfrm>
            <a:off x="2682225" y="1802825"/>
            <a:ext cx="2973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1</a:t>
            </a:r>
            <a:endParaRPr sz="2500">
              <a:solidFill>
                <a:srgbClr val="2C2C2C"/>
              </a:solidFill>
              <a:latin typeface="Poppins Medium"/>
              <a:ea typeface="Poppins Medium"/>
              <a:cs typeface="Poppins Medium"/>
              <a:sym typeface="Poppins Medium"/>
            </a:endParaRPr>
          </a:p>
        </p:txBody>
      </p:sp>
      <p:sp>
        <p:nvSpPr>
          <p:cNvPr id="140" name="Google Shape;140;p27"/>
          <p:cNvSpPr txBox="1"/>
          <p:nvPr/>
        </p:nvSpPr>
        <p:spPr>
          <a:xfrm>
            <a:off x="2629938" y="2917025"/>
            <a:ext cx="251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2</a:t>
            </a:r>
            <a:endParaRPr sz="2500">
              <a:solidFill>
                <a:srgbClr val="2C2C2C"/>
              </a:solidFill>
              <a:latin typeface="Poppins Medium"/>
              <a:ea typeface="Poppins Medium"/>
              <a:cs typeface="Poppins Medium"/>
              <a:sym typeface="Poppins Medium"/>
            </a:endParaRPr>
          </a:p>
        </p:txBody>
      </p:sp>
      <p:sp>
        <p:nvSpPr>
          <p:cNvPr id="141" name="Google Shape;141;p27"/>
          <p:cNvSpPr txBox="1"/>
          <p:nvPr/>
        </p:nvSpPr>
        <p:spPr>
          <a:xfrm>
            <a:off x="2661375" y="4031225"/>
            <a:ext cx="339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3</a:t>
            </a:r>
            <a:endParaRPr sz="2500">
              <a:solidFill>
                <a:srgbClr val="2C2C2C"/>
              </a:solidFill>
              <a:latin typeface="Poppins Medium"/>
              <a:ea typeface="Poppins Medium"/>
              <a:cs typeface="Poppins Medium"/>
              <a:sym typeface="Poppins Medium"/>
            </a:endParaRPr>
          </a:p>
        </p:txBody>
      </p:sp>
      <p:sp>
        <p:nvSpPr>
          <p:cNvPr id="142" name="Google Shape;142;p27"/>
          <p:cNvSpPr txBox="1"/>
          <p:nvPr>
            <p:ph idx="1" type="body"/>
          </p:nvPr>
        </p:nvSpPr>
        <p:spPr>
          <a:xfrm>
            <a:off x="3627625" y="1714500"/>
            <a:ext cx="2526300" cy="657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43" name="Google Shape;143;p27"/>
          <p:cNvSpPr txBox="1"/>
          <p:nvPr>
            <p:ph idx="2" type="body"/>
          </p:nvPr>
        </p:nvSpPr>
        <p:spPr>
          <a:xfrm>
            <a:off x="3620250" y="2822388"/>
            <a:ext cx="2526300" cy="657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44" name="Google Shape;144;p27"/>
          <p:cNvSpPr txBox="1"/>
          <p:nvPr>
            <p:ph idx="3" type="body"/>
          </p:nvPr>
        </p:nvSpPr>
        <p:spPr>
          <a:xfrm>
            <a:off x="3696450" y="3987125"/>
            <a:ext cx="2526300" cy="657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45" name="Google Shape;145;p27"/>
          <p:cNvSpPr txBox="1"/>
          <p:nvPr>
            <p:ph idx="4" type="subTitle"/>
          </p:nvPr>
        </p:nvSpPr>
        <p:spPr>
          <a:xfrm>
            <a:off x="3783450" y="395475"/>
            <a:ext cx="2352300" cy="779100"/>
          </a:xfrm>
          <a:prstGeom prst="rect">
            <a:avLst/>
          </a:prstGeom>
          <a:ln cap="flat" cmpd="sng" w="38100">
            <a:solidFill>
              <a:srgbClr val="383838"/>
            </a:solidFill>
            <a:prstDash val="solid"/>
            <a:round/>
            <a:headEnd len="sm" w="sm" type="none"/>
            <a:tailEnd len="sm" w="sm" type="none"/>
          </a:ln>
        </p:spPr>
        <p:txBody>
          <a:bodyPr anchorCtr="0" anchor="t" bIns="91425" lIns="91425" spcFirstLastPara="1" rIns="91425" wrap="square" tIns="91425">
            <a:normAutofit/>
          </a:bodyPr>
          <a:lstStyle>
            <a:lvl1pPr lvl="0" rtl="0">
              <a:spcBef>
                <a:spcPts val="0"/>
              </a:spcBef>
              <a:spcAft>
                <a:spcPts val="0"/>
              </a:spcAft>
              <a:buSzPts val="3500"/>
              <a:buFont typeface="Poppins Medium"/>
              <a:buNone/>
              <a:defRPr sz="3500">
                <a:latin typeface="Poppins Medium"/>
                <a:ea typeface="Poppins Medium"/>
                <a:cs typeface="Poppins Medium"/>
                <a:sym typeface="Poppins Medium"/>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46" name="Google Shape;146;p2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_2">
  <p:cSld name="TITLE_AND_BODY_1_2">
    <p:spTree>
      <p:nvGrpSpPr>
        <p:cNvPr id="1293" name="Shape 1293"/>
        <p:cNvGrpSpPr/>
        <p:nvPr/>
      </p:nvGrpSpPr>
      <p:grpSpPr>
        <a:xfrm>
          <a:off x="0" y="0"/>
          <a:ext cx="0" cy="0"/>
          <a:chOff x="0" y="0"/>
          <a:chExt cx="0" cy="0"/>
        </a:xfrm>
      </p:grpSpPr>
      <p:sp>
        <p:nvSpPr>
          <p:cNvPr id="1294" name="Google Shape;1294;p25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95" name="Google Shape;1295;p25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296" name="Google Shape;1296;p2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with title and text left">
  <p:cSld name="CUSTOM_9">
    <p:spTree>
      <p:nvGrpSpPr>
        <p:cNvPr id="1297" name="Shape 1297"/>
        <p:cNvGrpSpPr/>
        <p:nvPr/>
      </p:nvGrpSpPr>
      <p:grpSpPr>
        <a:xfrm>
          <a:off x="0" y="0"/>
          <a:ext cx="0" cy="0"/>
          <a:chOff x="0" y="0"/>
          <a:chExt cx="0" cy="0"/>
        </a:xfrm>
      </p:grpSpPr>
      <p:sp>
        <p:nvSpPr>
          <p:cNvPr id="1298" name="Google Shape;1298;p255"/>
          <p:cNvSpPr txBox="1"/>
          <p:nvPr>
            <p:ph type="title"/>
          </p:nvPr>
        </p:nvSpPr>
        <p:spPr>
          <a:xfrm>
            <a:off x="5083800" y="341650"/>
            <a:ext cx="36384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600"/>
              <a:buNone/>
              <a:defRPr b="1" sz="2400">
                <a:solidFill>
                  <a:srgbClr val="193441"/>
                </a:solidFill>
                <a:latin typeface="Roboto"/>
                <a:ea typeface="Roboto"/>
                <a:cs typeface="Roboto"/>
                <a:sym typeface="Roboto"/>
              </a:defRPr>
            </a:lvl1pPr>
            <a:lvl2pPr lvl="1" rtl="0" algn="l">
              <a:lnSpc>
                <a:spcPct val="100000"/>
              </a:lnSpc>
              <a:spcBef>
                <a:spcPts val="0"/>
              </a:spcBef>
              <a:spcAft>
                <a:spcPts val="0"/>
              </a:spcAft>
              <a:buSzPts val="2800"/>
              <a:buNone/>
              <a:defRPr>
                <a:solidFill>
                  <a:srgbClr val="193441"/>
                </a:solidFill>
              </a:defRPr>
            </a:lvl2pPr>
            <a:lvl3pPr lvl="2" rtl="0" algn="l">
              <a:lnSpc>
                <a:spcPct val="100000"/>
              </a:lnSpc>
              <a:spcBef>
                <a:spcPts val="0"/>
              </a:spcBef>
              <a:spcAft>
                <a:spcPts val="0"/>
              </a:spcAft>
              <a:buSzPts val="2800"/>
              <a:buNone/>
              <a:defRPr>
                <a:solidFill>
                  <a:srgbClr val="193441"/>
                </a:solidFill>
              </a:defRPr>
            </a:lvl3pPr>
            <a:lvl4pPr lvl="3" rtl="0" algn="l">
              <a:lnSpc>
                <a:spcPct val="100000"/>
              </a:lnSpc>
              <a:spcBef>
                <a:spcPts val="0"/>
              </a:spcBef>
              <a:spcAft>
                <a:spcPts val="0"/>
              </a:spcAft>
              <a:buSzPts val="2800"/>
              <a:buNone/>
              <a:defRPr>
                <a:solidFill>
                  <a:srgbClr val="193441"/>
                </a:solidFill>
              </a:defRPr>
            </a:lvl4pPr>
            <a:lvl5pPr lvl="4" rtl="0" algn="l">
              <a:lnSpc>
                <a:spcPct val="100000"/>
              </a:lnSpc>
              <a:spcBef>
                <a:spcPts val="0"/>
              </a:spcBef>
              <a:spcAft>
                <a:spcPts val="0"/>
              </a:spcAft>
              <a:buSzPts val="2800"/>
              <a:buNone/>
              <a:defRPr>
                <a:solidFill>
                  <a:srgbClr val="193441"/>
                </a:solidFill>
              </a:defRPr>
            </a:lvl5pPr>
            <a:lvl6pPr lvl="5" rtl="0" algn="l">
              <a:lnSpc>
                <a:spcPct val="100000"/>
              </a:lnSpc>
              <a:spcBef>
                <a:spcPts val="0"/>
              </a:spcBef>
              <a:spcAft>
                <a:spcPts val="0"/>
              </a:spcAft>
              <a:buSzPts val="2800"/>
              <a:buNone/>
              <a:defRPr>
                <a:solidFill>
                  <a:srgbClr val="193441"/>
                </a:solidFill>
              </a:defRPr>
            </a:lvl6pPr>
            <a:lvl7pPr lvl="6" rtl="0" algn="l">
              <a:lnSpc>
                <a:spcPct val="100000"/>
              </a:lnSpc>
              <a:spcBef>
                <a:spcPts val="0"/>
              </a:spcBef>
              <a:spcAft>
                <a:spcPts val="0"/>
              </a:spcAft>
              <a:buSzPts val="2800"/>
              <a:buNone/>
              <a:defRPr>
                <a:solidFill>
                  <a:srgbClr val="193441"/>
                </a:solidFill>
              </a:defRPr>
            </a:lvl7pPr>
            <a:lvl8pPr lvl="7" rtl="0" algn="l">
              <a:lnSpc>
                <a:spcPct val="100000"/>
              </a:lnSpc>
              <a:spcBef>
                <a:spcPts val="0"/>
              </a:spcBef>
              <a:spcAft>
                <a:spcPts val="0"/>
              </a:spcAft>
              <a:buSzPts val="2800"/>
              <a:buNone/>
              <a:defRPr>
                <a:solidFill>
                  <a:srgbClr val="193441"/>
                </a:solidFill>
              </a:defRPr>
            </a:lvl8pPr>
            <a:lvl9pPr lvl="8" rtl="0" algn="l">
              <a:lnSpc>
                <a:spcPct val="100000"/>
              </a:lnSpc>
              <a:spcBef>
                <a:spcPts val="0"/>
              </a:spcBef>
              <a:spcAft>
                <a:spcPts val="0"/>
              </a:spcAft>
              <a:buSzPts val="2800"/>
              <a:buNone/>
              <a:defRPr>
                <a:solidFill>
                  <a:srgbClr val="193441"/>
                </a:solidFill>
              </a:defRPr>
            </a:lvl9pPr>
          </a:lstStyle>
          <a:p/>
        </p:txBody>
      </p:sp>
      <p:sp>
        <p:nvSpPr>
          <p:cNvPr id="1299" name="Google Shape;1299;p255"/>
          <p:cNvSpPr txBox="1"/>
          <p:nvPr>
            <p:ph idx="1" type="body"/>
          </p:nvPr>
        </p:nvSpPr>
        <p:spPr>
          <a:xfrm>
            <a:off x="5083800" y="1488100"/>
            <a:ext cx="3638400" cy="906000"/>
          </a:xfrm>
          <a:prstGeom prst="rect">
            <a:avLst/>
          </a:prstGeom>
          <a:noFill/>
          <a:ln>
            <a:noFill/>
          </a:ln>
        </p:spPr>
        <p:txBody>
          <a:bodyPr anchorCtr="0" anchor="t" bIns="91425" lIns="91425" spcFirstLastPara="1" rIns="91425" wrap="square" tIns="91425">
            <a:normAutofit/>
          </a:bodyPr>
          <a:lstStyle>
            <a:lvl1pPr indent="-330200" lvl="0" marL="457200" rtl="0" algn="l">
              <a:lnSpc>
                <a:spcPct val="114000"/>
              </a:lnSpc>
              <a:spcBef>
                <a:spcPts val="0"/>
              </a:spcBef>
              <a:spcAft>
                <a:spcPts val="0"/>
              </a:spcAft>
              <a:buClr>
                <a:srgbClr val="3E606F"/>
              </a:buClr>
              <a:buSzPts val="1600"/>
              <a:buFont typeface="Roboto"/>
              <a:buChar char="●"/>
              <a:defRPr sz="1600">
                <a:solidFill>
                  <a:schemeClr val="dk2"/>
                </a:solidFill>
                <a:latin typeface="Roboto"/>
                <a:ea typeface="Roboto"/>
                <a:cs typeface="Roboto"/>
                <a:sym typeface="Roboto"/>
              </a:defRPr>
            </a:lvl1pPr>
            <a:lvl2pPr indent="-330200" lvl="1" marL="914400" rtl="0" algn="l">
              <a:lnSpc>
                <a:spcPct val="114000"/>
              </a:lnSpc>
              <a:spcBef>
                <a:spcPts val="0"/>
              </a:spcBef>
              <a:spcAft>
                <a:spcPts val="0"/>
              </a:spcAft>
              <a:buClr>
                <a:srgbClr val="3E606F"/>
              </a:buClr>
              <a:buSzPts val="1600"/>
              <a:buFont typeface="Roboto"/>
              <a:buChar char="○"/>
              <a:defRPr sz="1600">
                <a:solidFill>
                  <a:schemeClr val="dk2"/>
                </a:solidFill>
                <a:latin typeface="Roboto"/>
                <a:ea typeface="Roboto"/>
                <a:cs typeface="Roboto"/>
                <a:sym typeface="Roboto"/>
              </a:defRPr>
            </a:lvl2pPr>
            <a:lvl3pPr indent="-323850" lvl="2" marL="1371600" rtl="0" algn="l">
              <a:lnSpc>
                <a:spcPct val="114000"/>
              </a:lnSpc>
              <a:spcBef>
                <a:spcPts val="0"/>
              </a:spcBef>
              <a:spcAft>
                <a:spcPts val="0"/>
              </a:spcAft>
              <a:buClr>
                <a:srgbClr val="3E606F"/>
              </a:buClr>
              <a:buSzPts val="1500"/>
              <a:buFont typeface="Roboto"/>
              <a:buChar char="■"/>
              <a:defRPr sz="1500">
                <a:solidFill>
                  <a:schemeClr val="dk2"/>
                </a:solidFill>
                <a:latin typeface="Roboto"/>
                <a:ea typeface="Roboto"/>
                <a:cs typeface="Roboto"/>
                <a:sym typeface="Roboto"/>
              </a:defRPr>
            </a:lvl3pPr>
            <a:lvl4pPr indent="-323850" lvl="3" marL="1828800" rtl="0" algn="l">
              <a:lnSpc>
                <a:spcPct val="114000"/>
              </a:lnSpc>
              <a:spcBef>
                <a:spcPts val="0"/>
              </a:spcBef>
              <a:spcAft>
                <a:spcPts val="0"/>
              </a:spcAft>
              <a:buClr>
                <a:srgbClr val="3E606F"/>
              </a:buClr>
              <a:buSzPts val="1500"/>
              <a:buFont typeface="Roboto"/>
              <a:buChar char="●"/>
              <a:defRPr sz="1500">
                <a:solidFill>
                  <a:schemeClr val="dk2"/>
                </a:solidFill>
                <a:latin typeface="Roboto"/>
                <a:ea typeface="Roboto"/>
                <a:cs typeface="Roboto"/>
                <a:sym typeface="Roboto"/>
              </a:defRPr>
            </a:lvl4pPr>
            <a:lvl5pPr indent="-317500" lvl="4" marL="2286000" rtl="0" algn="l">
              <a:lnSpc>
                <a:spcPct val="114000"/>
              </a:lnSpc>
              <a:spcBef>
                <a:spcPts val="0"/>
              </a:spcBef>
              <a:spcAft>
                <a:spcPts val="0"/>
              </a:spcAft>
              <a:buClr>
                <a:srgbClr val="3E606F"/>
              </a:buClr>
              <a:buSzPts val="1400"/>
              <a:buFont typeface="Roboto"/>
              <a:buChar char="○"/>
              <a:defRPr>
                <a:solidFill>
                  <a:schemeClr val="dk2"/>
                </a:solidFill>
                <a:latin typeface="Roboto"/>
                <a:ea typeface="Roboto"/>
                <a:cs typeface="Roboto"/>
                <a:sym typeface="Roboto"/>
              </a:defRPr>
            </a:lvl5pPr>
            <a:lvl6pPr indent="-317500" lvl="5" marL="2743200" rtl="0" algn="l">
              <a:lnSpc>
                <a:spcPct val="114000"/>
              </a:lnSpc>
              <a:spcBef>
                <a:spcPts val="0"/>
              </a:spcBef>
              <a:spcAft>
                <a:spcPts val="0"/>
              </a:spcAft>
              <a:buClr>
                <a:srgbClr val="3E606F"/>
              </a:buClr>
              <a:buSzPts val="1400"/>
              <a:buFont typeface="Roboto"/>
              <a:buChar char="■"/>
              <a:defRPr>
                <a:solidFill>
                  <a:schemeClr val="dk2"/>
                </a:solidFill>
                <a:latin typeface="Roboto"/>
                <a:ea typeface="Roboto"/>
                <a:cs typeface="Roboto"/>
                <a:sym typeface="Roboto"/>
              </a:defRPr>
            </a:lvl6pPr>
            <a:lvl7pPr indent="-311150" lvl="6" marL="3200400" rtl="0" algn="l">
              <a:lnSpc>
                <a:spcPct val="114000"/>
              </a:lnSpc>
              <a:spcBef>
                <a:spcPts val="0"/>
              </a:spcBef>
              <a:spcAft>
                <a:spcPts val="0"/>
              </a:spcAft>
              <a:buClr>
                <a:srgbClr val="3E606F"/>
              </a:buClr>
              <a:buSzPts val="1300"/>
              <a:buFont typeface="Roboto"/>
              <a:buChar char="●"/>
              <a:defRPr sz="1300">
                <a:solidFill>
                  <a:schemeClr val="dk2"/>
                </a:solidFill>
                <a:latin typeface="Roboto"/>
                <a:ea typeface="Roboto"/>
                <a:cs typeface="Roboto"/>
                <a:sym typeface="Roboto"/>
              </a:defRPr>
            </a:lvl7pPr>
            <a:lvl8pPr indent="-311150" lvl="7" marL="3657600" rtl="0" algn="l">
              <a:lnSpc>
                <a:spcPct val="114000"/>
              </a:lnSpc>
              <a:spcBef>
                <a:spcPts val="0"/>
              </a:spcBef>
              <a:spcAft>
                <a:spcPts val="0"/>
              </a:spcAft>
              <a:buClr>
                <a:srgbClr val="3E606F"/>
              </a:buClr>
              <a:buSzPts val="1300"/>
              <a:buFont typeface="Roboto"/>
              <a:buChar char="○"/>
              <a:defRPr sz="1300">
                <a:solidFill>
                  <a:schemeClr val="dk2"/>
                </a:solidFill>
                <a:latin typeface="Roboto"/>
                <a:ea typeface="Roboto"/>
                <a:cs typeface="Roboto"/>
                <a:sym typeface="Roboto"/>
              </a:defRPr>
            </a:lvl8pPr>
            <a:lvl9pPr indent="-304800" lvl="8" marL="4114800" rtl="0" algn="l">
              <a:lnSpc>
                <a:spcPct val="114000"/>
              </a:lnSpc>
              <a:spcBef>
                <a:spcPts val="0"/>
              </a:spcBef>
              <a:spcAft>
                <a:spcPts val="0"/>
              </a:spcAft>
              <a:buClr>
                <a:srgbClr val="3E606F"/>
              </a:buClr>
              <a:buSzPts val="1200"/>
              <a:buFont typeface="Roboto"/>
              <a:buChar char="■"/>
              <a:defRPr sz="1200">
                <a:solidFill>
                  <a:schemeClr val="dk2"/>
                </a:solidFill>
                <a:latin typeface="Roboto"/>
                <a:ea typeface="Roboto"/>
                <a:cs typeface="Roboto"/>
                <a:sym typeface="Roboto"/>
              </a:defRPr>
            </a:lvl9pPr>
          </a:lstStyle>
          <a:p/>
        </p:txBody>
      </p:sp>
      <p:sp>
        <p:nvSpPr>
          <p:cNvPr id="1300" name="Google Shape;1300;p255"/>
          <p:cNvSpPr txBox="1"/>
          <p:nvPr>
            <p:ph idx="2" type="body"/>
          </p:nvPr>
        </p:nvSpPr>
        <p:spPr>
          <a:xfrm>
            <a:off x="5083800" y="3817300"/>
            <a:ext cx="3638400" cy="906000"/>
          </a:xfrm>
          <a:prstGeom prst="rect">
            <a:avLst/>
          </a:prstGeom>
          <a:noFill/>
          <a:ln>
            <a:noFill/>
          </a:ln>
        </p:spPr>
        <p:txBody>
          <a:bodyPr anchorCtr="0" anchor="t" bIns="91425" lIns="91425" spcFirstLastPara="1" rIns="91425" wrap="square" tIns="91425">
            <a:normAutofit/>
          </a:bodyPr>
          <a:lstStyle>
            <a:lvl1pPr indent="-330200" lvl="0" marL="457200" rtl="0" algn="ctr">
              <a:lnSpc>
                <a:spcPct val="114000"/>
              </a:lnSpc>
              <a:spcBef>
                <a:spcPts val="0"/>
              </a:spcBef>
              <a:spcAft>
                <a:spcPts val="0"/>
              </a:spcAft>
              <a:buClr>
                <a:srgbClr val="FFFFFF"/>
              </a:buClr>
              <a:buSzPts val="1600"/>
              <a:buFont typeface="Roboto"/>
              <a:buChar char="●"/>
              <a:defRPr sz="1600">
                <a:solidFill>
                  <a:srgbClr val="FFFFFF"/>
                </a:solidFill>
                <a:latin typeface="Roboto"/>
                <a:ea typeface="Roboto"/>
                <a:cs typeface="Roboto"/>
                <a:sym typeface="Roboto"/>
              </a:defRPr>
            </a:lvl1pPr>
            <a:lvl2pPr indent="-330200" lvl="1" marL="914400" rtl="0" algn="ctr">
              <a:lnSpc>
                <a:spcPct val="114000"/>
              </a:lnSpc>
              <a:spcBef>
                <a:spcPts val="0"/>
              </a:spcBef>
              <a:spcAft>
                <a:spcPts val="0"/>
              </a:spcAft>
              <a:buClr>
                <a:srgbClr val="FFFFFF"/>
              </a:buClr>
              <a:buSzPts val="1600"/>
              <a:buFont typeface="Roboto"/>
              <a:buChar char="○"/>
              <a:defRPr sz="1600">
                <a:solidFill>
                  <a:srgbClr val="FFFFFF"/>
                </a:solidFill>
                <a:latin typeface="Roboto"/>
                <a:ea typeface="Roboto"/>
                <a:cs typeface="Roboto"/>
                <a:sym typeface="Roboto"/>
              </a:defRPr>
            </a:lvl2pPr>
            <a:lvl3pPr indent="-323850" lvl="2" marL="1371600" rtl="0" algn="ctr">
              <a:lnSpc>
                <a:spcPct val="114000"/>
              </a:lnSpc>
              <a:spcBef>
                <a:spcPts val="0"/>
              </a:spcBef>
              <a:spcAft>
                <a:spcPts val="0"/>
              </a:spcAft>
              <a:buClr>
                <a:srgbClr val="FFFFFF"/>
              </a:buClr>
              <a:buSzPts val="1500"/>
              <a:buFont typeface="Roboto"/>
              <a:buChar char="■"/>
              <a:defRPr sz="1500">
                <a:solidFill>
                  <a:srgbClr val="FFFFFF"/>
                </a:solidFill>
                <a:latin typeface="Roboto"/>
                <a:ea typeface="Roboto"/>
                <a:cs typeface="Roboto"/>
                <a:sym typeface="Roboto"/>
              </a:defRPr>
            </a:lvl3pPr>
            <a:lvl4pPr indent="-323850" lvl="3" marL="1828800" rtl="0" algn="ctr">
              <a:lnSpc>
                <a:spcPct val="114000"/>
              </a:lnSpc>
              <a:spcBef>
                <a:spcPts val="0"/>
              </a:spcBef>
              <a:spcAft>
                <a:spcPts val="0"/>
              </a:spcAft>
              <a:buClr>
                <a:srgbClr val="FFFFFF"/>
              </a:buClr>
              <a:buSzPts val="1500"/>
              <a:buFont typeface="Roboto"/>
              <a:buChar char="●"/>
              <a:defRPr sz="1500">
                <a:solidFill>
                  <a:srgbClr val="FFFFFF"/>
                </a:solidFill>
                <a:latin typeface="Roboto"/>
                <a:ea typeface="Roboto"/>
                <a:cs typeface="Roboto"/>
                <a:sym typeface="Roboto"/>
              </a:defRPr>
            </a:lvl4pPr>
            <a:lvl5pPr indent="-317500" lvl="4" marL="2286000" rtl="0" algn="ctr">
              <a:lnSpc>
                <a:spcPct val="114000"/>
              </a:lnSpc>
              <a:spcBef>
                <a:spcPts val="0"/>
              </a:spcBef>
              <a:spcAft>
                <a:spcPts val="0"/>
              </a:spcAft>
              <a:buClr>
                <a:srgbClr val="FFFFFF"/>
              </a:buClr>
              <a:buSzPts val="1400"/>
              <a:buFont typeface="Roboto"/>
              <a:buChar char="○"/>
              <a:defRPr>
                <a:solidFill>
                  <a:srgbClr val="FFFFFF"/>
                </a:solidFill>
                <a:latin typeface="Roboto"/>
                <a:ea typeface="Roboto"/>
                <a:cs typeface="Roboto"/>
                <a:sym typeface="Roboto"/>
              </a:defRPr>
            </a:lvl5pPr>
            <a:lvl6pPr indent="-317500" lvl="5" marL="2743200" rtl="0" algn="ctr">
              <a:lnSpc>
                <a:spcPct val="114000"/>
              </a:lnSpc>
              <a:spcBef>
                <a:spcPts val="0"/>
              </a:spcBef>
              <a:spcAft>
                <a:spcPts val="0"/>
              </a:spcAft>
              <a:buClr>
                <a:srgbClr val="FFFFFF"/>
              </a:buClr>
              <a:buSzPts val="1400"/>
              <a:buFont typeface="Roboto"/>
              <a:buChar char="■"/>
              <a:defRPr>
                <a:solidFill>
                  <a:srgbClr val="FFFFFF"/>
                </a:solidFill>
                <a:latin typeface="Roboto"/>
                <a:ea typeface="Roboto"/>
                <a:cs typeface="Roboto"/>
                <a:sym typeface="Roboto"/>
              </a:defRPr>
            </a:lvl6pPr>
            <a:lvl7pPr indent="-311150" lvl="6" marL="3200400" rtl="0" algn="ctr">
              <a:lnSpc>
                <a:spcPct val="114000"/>
              </a:lnSpc>
              <a:spcBef>
                <a:spcPts val="0"/>
              </a:spcBef>
              <a:spcAft>
                <a:spcPts val="0"/>
              </a:spcAft>
              <a:buClr>
                <a:srgbClr val="FFFFFF"/>
              </a:buClr>
              <a:buSzPts val="1300"/>
              <a:buFont typeface="Roboto"/>
              <a:buChar char="●"/>
              <a:defRPr sz="1300">
                <a:solidFill>
                  <a:srgbClr val="FFFFFF"/>
                </a:solidFill>
                <a:latin typeface="Roboto"/>
                <a:ea typeface="Roboto"/>
                <a:cs typeface="Roboto"/>
                <a:sym typeface="Roboto"/>
              </a:defRPr>
            </a:lvl7pPr>
            <a:lvl8pPr indent="-311150" lvl="7" marL="3657600" rtl="0" algn="ctr">
              <a:lnSpc>
                <a:spcPct val="114000"/>
              </a:lnSpc>
              <a:spcBef>
                <a:spcPts val="0"/>
              </a:spcBef>
              <a:spcAft>
                <a:spcPts val="0"/>
              </a:spcAft>
              <a:buClr>
                <a:srgbClr val="FFFFFF"/>
              </a:buClr>
              <a:buSzPts val="1300"/>
              <a:buFont typeface="Roboto"/>
              <a:buChar char="○"/>
              <a:defRPr sz="1300">
                <a:solidFill>
                  <a:srgbClr val="FFFFFF"/>
                </a:solidFill>
                <a:latin typeface="Roboto"/>
                <a:ea typeface="Roboto"/>
                <a:cs typeface="Roboto"/>
                <a:sym typeface="Roboto"/>
              </a:defRPr>
            </a:lvl8pPr>
            <a:lvl9pPr indent="-304800" lvl="8" marL="4114800" rtl="0" algn="ctr">
              <a:lnSpc>
                <a:spcPct val="114000"/>
              </a:lnSpc>
              <a:spcBef>
                <a:spcPts val="0"/>
              </a:spcBef>
              <a:spcAft>
                <a:spcPts val="0"/>
              </a:spcAft>
              <a:buClr>
                <a:srgbClr val="FFFFFF"/>
              </a:buClr>
              <a:buSzPts val="1200"/>
              <a:buFont typeface="Roboto"/>
              <a:buChar char="■"/>
              <a:defRPr sz="1200">
                <a:solidFill>
                  <a:srgbClr val="FFFFFF"/>
                </a:solidFill>
                <a:latin typeface="Roboto"/>
                <a:ea typeface="Roboto"/>
                <a:cs typeface="Roboto"/>
                <a:sym typeface="Roboto"/>
              </a:defRPr>
            </a:lvl9pPr>
          </a:lstStyle>
          <a:p/>
        </p:txBody>
      </p:sp>
      <p:sp>
        <p:nvSpPr>
          <p:cNvPr id="1301" name="Google Shape;1301;p255"/>
          <p:cNvSpPr/>
          <p:nvPr/>
        </p:nvSpPr>
        <p:spPr>
          <a:xfrm>
            <a:off x="5074251" y="3817300"/>
            <a:ext cx="3760500" cy="1060800"/>
          </a:xfrm>
          <a:prstGeom prst="rect">
            <a:avLst/>
          </a:prstGeom>
          <a:solidFill>
            <a:srgbClr val="A5B7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2" name="Google Shape;1302;p255"/>
          <p:cNvSpPr txBox="1"/>
          <p:nvPr>
            <p:ph idx="3" type="subTitle"/>
          </p:nvPr>
        </p:nvSpPr>
        <p:spPr>
          <a:xfrm>
            <a:off x="5191125" y="3836250"/>
            <a:ext cx="3526800" cy="1041900"/>
          </a:xfrm>
          <a:prstGeom prst="rect">
            <a:avLst/>
          </a:prstGeom>
        </p:spPr>
        <p:txBody>
          <a:bodyPr anchorCtr="0" anchor="ctr" bIns="91425" lIns="91425" spcFirstLastPara="1" rIns="91425" wrap="square" tIns="91425">
            <a:normAutofit/>
          </a:bodyPr>
          <a:lstStyle>
            <a:lvl1pPr lvl="0" rtl="0" algn="ctr">
              <a:spcBef>
                <a:spcPts val="0"/>
              </a:spcBef>
              <a:spcAft>
                <a:spcPts val="0"/>
              </a:spcAft>
              <a:buNone/>
              <a:defRPr>
                <a:solidFill>
                  <a:srgbClr val="FFFFFF"/>
                </a:solidFill>
              </a:defRPr>
            </a:lvl1pPr>
            <a:lvl2pPr lvl="1" rtl="0">
              <a:spcBef>
                <a:spcPts val="1200"/>
              </a:spcBef>
              <a:spcAft>
                <a:spcPts val="0"/>
              </a:spcAft>
              <a:buNone/>
              <a:defRPr>
                <a:solidFill>
                  <a:srgbClr val="FFFFFF"/>
                </a:solidFill>
              </a:defRPr>
            </a:lvl2pPr>
            <a:lvl3pPr lvl="2" rtl="0">
              <a:spcBef>
                <a:spcPts val="1200"/>
              </a:spcBef>
              <a:spcAft>
                <a:spcPts val="0"/>
              </a:spcAft>
              <a:buNone/>
              <a:defRPr>
                <a:solidFill>
                  <a:srgbClr val="FFFFFF"/>
                </a:solidFill>
              </a:defRPr>
            </a:lvl3pPr>
            <a:lvl4pPr lvl="3" rtl="0">
              <a:spcBef>
                <a:spcPts val="1200"/>
              </a:spcBef>
              <a:spcAft>
                <a:spcPts val="0"/>
              </a:spcAft>
              <a:buNone/>
              <a:defRPr>
                <a:solidFill>
                  <a:srgbClr val="FFFFFF"/>
                </a:solidFill>
              </a:defRPr>
            </a:lvl4pPr>
            <a:lvl5pPr lvl="4" rtl="0">
              <a:spcBef>
                <a:spcPts val="1200"/>
              </a:spcBef>
              <a:spcAft>
                <a:spcPts val="0"/>
              </a:spcAft>
              <a:buNone/>
              <a:defRPr>
                <a:solidFill>
                  <a:srgbClr val="FFFFFF"/>
                </a:solidFill>
              </a:defRPr>
            </a:lvl5pPr>
            <a:lvl6pPr lvl="5" rtl="0">
              <a:spcBef>
                <a:spcPts val="1200"/>
              </a:spcBef>
              <a:spcAft>
                <a:spcPts val="0"/>
              </a:spcAft>
              <a:buNone/>
              <a:defRPr>
                <a:solidFill>
                  <a:srgbClr val="FFFFFF"/>
                </a:solidFill>
              </a:defRPr>
            </a:lvl6pPr>
            <a:lvl7pPr lvl="6" rtl="0">
              <a:spcBef>
                <a:spcPts val="1200"/>
              </a:spcBef>
              <a:spcAft>
                <a:spcPts val="0"/>
              </a:spcAft>
              <a:buNone/>
              <a:defRPr>
                <a:solidFill>
                  <a:srgbClr val="FFFFFF"/>
                </a:solidFill>
              </a:defRPr>
            </a:lvl7pPr>
            <a:lvl8pPr lvl="7" rtl="0">
              <a:spcBef>
                <a:spcPts val="1200"/>
              </a:spcBef>
              <a:spcAft>
                <a:spcPts val="0"/>
              </a:spcAft>
              <a:buNone/>
              <a:defRPr>
                <a:solidFill>
                  <a:srgbClr val="FFFFFF"/>
                </a:solidFill>
              </a:defRPr>
            </a:lvl8pPr>
            <a:lvl9pPr lvl="8" rtl="0">
              <a:spcBef>
                <a:spcPts val="1200"/>
              </a:spcBef>
              <a:spcAft>
                <a:spcPts val="1200"/>
              </a:spcAft>
              <a:buNone/>
              <a:defRPr>
                <a:solidFill>
                  <a:srgbClr val="FFFFFF"/>
                </a:solidFill>
              </a:defRPr>
            </a:lvl9pPr>
          </a:lstStyle>
          <a:p/>
        </p:txBody>
      </p:sp>
      <p:sp>
        <p:nvSpPr>
          <p:cNvPr id="1303" name="Google Shape;1303;p25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04" name="Shape 1304"/>
        <p:cNvGrpSpPr/>
        <p:nvPr/>
      </p:nvGrpSpPr>
      <p:grpSpPr>
        <a:xfrm>
          <a:off x="0" y="0"/>
          <a:ext cx="0" cy="0"/>
          <a:chOff x="0" y="0"/>
          <a:chExt cx="0" cy="0"/>
        </a:xfrm>
      </p:grpSpPr>
      <p:sp>
        <p:nvSpPr>
          <p:cNvPr id="1305" name="Google Shape;1305;p25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06" name="Google Shape;1306;p25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307" name="Google Shape;1307;p25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308" name="Google Shape;1308;p25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309" name="Google Shape;1309;p25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showMasterSp="0">
  <p:cSld name="Blank (Dark)">
    <p:bg>
      <p:bgPr>
        <a:solidFill>
          <a:schemeClr val="dk2"/>
        </a:solidFill>
      </p:bgPr>
    </p:bg>
    <p:spTree>
      <p:nvGrpSpPr>
        <p:cNvPr id="1310" name="Shape 1310"/>
        <p:cNvGrpSpPr/>
        <p:nvPr/>
      </p:nvGrpSpPr>
      <p:grpSpPr>
        <a:xfrm>
          <a:off x="0" y="0"/>
          <a:ext cx="0" cy="0"/>
          <a:chOff x="0" y="0"/>
          <a:chExt cx="0" cy="0"/>
        </a:xfrm>
      </p:grpSpPr>
      <p:sp>
        <p:nvSpPr>
          <p:cNvPr id="1311" name="Google Shape;1311;p257"/>
          <p:cNvSpPr txBox="1"/>
          <p:nvPr>
            <p:ph idx="1" type="body"/>
          </p:nvPr>
        </p:nvSpPr>
        <p:spPr>
          <a:xfrm>
            <a:off x="431800" y="411163"/>
            <a:ext cx="5645100" cy="28800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lt1"/>
              </a:buClr>
              <a:buSzPts val="2800"/>
              <a:buFont typeface="Arial"/>
              <a:buChar char="–"/>
              <a:defRPr sz="2800">
                <a:solidFill>
                  <a:schemeClr val="lt1"/>
                </a:solidFill>
              </a:defRPr>
            </a:lvl1pPr>
            <a:lvl2pPr indent="-342900" lvl="1" marL="914400" rtl="0" algn="l">
              <a:spcBef>
                <a:spcPts val="800"/>
              </a:spcBef>
              <a:spcAft>
                <a:spcPts val="0"/>
              </a:spcAft>
              <a:buClr>
                <a:schemeClr val="dk1"/>
              </a:buClr>
              <a:buSzPts val="1800"/>
              <a:buChar char="○"/>
              <a:defRPr sz="1800"/>
            </a:lvl2pPr>
            <a:lvl3pPr indent="-342900" lvl="2" marL="1371600" rtl="0" algn="l">
              <a:spcBef>
                <a:spcPts val="0"/>
              </a:spcBef>
              <a:spcAft>
                <a:spcPts val="0"/>
              </a:spcAft>
              <a:buClr>
                <a:schemeClr val="dk1"/>
              </a:buClr>
              <a:buSzPts val="1800"/>
              <a:buChar char="■"/>
              <a:defRPr sz="1800"/>
            </a:lvl3pPr>
            <a:lvl4pPr indent="-342900" lvl="3" marL="1828800" rtl="0" algn="l">
              <a:spcBef>
                <a:spcPts val="0"/>
              </a:spcBef>
              <a:spcAft>
                <a:spcPts val="0"/>
              </a:spcAft>
              <a:buClr>
                <a:schemeClr val="dk1"/>
              </a:buClr>
              <a:buSzPts val="1800"/>
              <a:buChar char="●"/>
              <a:defRPr sz="1800"/>
            </a:lvl4pPr>
            <a:lvl5pPr indent="-342900" lvl="4" marL="2286000" rtl="0" algn="l">
              <a:spcBef>
                <a:spcPts val="0"/>
              </a:spcBef>
              <a:spcAft>
                <a:spcPts val="0"/>
              </a:spcAft>
              <a:buClr>
                <a:schemeClr val="dk1"/>
              </a:buClr>
              <a:buSzPts val="1800"/>
              <a:buChar char="○"/>
              <a:defRPr sz="18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1312" name="Google Shape;1312;p257"/>
          <p:cNvSpPr txBox="1"/>
          <p:nvPr>
            <p:ph idx="2" type="body"/>
          </p:nvPr>
        </p:nvSpPr>
        <p:spPr>
          <a:xfrm>
            <a:off x="431800" y="4279697"/>
            <a:ext cx="8712300" cy="863700"/>
          </a:xfrm>
          <a:prstGeom prst="rect">
            <a:avLst/>
          </a:prstGeom>
          <a:noFill/>
          <a:ln>
            <a:noFill/>
          </a:ln>
        </p:spPr>
        <p:txBody>
          <a:bodyPr anchorCtr="0" anchor="b" bIns="72000" lIns="0" spcFirstLastPara="1" rIns="108000" wrap="square" tIns="0">
            <a:noAutofit/>
          </a:bodyPr>
          <a:lstStyle>
            <a:lvl1pPr indent="-228600" lvl="0" marL="457200" rtl="0" algn="r">
              <a:lnSpc>
                <a:spcPct val="114000"/>
              </a:lnSpc>
              <a:spcBef>
                <a:spcPts val="0"/>
              </a:spcBef>
              <a:spcAft>
                <a:spcPts val="0"/>
              </a:spcAft>
              <a:buClr>
                <a:schemeClr val="lt1"/>
              </a:buClr>
              <a:buSzPts val="1400"/>
              <a:buNone/>
              <a:defRPr sz="1400">
                <a:solidFill>
                  <a:schemeClr val="lt1"/>
                </a:solidFill>
              </a:defRPr>
            </a:lvl1pPr>
            <a:lvl2pPr indent="-304800" lvl="1" marL="914400" rtl="0" algn="l">
              <a:spcBef>
                <a:spcPts val="0"/>
              </a:spcBef>
              <a:spcAft>
                <a:spcPts val="0"/>
              </a:spcAft>
              <a:buClr>
                <a:schemeClr val="dk1"/>
              </a:buClr>
              <a:buSzPts val="1200"/>
              <a:buChar char="○"/>
              <a:defRPr sz="1200"/>
            </a:lvl2pPr>
            <a:lvl3pPr indent="-304800" lvl="2" marL="1371600" rtl="0" algn="l">
              <a:spcBef>
                <a:spcPts val="0"/>
              </a:spcBef>
              <a:spcAft>
                <a:spcPts val="0"/>
              </a:spcAft>
              <a:buClr>
                <a:schemeClr val="dk1"/>
              </a:buClr>
              <a:buSzPts val="1200"/>
              <a:buChar char="■"/>
              <a:defRPr sz="1200"/>
            </a:lvl3pPr>
            <a:lvl4pPr indent="-304800" lvl="3" marL="1828800" rtl="0" algn="l">
              <a:spcBef>
                <a:spcPts val="0"/>
              </a:spcBef>
              <a:spcAft>
                <a:spcPts val="0"/>
              </a:spcAft>
              <a:buClr>
                <a:schemeClr val="dk1"/>
              </a:buClr>
              <a:buSzPts val="1200"/>
              <a:buChar char="●"/>
              <a:defRPr sz="1200"/>
            </a:lvl4pPr>
            <a:lvl5pPr indent="-304800" lvl="4" marL="2286000" rtl="0" algn="l">
              <a:spcBef>
                <a:spcPts val="0"/>
              </a:spcBef>
              <a:spcAft>
                <a:spcPts val="0"/>
              </a:spcAft>
              <a:buClr>
                <a:schemeClr val="dk1"/>
              </a:buClr>
              <a:buSzPts val="1200"/>
              <a:buChar char="○"/>
              <a:defRPr sz="12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1313" name="Google Shape;1313;p25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lt1"/>
                </a:solidFill>
                <a:latin typeface="Poppins"/>
                <a:ea typeface="Poppins"/>
                <a:cs typeface="Poppins"/>
                <a:sym typeface="Poppins"/>
              </a:defRPr>
            </a:lvl1pPr>
            <a:lvl2pPr lvl="1" rtl="0">
              <a:buNone/>
              <a:defRPr sz="1300">
                <a:solidFill>
                  <a:schemeClr val="lt1"/>
                </a:solidFill>
                <a:latin typeface="Poppins"/>
                <a:ea typeface="Poppins"/>
                <a:cs typeface="Poppins"/>
                <a:sym typeface="Poppins"/>
              </a:defRPr>
            </a:lvl2pPr>
            <a:lvl3pPr lvl="2" rtl="0">
              <a:buNone/>
              <a:defRPr sz="1300">
                <a:solidFill>
                  <a:schemeClr val="lt1"/>
                </a:solidFill>
                <a:latin typeface="Poppins"/>
                <a:ea typeface="Poppins"/>
                <a:cs typeface="Poppins"/>
                <a:sym typeface="Poppins"/>
              </a:defRPr>
            </a:lvl3pPr>
            <a:lvl4pPr lvl="3" rtl="0">
              <a:buNone/>
              <a:defRPr sz="1300">
                <a:solidFill>
                  <a:schemeClr val="lt1"/>
                </a:solidFill>
                <a:latin typeface="Poppins"/>
                <a:ea typeface="Poppins"/>
                <a:cs typeface="Poppins"/>
                <a:sym typeface="Poppins"/>
              </a:defRPr>
            </a:lvl4pPr>
            <a:lvl5pPr lvl="4" rtl="0">
              <a:buNone/>
              <a:defRPr sz="1300">
                <a:solidFill>
                  <a:schemeClr val="lt1"/>
                </a:solidFill>
                <a:latin typeface="Poppins"/>
                <a:ea typeface="Poppins"/>
                <a:cs typeface="Poppins"/>
                <a:sym typeface="Poppins"/>
              </a:defRPr>
            </a:lvl5pPr>
            <a:lvl6pPr lvl="5" rtl="0">
              <a:buNone/>
              <a:defRPr sz="1300">
                <a:solidFill>
                  <a:schemeClr val="lt1"/>
                </a:solidFill>
                <a:latin typeface="Poppins"/>
                <a:ea typeface="Poppins"/>
                <a:cs typeface="Poppins"/>
                <a:sym typeface="Poppins"/>
              </a:defRPr>
            </a:lvl6pPr>
            <a:lvl7pPr lvl="6" rtl="0">
              <a:buNone/>
              <a:defRPr sz="1300">
                <a:solidFill>
                  <a:schemeClr val="lt1"/>
                </a:solidFill>
                <a:latin typeface="Poppins"/>
                <a:ea typeface="Poppins"/>
                <a:cs typeface="Poppins"/>
                <a:sym typeface="Poppins"/>
              </a:defRPr>
            </a:lvl7pPr>
            <a:lvl8pPr lvl="7" rtl="0">
              <a:buNone/>
              <a:defRPr sz="1300">
                <a:solidFill>
                  <a:schemeClr val="lt1"/>
                </a:solidFill>
                <a:latin typeface="Poppins"/>
                <a:ea typeface="Poppins"/>
                <a:cs typeface="Poppins"/>
                <a:sym typeface="Poppins"/>
              </a:defRPr>
            </a:lvl8pPr>
            <a:lvl9pPr lvl="8" rtl="0">
              <a:buNone/>
              <a:defRPr sz="1300">
                <a:solidFill>
                  <a:schemeClr val="lt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image (Dark)" showMasterSp="0">
  <p:cSld name="Bullets, image (Dark)">
    <p:bg>
      <p:bgPr>
        <a:solidFill>
          <a:schemeClr val="dk2"/>
        </a:solidFill>
      </p:bgPr>
    </p:bg>
    <p:spTree>
      <p:nvGrpSpPr>
        <p:cNvPr id="1314" name="Shape 1314"/>
        <p:cNvGrpSpPr/>
        <p:nvPr/>
      </p:nvGrpSpPr>
      <p:grpSpPr>
        <a:xfrm>
          <a:off x="0" y="0"/>
          <a:ext cx="0" cy="0"/>
          <a:chOff x="0" y="0"/>
          <a:chExt cx="0" cy="0"/>
        </a:xfrm>
      </p:grpSpPr>
      <p:sp>
        <p:nvSpPr>
          <p:cNvPr id="1315" name="Google Shape;1315;p258"/>
          <p:cNvSpPr txBox="1"/>
          <p:nvPr>
            <p:ph idx="1" type="body"/>
          </p:nvPr>
        </p:nvSpPr>
        <p:spPr>
          <a:xfrm>
            <a:off x="431801" y="682938"/>
            <a:ext cx="3921000" cy="34716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lt1"/>
              </a:buClr>
              <a:buSzPts val="2800"/>
              <a:buFont typeface="Arial"/>
              <a:buChar char="–"/>
              <a:defRPr sz="2800">
                <a:solidFill>
                  <a:schemeClr val="lt1"/>
                </a:solidFill>
              </a:defRPr>
            </a:lvl1pPr>
            <a:lvl2pPr indent="-342900" lvl="1" marL="914400" rtl="0" algn="l">
              <a:spcBef>
                <a:spcPts val="800"/>
              </a:spcBef>
              <a:spcAft>
                <a:spcPts val="0"/>
              </a:spcAft>
              <a:buClr>
                <a:schemeClr val="dk1"/>
              </a:buClr>
              <a:buSzPts val="1800"/>
              <a:buChar char="○"/>
              <a:defRPr sz="1800"/>
            </a:lvl2pPr>
            <a:lvl3pPr indent="-342900" lvl="2" marL="1371600" rtl="0" algn="l">
              <a:spcBef>
                <a:spcPts val="0"/>
              </a:spcBef>
              <a:spcAft>
                <a:spcPts val="0"/>
              </a:spcAft>
              <a:buClr>
                <a:schemeClr val="dk1"/>
              </a:buClr>
              <a:buSzPts val="1800"/>
              <a:buChar char="■"/>
              <a:defRPr sz="1800"/>
            </a:lvl3pPr>
            <a:lvl4pPr indent="-342900" lvl="3" marL="1828800" rtl="0" algn="l">
              <a:spcBef>
                <a:spcPts val="0"/>
              </a:spcBef>
              <a:spcAft>
                <a:spcPts val="0"/>
              </a:spcAft>
              <a:buClr>
                <a:schemeClr val="dk1"/>
              </a:buClr>
              <a:buSzPts val="1800"/>
              <a:buChar char="●"/>
              <a:defRPr sz="1800"/>
            </a:lvl4pPr>
            <a:lvl5pPr indent="-342900" lvl="4" marL="2286000" rtl="0" algn="l">
              <a:spcBef>
                <a:spcPts val="0"/>
              </a:spcBef>
              <a:spcAft>
                <a:spcPts val="0"/>
              </a:spcAft>
              <a:buClr>
                <a:schemeClr val="dk1"/>
              </a:buClr>
              <a:buSzPts val="1800"/>
              <a:buChar char="○"/>
              <a:defRPr sz="18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1316" name="Google Shape;1316;p258"/>
          <p:cNvSpPr/>
          <p:nvPr>
            <p:ph idx="2" type="pic"/>
          </p:nvPr>
        </p:nvSpPr>
        <p:spPr>
          <a:xfrm>
            <a:off x="5251450" y="702659"/>
            <a:ext cx="3892500" cy="3471600"/>
          </a:xfrm>
          <a:prstGeom prst="rect">
            <a:avLst/>
          </a:prstGeom>
          <a:noFill/>
          <a:ln>
            <a:noFill/>
          </a:ln>
        </p:spPr>
      </p:sp>
      <p:sp>
        <p:nvSpPr>
          <p:cNvPr id="1317" name="Google Shape;1317;p258"/>
          <p:cNvSpPr txBox="1"/>
          <p:nvPr>
            <p:ph idx="3" type="body"/>
          </p:nvPr>
        </p:nvSpPr>
        <p:spPr>
          <a:xfrm>
            <a:off x="431800" y="4279697"/>
            <a:ext cx="8712300" cy="863700"/>
          </a:xfrm>
          <a:prstGeom prst="rect">
            <a:avLst/>
          </a:prstGeom>
          <a:noFill/>
          <a:ln>
            <a:noFill/>
          </a:ln>
        </p:spPr>
        <p:txBody>
          <a:bodyPr anchorCtr="0" anchor="b" bIns="72000" lIns="0" spcFirstLastPara="1" rIns="108000" wrap="square" tIns="0">
            <a:noAutofit/>
          </a:bodyPr>
          <a:lstStyle>
            <a:lvl1pPr indent="-228600" lvl="0" marL="457200" rtl="0" algn="r">
              <a:lnSpc>
                <a:spcPct val="114000"/>
              </a:lnSpc>
              <a:spcBef>
                <a:spcPts val="0"/>
              </a:spcBef>
              <a:spcAft>
                <a:spcPts val="0"/>
              </a:spcAft>
              <a:buClr>
                <a:schemeClr val="lt1"/>
              </a:buClr>
              <a:buSzPts val="1400"/>
              <a:buNone/>
              <a:defRPr sz="1400">
                <a:solidFill>
                  <a:schemeClr val="lt1"/>
                </a:solidFill>
              </a:defRPr>
            </a:lvl1pPr>
            <a:lvl2pPr indent="-304800" lvl="1" marL="914400" rtl="0" algn="l">
              <a:spcBef>
                <a:spcPts val="0"/>
              </a:spcBef>
              <a:spcAft>
                <a:spcPts val="0"/>
              </a:spcAft>
              <a:buClr>
                <a:schemeClr val="dk1"/>
              </a:buClr>
              <a:buSzPts val="1200"/>
              <a:buChar char="○"/>
              <a:defRPr sz="1200"/>
            </a:lvl2pPr>
            <a:lvl3pPr indent="-304800" lvl="2" marL="1371600" rtl="0" algn="l">
              <a:spcBef>
                <a:spcPts val="0"/>
              </a:spcBef>
              <a:spcAft>
                <a:spcPts val="0"/>
              </a:spcAft>
              <a:buClr>
                <a:schemeClr val="dk1"/>
              </a:buClr>
              <a:buSzPts val="1200"/>
              <a:buChar char="■"/>
              <a:defRPr sz="1200"/>
            </a:lvl3pPr>
            <a:lvl4pPr indent="-304800" lvl="3" marL="1828800" rtl="0" algn="l">
              <a:spcBef>
                <a:spcPts val="0"/>
              </a:spcBef>
              <a:spcAft>
                <a:spcPts val="0"/>
              </a:spcAft>
              <a:buClr>
                <a:schemeClr val="dk1"/>
              </a:buClr>
              <a:buSzPts val="1200"/>
              <a:buChar char="●"/>
              <a:defRPr sz="1200"/>
            </a:lvl4pPr>
            <a:lvl5pPr indent="-304800" lvl="4" marL="2286000" rtl="0" algn="l">
              <a:spcBef>
                <a:spcPts val="0"/>
              </a:spcBef>
              <a:spcAft>
                <a:spcPts val="0"/>
              </a:spcAft>
              <a:buClr>
                <a:schemeClr val="dk1"/>
              </a:buClr>
              <a:buSzPts val="1200"/>
              <a:buChar char="○"/>
              <a:defRPr sz="12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1318" name="Google Shape;1318;p25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lt1"/>
                </a:solidFill>
                <a:latin typeface="Poppins"/>
                <a:ea typeface="Poppins"/>
                <a:cs typeface="Poppins"/>
                <a:sym typeface="Poppins"/>
              </a:defRPr>
            </a:lvl1pPr>
            <a:lvl2pPr lvl="1" rtl="0">
              <a:buNone/>
              <a:defRPr sz="1300">
                <a:solidFill>
                  <a:schemeClr val="lt1"/>
                </a:solidFill>
                <a:latin typeface="Poppins"/>
                <a:ea typeface="Poppins"/>
                <a:cs typeface="Poppins"/>
                <a:sym typeface="Poppins"/>
              </a:defRPr>
            </a:lvl2pPr>
            <a:lvl3pPr lvl="2" rtl="0">
              <a:buNone/>
              <a:defRPr sz="1300">
                <a:solidFill>
                  <a:schemeClr val="lt1"/>
                </a:solidFill>
                <a:latin typeface="Poppins"/>
                <a:ea typeface="Poppins"/>
                <a:cs typeface="Poppins"/>
                <a:sym typeface="Poppins"/>
              </a:defRPr>
            </a:lvl3pPr>
            <a:lvl4pPr lvl="3" rtl="0">
              <a:buNone/>
              <a:defRPr sz="1300">
                <a:solidFill>
                  <a:schemeClr val="lt1"/>
                </a:solidFill>
                <a:latin typeface="Poppins"/>
                <a:ea typeface="Poppins"/>
                <a:cs typeface="Poppins"/>
                <a:sym typeface="Poppins"/>
              </a:defRPr>
            </a:lvl4pPr>
            <a:lvl5pPr lvl="4" rtl="0">
              <a:buNone/>
              <a:defRPr sz="1300">
                <a:solidFill>
                  <a:schemeClr val="lt1"/>
                </a:solidFill>
                <a:latin typeface="Poppins"/>
                <a:ea typeface="Poppins"/>
                <a:cs typeface="Poppins"/>
                <a:sym typeface="Poppins"/>
              </a:defRPr>
            </a:lvl5pPr>
            <a:lvl6pPr lvl="5" rtl="0">
              <a:buNone/>
              <a:defRPr sz="1300">
                <a:solidFill>
                  <a:schemeClr val="lt1"/>
                </a:solidFill>
                <a:latin typeface="Poppins"/>
                <a:ea typeface="Poppins"/>
                <a:cs typeface="Poppins"/>
                <a:sym typeface="Poppins"/>
              </a:defRPr>
            </a:lvl6pPr>
            <a:lvl7pPr lvl="6" rtl="0">
              <a:buNone/>
              <a:defRPr sz="1300">
                <a:solidFill>
                  <a:schemeClr val="lt1"/>
                </a:solidFill>
                <a:latin typeface="Poppins"/>
                <a:ea typeface="Poppins"/>
                <a:cs typeface="Poppins"/>
                <a:sym typeface="Poppins"/>
              </a:defRPr>
            </a:lvl7pPr>
            <a:lvl8pPr lvl="7" rtl="0">
              <a:buNone/>
              <a:defRPr sz="1300">
                <a:solidFill>
                  <a:schemeClr val="lt1"/>
                </a:solidFill>
                <a:latin typeface="Poppins"/>
                <a:ea typeface="Poppins"/>
                <a:cs typeface="Poppins"/>
                <a:sym typeface="Poppins"/>
              </a:defRPr>
            </a:lvl8pPr>
            <a:lvl9pPr lvl="8" rtl="0">
              <a:buNone/>
              <a:defRPr sz="1300">
                <a:solidFill>
                  <a:schemeClr val="lt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2744">
          <p15:clr>
            <a:srgbClr val="FBAE40"/>
          </p15:clr>
        </p15:guide>
        <p15:guide id="5" pos="5488">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Light)" showMasterSp="0">
  <p:cSld name="Full image (Light)">
    <p:bg>
      <p:bgPr>
        <a:solidFill>
          <a:schemeClr val="lt2"/>
        </a:solidFill>
      </p:bgPr>
    </p:bg>
    <p:spTree>
      <p:nvGrpSpPr>
        <p:cNvPr id="1319" name="Shape 1319"/>
        <p:cNvGrpSpPr/>
        <p:nvPr/>
      </p:nvGrpSpPr>
      <p:grpSpPr>
        <a:xfrm>
          <a:off x="0" y="0"/>
          <a:ext cx="0" cy="0"/>
          <a:chOff x="0" y="0"/>
          <a:chExt cx="0" cy="0"/>
        </a:xfrm>
      </p:grpSpPr>
      <p:sp>
        <p:nvSpPr>
          <p:cNvPr id="1320" name="Google Shape;1320;p259"/>
          <p:cNvSpPr/>
          <p:nvPr>
            <p:ph idx="2" type="pic"/>
          </p:nvPr>
        </p:nvSpPr>
        <p:spPr>
          <a:xfrm>
            <a:off x="431802" y="411162"/>
            <a:ext cx="8280300" cy="4321200"/>
          </a:xfrm>
          <a:prstGeom prst="rect">
            <a:avLst/>
          </a:prstGeom>
          <a:noFill/>
          <a:ln>
            <a:noFill/>
          </a:ln>
        </p:spPr>
      </p:sp>
      <p:sp>
        <p:nvSpPr>
          <p:cNvPr id="1321" name="Google Shape;1321;p259"/>
          <p:cNvSpPr txBox="1"/>
          <p:nvPr>
            <p:ph idx="1" type="body"/>
          </p:nvPr>
        </p:nvSpPr>
        <p:spPr>
          <a:xfrm>
            <a:off x="431800" y="4279697"/>
            <a:ext cx="8712300" cy="863700"/>
          </a:xfrm>
          <a:prstGeom prst="rect">
            <a:avLst/>
          </a:prstGeom>
          <a:noFill/>
          <a:ln>
            <a:noFill/>
          </a:ln>
        </p:spPr>
        <p:txBody>
          <a:bodyPr anchorCtr="0" anchor="b" bIns="72000" lIns="0" spcFirstLastPara="1" rIns="108000" wrap="square" tIns="0">
            <a:noAutofit/>
          </a:bodyPr>
          <a:lstStyle>
            <a:lvl1pPr indent="-228600" lvl="0" marL="457200" rtl="0" algn="r">
              <a:lnSpc>
                <a:spcPct val="114000"/>
              </a:lnSpc>
              <a:spcBef>
                <a:spcPts val="0"/>
              </a:spcBef>
              <a:spcAft>
                <a:spcPts val="0"/>
              </a:spcAft>
              <a:buClr>
                <a:schemeClr val="lt1"/>
              </a:buClr>
              <a:buSzPts val="1400"/>
              <a:buNone/>
              <a:defRPr sz="1400">
                <a:solidFill>
                  <a:schemeClr val="lt1"/>
                </a:solidFill>
              </a:defRPr>
            </a:lvl1pPr>
            <a:lvl2pPr indent="-304800" lvl="1" marL="914400" rtl="0" algn="l">
              <a:spcBef>
                <a:spcPts val="0"/>
              </a:spcBef>
              <a:spcAft>
                <a:spcPts val="0"/>
              </a:spcAft>
              <a:buClr>
                <a:schemeClr val="dk1"/>
              </a:buClr>
              <a:buSzPts val="1200"/>
              <a:buChar char="○"/>
              <a:defRPr sz="1200"/>
            </a:lvl2pPr>
            <a:lvl3pPr indent="-304800" lvl="2" marL="1371600" rtl="0" algn="l">
              <a:spcBef>
                <a:spcPts val="0"/>
              </a:spcBef>
              <a:spcAft>
                <a:spcPts val="0"/>
              </a:spcAft>
              <a:buClr>
                <a:schemeClr val="dk1"/>
              </a:buClr>
              <a:buSzPts val="1200"/>
              <a:buChar char="■"/>
              <a:defRPr sz="1200"/>
            </a:lvl3pPr>
            <a:lvl4pPr indent="-304800" lvl="3" marL="1828800" rtl="0" algn="l">
              <a:spcBef>
                <a:spcPts val="0"/>
              </a:spcBef>
              <a:spcAft>
                <a:spcPts val="0"/>
              </a:spcAft>
              <a:buClr>
                <a:schemeClr val="dk1"/>
              </a:buClr>
              <a:buSzPts val="1200"/>
              <a:buChar char="●"/>
              <a:defRPr sz="1200"/>
            </a:lvl4pPr>
            <a:lvl5pPr indent="-304800" lvl="4" marL="2286000" rtl="0" algn="l">
              <a:spcBef>
                <a:spcPts val="0"/>
              </a:spcBef>
              <a:spcAft>
                <a:spcPts val="0"/>
              </a:spcAft>
              <a:buClr>
                <a:schemeClr val="dk1"/>
              </a:buClr>
              <a:buSzPts val="1200"/>
              <a:buChar char="○"/>
              <a:defRPr sz="12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1322" name="Google Shape;1322;p25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lt1"/>
                </a:solidFill>
                <a:latin typeface="Poppins"/>
                <a:ea typeface="Poppins"/>
                <a:cs typeface="Poppins"/>
                <a:sym typeface="Poppins"/>
              </a:defRPr>
            </a:lvl1pPr>
            <a:lvl2pPr lvl="1" rtl="0">
              <a:buNone/>
              <a:defRPr sz="1300">
                <a:solidFill>
                  <a:schemeClr val="lt1"/>
                </a:solidFill>
                <a:latin typeface="Poppins"/>
                <a:ea typeface="Poppins"/>
                <a:cs typeface="Poppins"/>
                <a:sym typeface="Poppins"/>
              </a:defRPr>
            </a:lvl2pPr>
            <a:lvl3pPr lvl="2" rtl="0">
              <a:buNone/>
              <a:defRPr sz="1300">
                <a:solidFill>
                  <a:schemeClr val="lt1"/>
                </a:solidFill>
                <a:latin typeface="Poppins"/>
                <a:ea typeface="Poppins"/>
                <a:cs typeface="Poppins"/>
                <a:sym typeface="Poppins"/>
              </a:defRPr>
            </a:lvl3pPr>
            <a:lvl4pPr lvl="3" rtl="0">
              <a:buNone/>
              <a:defRPr sz="1300">
                <a:solidFill>
                  <a:schemeClr val="lt1"/>
                </a:solidFill>
                <a:latin typeface="Poppins"/>
                <a:ea typeface="Poppins"/>
                <a:cs typeface="Poppins"/>
                <a:sym typeface="Poppins"/>
              </a:defRPr>
            </a:lvl4pPr>
            <a:lvl5pPr lvl="4" rtl="0">
              <a:buNone/>
              <a:defRPr sz="1300">
                <a:solidFill>
                  <a:schemeClr val="lt1"/>
                </a:solidFill>
                <a:latin typeface="Poppins"/>
                <a:ea typeface="Poppins"/>
                <a:cs typeface="Poppins"/>
                <a:sym typeface="Poppins"/>
              </a:defRPr>
            </a:lvl5pPr>
            <a:lvl6pPr lvl="5" rtl="0">
              <a:buNone/>
              <a:defRPr sz="1300">
                <a:solidFill>
                  <a:schemeClr val="lt1"/>
                </a:solidFill>
                <a:latin typeface="Poppins"/>
                <a:ea typeface="Poppins"/>
                <a:cs typeface="Poppins"/>
                <a:sym typeface="Poppins"/>
              </a:defRPr>
            </a:lvl6pPr>
            <a:lvl7pPr lvl="6" rtl="0">
              <a:buNone/>
              <a:defRPr sz="1300">
                <a:solidFill>
                  <a:schemeClr val="lt1"/>
                </a:solidFill>
                <a:latin typeface="Poppins"/>
                <a:ea typeface="Poppins"/>
                <a:cs typeface="Poppins"/>
                <a:sym typeface="Poppins"/>
              </a:defRPr>
            </a:lvl7pPr>
            <a:lvl8pPr lvl="7" rtl="0">
              <a:buNone/>
              <a:defRPr sz="1300">
                <a:solidFill>
                  <a:schemeClr val="lt1"/>
                </a:solidFill>
                <a:latin typeface="Poppins"/>
                <a:ea typeface="Poppins"/>
                <a:cs typeface="Poppins"/>
                <a:sym typeface="Poppins"/>
              </a:defRPr>
            </a:lvl8pPr>
            <a:lvl9pPr lvl="8" rtl="0">
              <a:buNone/>
              <a:defRPr sz="1300">
                <a:solidFill>
                  <a:schemeClr val="lt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ype="title">
  <p:cSld name="TITLE">
    <p:spTree>
      <p:nvGrpSpPr>
        <p:cNvPr id="1327" name="Shape 1327"/>
        <p:cNvGrpSpPr/>
        <p:nvPr/>
      </p:nvGrpSpPr>
      <p:grpSpPr>
        <a:xfrm>
          <a:off x="0" y="0"/>
          <a:ext cx="0" cy="0"/>
          <a:chOff x="0" y="0"/>
          <a:chExt cx="0" cy="0"/>
        </a:xfrm>
      </p:grpSpPr>
      <p:sp>
        <p:nvSpPr>
          <p:cNvPr id="1328" name="Google Shape;1328;p261"/>
          <p:cNvSpPr/>
          <p:nvPr/>
        </p:nvSpPr>
        <p:spPr>
          <a:xfrm>
            <a:off x="0" y="-50"/>
            <a:ext cx="57117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261"/>
          <p:cNvSpPr txBox="1"/>
          <p:nvPr>
            <p:ph type="ctrTitle"/>
          </p:nvPr>
        </p:nvSpPr>
        <p:spPr>
          <a:xfrm>
            <a:off x="996600" y="2153575"/>
            <a:ext cx="7150800" cy="1254600"/>
          </a:xfrm>
          <a:prstGeom prst="rect">
            <a:avLst/>
          </a:prstGeom>
          <a:ln cap="flat" cmpd="sng" w="38100">
            <a:solidFill>
              <a:srgbClr val="2C2C2C"/>
            </a:solidFill>
            <a:prstDash val="solid"/>
            <a:round/>
            <a:headEnd len="sm" w="sm" type="none"/>
            <a:tailEnd len="sm" w="sm" type="none"/>
          </a:ln>
        </p:spPr>
        <p:txBody>
          <a:bodyPr anchorCtr="0" anchor="ctr" bIns="360000" lIns="90000" spcFirstLastPara="1" rIns="91425" wrap="square" tIns="360000">
            <a:noAutofit/>
          </a:bodyPr>
          <a:lstStyle>
            <a:lvl1pPr lvl="0" rtl="0" algn="ctr">
              <a:spcBef>
                <a:spcPts val="0"/>
              </a:spcBef>
              <a:spcAft>
                <a:spcPts val="0"/>
              </a:spcAft>
              <a:buSzPts val="4500"/>
              <a:buFont typeface="Poppins Medium"/>
              <a:buNone/>
              <a:defRPr sz="4500">
                <a:latin typeface="Poppins Medium"/>
                <a:ea typeface="Poppins Medium"/>
                <a:cs typeface="Poppins Medium"/>
                <a:sym typeface="Poppins Medium"/>
              </a:defRPr>
            </a:lvl1pPr>
            <a:lvl2pPr lvl="1" rtl="0" algn="ctr">
              <a:spcBef>
                <a:spcPts val="0"/>
              </a:spcBef>
              <a:spcAft>
                <a:spcPts val="0"/>
              </a:spcAft>
              <a:buSzPts val="4500"/>
              <a:buNone/>
              <a:defRPr sz="4500"/>
            </a:lvl2pPr>
            <a:lvl3pPr lvl="2" rtl="0" algn="ctr">
              <a:spcBef>
                <a:spcPts val="0"/>
              </a:spcBef>
              <a:spcAft>
                <a:spcPts val="0"/>
              </a:spcAft>
              <a:buSzPts val="4500"/>
              <a:buNone/>
              <a:defRPr sz="4500"/>
            </a:lvl3pPr>
            <a:lvl4pPr lvl="3" rtl="0" algn="ctr">
              <a:spcBef>
                <a:spcPts val="0"/>
              </a:spcBef>
              <a:spcAft>
                <a:spcPts val="0"/>
              </a:spcAft>
              <a:buSzPts val="4500"/>
              <a:buNone/>
              <a:defRPr sz="4500"/>
            </a:lvl4pPr>
            <a:lvl5pPr lvl="4" rtl="0" algn="ctr">
              <a:spcBef>
                <a:spcPts val="0"/>
              </a:spcBef>
              <a:spcAft>
                <a:spcPts val="0"/>
              </a:spcAft>
              <a:buSzPts val="4500"/>
              <a:buNone/>
              <a:defRPr sz="4500"/>
            </a:lvl5pPr>
            <a:lvl6pPr lvl="5" rtl="0" algn="ctr">
              <a:spcBef>
                <a:spcPts val="0"/>
              </a:spcBef>
              <a:spcAft>
                <a:spcPts val="0"/>
              </a:spcAft>
              <a:buSzPts val="4500"/>
              <a:buNone/>
              <a:defRPr sz="4500"/>
            </a:lvl6pPr>
            <a:lvl7pPr lvl="6" rtl="0" algn="ctr">
              <a:spcBef>
                <a:spcPts val="0"/>
              </a:spcBef>
              <a:spcAft>
                <a:spcPts val="0"/>
              </a:spcAft>
              <a:buSzPts val="4500"/>
              <a:buNone/>
              <a:defRPr sz="4500"/>
            </a:lvl7pPr>
            <a:lvl8pPr lvl="7" rtl="0" algn="ctr">
              <a:spcBef>
                <a:spcPts val="0"/>
              </a:spcBef>
              <a:spcAft>
                <a:spcPts val="0"/>
              </a:spcAft>
              <a:buSzPts val="4500"/>
              <a:buNone/>
              <a:defRPr sz="4500"/>
            </a:lvl8pPr>
            <a:lvl9pPr lvl="8" rtl="0" algn="ctr">
              <a:spcBef>
                <a:spcPts val="0"/>
              </a:spcBef>
              <a:spcAft>
                <a:spcPts val="0"/>
              </a:spcAft>
              <a:buSzPts val="4500"/>
              <a:buNone/>
              <a:defRPr sz="4500"/>
            </a:lvl9pPr>
          </a:lstStyle>
          <a:p/>
        </p:txBody>
      </p:sp>
      <p:sp>
        <p:nvSpPr>
          <p:cNvPr id="1330" name="Google Shape;1330;p261"/>
          <p:cNvSpPr txBox="1"/>
          <p:nvPr>
            <p:ph idx="1" type="subTitle"/>
          </p:nvPr>
        </p:nvSpPr>
        <p:spPr>
          <a:xfrm>
            <a:off x="920400" y="1245100"/>
            <a:ext cx="2967300" cy="438000"/>
          </a:xfrm>
          <a:prstGeom prst="rect">
            <a:avLst/>
          </a:prstGeom>
        </p:spPr>
        <p:txBody>
          <a:bodyPr anchorCtr="0" anchor="t" bIns="91425" lIns="91425" spcFirstLastPara="1" rIns="80200" wrap="square" tIns="91425">
            <a:spAutoFit/>
          </a:bodyPr>
          <a:lstStyle>
            <a:lvl1pPr lvl="0" rtl="0">
              <a:lnSpc>
                <a:spcPct val="100000"/>
              </a:lnSpc>
              <a:spcBef>
                <a:spcPts val="0"/>
              </a:spcBef>
              <a:spcAft>
                <a:spcPts val="0"/>
              </a:spcAft>
              <a:buClr>
                <a:srgbClr val="383838"/>
              </a:buClr>
              <a:buSzPts val="1800"/>
              <a:buFont typeface="Poppins"/>
              <a:buNone/>
              <a:defRPr>
                <a:solidFill>
                  <a:srgbClr val="383838"/>
                </a:solidFill>
                <a:latin typeface="Poppins"/>
                <a:ea typeface="Poppins"/>
                <a:cs typeface="Poppins"/>
                <a:sym typeface="Poppins"/>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31" name="Google Shape;1331;p2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cSld name="TITLE_3">
    <p:spTree>
      <p:nvGrpSpPr>
        <p:cNvPr id="1332" name="Shape 1332"/>
        <p:cNvGrpSpPr/>
        <p:nvPr/>
      </p:nvGrpSpPr>
      <p:grpSpPr>
        <a:xfrm>
          <a:off x="0" y="0"/>
          <a:ext cx="0" cy="0"/>
          <a:chOff x="0" y="0"/>
          <a:chExt cx="0" cy="0"/>
        </a:xfrm>
      </p:grpSpPr>
      <p:sp>
        <p:nvSpPr>
          <p:cNvPr id="1333" name="Google Shape;1333;p262"/>
          <p:cNvSpPr txBox="1"/>
          <p:nvPr>
            <p:ph type="ctrTitle"/>
          </p:nvPr>
        </p:nvSpPr>
        <p:spPr>
          <a:xfrm>
            <a:off x="996600" y="2153575"/>
            <a:ext cx="7150800" cy="1254600"/>
          </a:xfrm>
          <a:prstGeom prst="rect">
            <a:avLst/>
          </a:prstGeom>
          <a:ln cap="flat" cmpd="sng" w="38100">
            <a:solidFill>
              <a:srgbClr val="2C2C2C"/>
            </a:solidFill>
            <a:prstDash val="solid"/>
            <a:round/>
            <a:headEnd len="sm" w="sm" type="none"/>
            <a:tailEnd len="sm" w="sm" type="none"/>
          </a:ln>
        </p:spPr>
        <p:txBody>
          <a:bodyPr anchorCtr="0" anchor="ctr" bIns="360000" lIns="90000" spcFirstLastPara="1" rIns="91425" wrap="square" tIns="360000">
            <a:noAutofit/>
          </a:bodyPr>
          <a:lstStyle>
            <a:lvl1pPr lvl="0" rtl="0" algn="ctr">
              <a:spcBef>
                <a:spcPts val="0"/>
              </a:spcBef>
              <a:spcAft>
                <a:spcPts val="0"/>
              </a:spcAft>
              <a:buSzPts val="4500"/>
              <a:buFont typeface="Poppins Medium"/>
              <a:buNone/>
              <a:defRPr sz="4500">
                <a:latin typeface="Poppins Medium"/>
                <a:ea typeface="Poppins Medium"/>
                <a:cs typeface="Poppins Medium"/>
                <a:sym typeface="Poppins Medium"/>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34" name="Google Shape;1334;p262"/>
          <p:cNvSpPr txBox="1"/>
          <p:nvPr>
            <p:ph idx="1" type="subTitle"/>
          </p:nvPr>
        </p:nvSpPr>
        <p:spPr>
          <a:xfrm>
            <a:off x="920400" y="1245100"/>
            <a:ext cx="2967300" cy="438000"/>
          </a:xfrm>
          <a:prstGeom prst="rect">
            <a:avLst/>
          </a:prstGeom>
        </p:spPr>
        <p:txBody>
          <a:bodyPr anchorCtr="0" anchor="t" bIns="91425" lIns="91425" spcFirstLastPara="1" rIns="80200" wrap="square" tIns="91425">
            <a:spAutoFit/>
          </a:bodyPr>
          <a:lstStyle>
            <a:lvl1pPr lvl="0" rtl="0">
              <a:lnSpc>
                <a:spcPct val="100000"/>
              </a:lnSpc>
              <a:spcBef>
                <a:spcPts val="0"/>
              </a:spcBef>
              <a:spcAft>
                <a:spcPts val="0"/>
              </a:spcAft>
              <a:buClr>
                <a:srgbClr val="383838"/>
              </a:buClr>
              <a:buSzPts val="1800"/>
              <a:buFont typeface="Poppins"/>
              <a:buNone/>
              <a:defRPr>
                <a:solidFill>
                  <a:srgbClr val="383838"/>
                </a:solidFill>
                <a:latin typeface="Poppins"/>
                <a:ea typeface="Poppins"/>
                <a:cs typeface="Poppins"/>
                <a:sym typeface="Poppins"/>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35" name="Google Shape;1335;p2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cSld name="TITLE_1">
    <p:spTree>
      <p:nvGrpSpPr>
        <p:cNvPr id="1336" name="Shape 1336"/>
        <p:cNvGrpSpPr/>
        <p:nvPr/>
      </p:nvGrpSpPr>
      <p:grpSpPr>
        <a:xfrm>
          <a:off x="0" y="0"/>
          <a:ext cx="0" cy="0"/>
          <a:chOff x="0" y="0"/>
          <a:chExt cx="0" cy="0"/>
        </a:xfrm>
      </p:grpSpPr>
      <p:sp>
        <p:nvSpPr>
          <p:cNvPr id="1337" name="Google Shape;1337;p263"/>
          <p:cNvSpPr/>
          <p:nvPr/>
        </p:nvSpPr>
        <p:spPr>
          <a:xfrm>
            <a:off x="0" y="-50"/>
            <a:ext cx="57117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263"/>
          <p:cNvSpPr txBox="1"/>
          <p:nvPr>
            <p:ph type="ctrTitle"/>
          </p:nvPr>
        </p:nvSpPr>
        <p:spPr>
          <a:xfrm>
            <a:off x="996600" y="1715850"/>
            <a:ext cx="7150800" cy="1254600"/>
          </a:xfrm>
          <a:prstGeom prst="rect">
            <a:avLst/>
          </a:prstGeom>
          <a:ln cap="flat" cmpd="sng" w="38100">
            <a:solidFill>
              <a:srgbClr val="2C2C2C"/>
            </a:solidFill>
            <a:prstDash val="solid"/>
            <a:round/>
            <a:headEnd len="sm" w="sm" type="none"/>
            <a:tailEnd len="sm" w="sm" type="none"/>
          </a:ln>
        </p:spPr>
        <p:txBody>
          <a:bodyPr anchorCtr="0" anchor="ctr" bIns="360000" lIns="90000" spcFirstLastPara="1" rIns="91425" wrap="square" tIns="360000">
            <a:noAutofit/>
          </a:bodyPr>
          <a:lstStyle>
            <a:lvl1pPr lvl="0" rtl="0" algn="ctr">
              <a:spcBef>
                <a:spcPts val="0"/>
              </a:spcBef>
              <a:spcAft>
                <a:spcPts val="0"/>
              </a:spcAft>
              <a:buSzPts val="4500"/>
              <a:buFont typeface="Poppins Medium"/>
              <a:buNone/>
              <a:defRPr sz="4500">
                <a:latin typeface="Poppins Medium"/>
                <a:ea typeface="Poppins Medium"/>
                <a:cs typeface="Poppins Medium"/>
                <a:sym typeface="Poppins Medium"/>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39" name="Google Shape;1339;p263"/>
          <p:cNvSpPr txBox="1"/>
          <p:nvPr>
            <p:ph idx="1" type="subTitle"/>
          </p:nvPr>
        </p:nvSpPr>
        <p:spPr>
          <a:xfrm>
            <a:off x="954775" y="3125350"/>
            <a:ext cx="2967300" cy="438000"/>
          </a:xfrm>
          <a:prstGeom prst="rect">
            <a:avLst/>
          </a:prstGeom>
        </p:spPr>
        <p:txBody>
          <a:bodyPr anchorCtr="0" anchor="t" bIns="91425" lIns="91425" spcFirstLastPara="1" rIns="91425" wrap="square" tIns="91425">
            <a:spAutoFit/>
          </a:bodyPr>
          <a:lstStyle>
            <a:lvl1pPr lvl="0" rtl="0">
              <a:lnSpc>
                <a:spcPct val="100000"/>
              </a:lnSpc>
              <a:spcBef>
                <a:spcPts val="0"/>
              </a:spcBef>
              <a:spcAft>
                <a:spcPts val="0"/>
              </a:spcAft>
              <a:buClr>
                <a:srgbClr val="272727"/>
              </a:buClr>
              <a:buSzPts val="1800"/>
              <a:buFont typeface="Poppins"/>
              <a:buNone/>
              <a:defRPr>
                <a:solidFill>
                  <a:srgbClr val="272727"/>
                </a:solidFill>
                <a:latin typeface="Poppins"/>
                <a:ea typeface="Poppins"/>
                <a:cs typeface="Poppins"/>
                <a:sym typeface="Poppins"/>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40" name="Google Shape;1340;p2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cSld name="TITLE_1_1">
    <p:spTree>
      <p:nvGrpSpPr>
        <p:cNvPr id="1341" name="Shape 1341"/>
        <p:cNvGrpSpPr/>
        <p:nvPr/>
      </p:nvGrpSpPr>
      <p:grpSpPr>
        <a:xfrm>
          <a:off x="0" y="0"/>
          <a:ext cx="0" cy="0"/>
          <a:chOff x="0" y="0"/>
          <a:chExt cx="0" cy="0"/>
        </a:xfrm>
      </p:grpSpPr>
      <p:sp>
        <p:nvSpPr>
          <p:cNvPr id="1342" name="Google Shape;1342;p264"/>
          <p:cNvSpPr txBox="1"/>
          <p:nvPr>
            <p:ph type="ctrTitle"/>
          </p:nvPr>
        </p:nvSpPr>
        <p:spPr>
          <a:xfrm>
            <a:off x="996600" y="1715850"/>
            <a:ext cx="7150800" cy="1254600"/>
          </a:xfrm>
          <a:prstGeom prst="rect">
            <a:avLst/>
          </a:prstGeom>
          <a:ln cap="flat" cmpd="sng" w="38100">
            <a:solidFill>
              <a:srgbClr val="2C2C2C"/>
            </a:solidFill>
            <a:prstDash val="solid"/>
            <a:round/>
            <a:headEnd len="sm" w="sm" type="none"/>
            <a:tailEnd len="sm" w="sm" type="none"/>
          </a:ln>
        </p:spPr>
        <p:txBody>
          <a:bodyPr anchorCtr="0" anchor="ctr" bIns="360000" lIns="90000" spcFirstLastPara="1" rIns="91425" wrap="square" tIns="360000">
            <a:noAutofit/>
          </a:bodyPr>
          <a:lstStyle>
            <a:lvl1pPr lvl="0" rtl="0" algn="ctr">
              <a:spcBef>
                <a:spcPts val="0"/>
              </a:spcBef>
              <a:spcAft>
                <a:spcPts val="0"/>
              </a:spcAft>
              <a:buSzPts val="4500"/>
              <a:buFont typeface="Poppins Medium"/>
              <a:buNone/>
              <a:defRPr sz="4500">
                <a:latin typeface="Poppins Medium"/>
                <a:ea typeface="Poppins Medium"/>
                <a:cs typeface="Poppins Medium"/>
                <a:sym typeface="Poppins Medium"/>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43" name="Google Shape;1343;p264"/>
          <p:cNvSpPr txBox="1"/>
          <p:nvPr>
            <p:ph idx="1" type="subTitle"/>
          </p:nvPr>
        </p:nvSpPr>
        <p:spPr>
          <a:xfrm>
            <a:off x="954775" y="3125350"/>
            <a:ext cx="2967300" cy="438000"/>
          </a:xfrm>
          <a:prstGeom prst="rect">
            <a:avLst/>
          </a:prstGeom>
        </p:spPr>
        <p:txBody>
          <a:bodyPr anchorCtr="0" anchor="t" bIns="91425" lIns="91425" spcFirstLastPara="1" rIns="91425" wrap="square" tIns="91425">
            <a:spAutoFit/>
          </a:bodyPr>
          <a:lstStyle>
            <a:lvl1pPr lvl="0" rtl="0">
              <a:lnSpc>
                <a:spcPct val="100000"/>
              </a:lnSpc>
              <a:spcBef>
                <a:spcPts val="0"/>
              </a:spcBef>
              <a:spcAft>
                <a:spcPts val="0"/>
              </a:spcAft>
              <a:buClr>
                <a:srgbClr val="272727"/>
              </a:buClr>
              <a:buSzPts val="1800"/>
              <a:buFont typeface="Poppins"/>
              <a:buNone/>
              <a:defRPr>
                <a:solidFill>
                  <a:srgbClr val="272727"/>
                </a:solidFill>
                <a:latin typeface="Poppins"/>
                <a:ea typeface="Poppins"/>
                <a:cs typeface="Poppins"/>
                <a:sym typeface="Poppins"/>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44" name="Google Shape;1344;p2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p:cSld name="CUSTOM_4_2">
    <p:spTree>
      <p:nvGrpSpPr>
        <p:cNvPr id="147" name="Shape 147"/>
        <p:cNvGrpSpPr/>
        <p:nvPr/>
      </p:nvGrpSpPr>
      <p:grpSpPr>
        <a:xfrm>
          <a:off x="0" y="0"/>
          <a:ext cx="0" cy="0"/>
          <a:chOff x="0" y="0"/>
          <a:chExt cx="0" cy="0"/>
        </a:xfrm>
      </p:grpSpPr>
      <p:sp>
        <p:nvSpPr>
          <p:cNvPr id="148" name="Google Shape;148;p28"/>
          <p:cNvSpPr/>
          <p:nvPr/>
        </p:nvSpPr>
        <p:spPr>
          <a:xfrm>
            <a:off x="0" y="-50"/>
            <a:ext cx="19653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8"/>
          <p:cNvSpPr txBox="1"/>
          <p:nvPr/>
        </p:nvSpPr>
        <p:spPr>
          <a:xfrm>
            <a:off x="3240825" y="398125"/>
            <a:ext cx="22518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Contents</a:t>
            </a:r>
            <a:endParaRPr sz="2800">
              <a:solidFill>
                <a:srgbClr val="2C2C2C"/>
              </a:solidFill>
              <a:latin typeface="Poppins Medium"/>
              <a:ea typeface="Poppins Medium"/>
              <a:cs typeface="Poppins Medium"/>
              <a:sym typeface="Poppins Medium"/>
            </a:endParaRPr>
          </a:p>
        </p:txBody>
      </p:sp>
      <p:sp>
        <p:nvSpPr>
          <p:cNvPr id="150" name="Google Shape;150;p2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p:cSld name="SECTION_HEADER_1_2_1">
    <p:spTree>
      <p:nvGrpSpPr>
        <p:cNvPr id="1345" name="Shape 1345"/>
        <p:cNvGrpSpPr/>
        <p:nvPr/>
      </p:nvGrpSpPr>
      <p:grpSpPr>
        <a:xfrm>
          <a:off x="0" y="0"/>
          <a:ext cx="0" cy="0"/>
          <a:chOff x="0" y="0"/>
          <a:chExt cx="0" cy="0"/>
        </a:xfrm>
      </p:grpSpPr>
      <p:sp>
        <p:nvSpPr>
          <p:cNvPr id="1346" name="Google Shape;1346;p265"/>
          <p:cNvSpPr txBox="1"/>
          <p:nvPr>
            <p:ph type="title"/>
          </p:nvPr>
        </p:nvSpPr>
        <p:spPr>
          <a:xfrm>
            <a:off x="311700" y="19222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47" name="Google Shape;1347;p2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348" name="Google Shape;1348;p265"/>
          <p:cNvSpPr/>
          <p:nvPr/>
        </p:nvSpPr>
        <p:spPr>
          <a:xfrm>
            <a:off x="3178200" y="2945513"/>
            <a:ext cx="2536800" cy="129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1">
  <p:cSld name="SECTION_HEADER_1_2_1_1">
    <p:spTree>
      <p:nvGrpSpPr>
        <p:cNvPr id="1349" name="Shape 1349"/>
        <p:cNvGrpSpPr/>
        <p:nvPr/>
      </p:nvGrpSpPr>
      <p:grpSpPr>
        <a:xfrm>
          <a:off x="0" y="0"/>
          <a:ext cx="0" cy="0"/>
          <a:chOff x="0" y="0"/>
          <a:chExt cx="0" cy="0"/>
        </a:xfrm>
      </p:grpSpPr>
      <p:sp>
        <p:nvSpPr>
          <p:cNvPr id="1350" name="Google Shape;1350;p266"/>
          <p:cNvSpPr txBox="1"/>
          <p:nvPr>
            <p:ph type="title"/>
          </p:nvPr>
        </p:nvSpPr>
        <p:spPr>
          <a:xfrm>
            <a:off x="311700" y="19222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51" name="Google Shape;1351;p2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352" name="Google Shape;1352;p266"/>
          <p:cNvSpPr/>
          <p:nvPr/>
        </p:nvSpPr>
        <p:spPr>
          <a:xfrm>
            <a:off x="3178200" y="2945513"/>
            <a:ext cx="2536800" cy="1299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1 2">
  <p:cSld name="SECTION_HEADER_1_2_1_1_2">
    <p:spTree>
      <p:nvGrpSpPr>
        <p:cNvPr id="1353" name="Shape 1353"/>
        <p:cNvGrpSpPr/>
        <p:nvPr/>
      </p:nvGrpSpPr>
      <p:grpSpPr>
        <a:xfrm>
          <a:off x="0" y="0"/>
          <a:ext cx="0" cy="0"/>
          <a:chOff x="0" y="0"/>
          <a:chExt cx="0" cy="0"/>
        </a:xfrm>
      </p:grpSpPr>
      <p:sp>
        <p:nvSpPr>
          <p:cNvPr id="1354" name="Google Shape;1354;p267"/>
          <p:cNvSpPr txBox="1"/>
          <p:nvPr>
            <p:ph type="title"/>
          </p:nvPr>
        </p:nvSpPr>
        <p:spPr>
          <a:xfrm>
            <a:off x="311700" y="19222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55" name="Google Shape;1355;p2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356" name="Google Shape;1356;p267"/>
          <p:cNvSpPr/>
          <p:nvPr/>
        </p:nvSpPr>
        <p:spPr>
          <a:xfrm>
            <a:off x="3178200" y="2945513"/>
            <a:ext cx="2536800" cy="129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1 1">
  <p:cSld name="SECTION_HEADER_1_2_1_1_1">
    <p:spTree>
      <p:nvGrpSpPr>
        <p:cNvPr id="1357" name="Shape 1357"/>
        <p:cNvGrpSpPr/>
        <p:nvPr/>
      </p:nvGrpSpPr>
      <p:grpSpPr>
        <a:xfrm>
          <a:off x="0" y="0"/>
          <a:ext cx="0" cy="0"/>
          <a:chOff x="0" y="0"/>
          <a:chExt cx="0" cy="0"/>
        </a:xfrm>
      </p:grpSpPr>
      <p:sp>
        <p:nvSpPr>
          <p:cNvPr id="1358" name="Google Shape;1358;p268"/>
          <p:cNvSpPr txBox="1"/>
          <p:nvPr>
            <p:ph type="title"/>
          </p:nvPr>
        </p:nvSpPr>
        <p:spPr>
          <a:xfrm>
            <a:off x="311700" y="19222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59" name="Google Shape;1359;p2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360" name="Google Shape;1360;p268"/>
          <p:cNvSpPr/>
          <p:nvPr/>
        </p:nvSpPr>
        <p:spPr>
          <a:xfrm>
            <a:off x="3178200" y="2945513"/>
            <a:ext cx="2536800" cy="129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1 1 1">
  <p:cSld name="SECTION_HEADER_1_2_1_1_1_1">
    <p:spTree>
      <p:nvGrpSpPr>
        <p:cNvPr id="1361" name="Shape 1361"/>
        <p:cNvGrpSpPr/>
        <p:nvPr/>
      </p:nvGrpSpPr>
      <p:grpSpPr>
        <a:xfrm>
          <a:off x="0" y="0"/>
          <a:ext cx="0" cy="0"/>
          <a:chOff x="0" y="0"/>
          <a:chExt cx="0" cy="0"/>
        </a:xfrm>
      </p:grpSpPr>
      <p:sp>
        <p:nvSpPr>
          <p:cNvPr id="1362" name="Google Shape;1362;p269"/>
          <p:cNvSpPr txBox="1"/>
          <p:nvPr>
            <p:ph type="title"/>
          </p:nvPr>
        </p:nvSpPr>
        <p:spPr>
          <a:xfrm>
            <a:off x="311700" y="19222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63" name="Google Shape;1363;p2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364" name="Google Shape;1364;p269"/>
          <p:cNvSpPr/>
          <p:nvPr/>
        </p:nvSpPr>
        <p:spPr>
          <a:xfrm>
            <a:off x="3178200" y="2945513"/>
            <a:ext cx="2536800" cy="129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1 1 2">
  <p:cSld name="SECTION_HEADER_1_2_1_1_1_2">
    <p:spTree>
      <p:nvGrpSpPr>
        <p:cNvPr id="1365" name="Shape 1365"/>
        <p:cNvGrpSpPr/>
        <p:nvPr/>
      </p:nvGrpSpPr>
      <p:grpSpPr>
        <a:xfrm>
          <a:off x="0" y="0"/>
          <a:ext cx="0" cy="0"/>
          <a:chOff x="0" y="0"/>
          <a:chExt cx="0" cy="0"/>
        </a:xfrm>
      </p:grpSpPr>
      <p:sp>
        <p:nvSpPr>
          <p:cNvPr id="1366" name="Google Shape;1366;p270"/>
          <p:cNvSpPr txBox="1"/>
          <p:nvPr>
            <p:ph type="title"/>
          </p:nvPr>
        </p:nvSpPr>
        <p:spPr>
          <a:xfrm>
            <a:off x="311700" y="19222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67" name="Google Shape;1367;p2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368" name="Google Shape;1368;p270"/>
          <p:cNvSpPr/>
          <p:nvPr/>
        </p:nvSpPr>
        <p:spPr>
          <a:xfrm>
            <a:off x="3178200" y="2945513"/>
            <a:ext cx="2536800" cy="129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p:cSld name="SECTION_HEADER_1_2_3">
    <p:spTree>
      <p:nvGrpSpPr>
        <p:cNvPr id="1369" name="Shape 1369"/>
        <p:cNvGrpSpPr/>
        <p:nvPr/>
      </p:nvGrpSpPr>
      <p:grpSpPr>
        <a:xfrm>
          <a:off x="0" y="0"/>
          <a:ext cx="0" cy="0"/>
          <a:chOff x="0" y="0"/>
          <a:chExt cx="0" cy="0"/>
        </a:xfrm>
      </p:grpSpPr>
      <p:sp>
        <p:nvSpPr>
          <p:cNvPr id="1370" name="Google Shape;1370;p271"/>
          <p:cNvSpPr txBox="1"/>
          <p:nvPr>
            <p:ph type="title"/>
          </p:nvPr>
        </p:nvSpPr>
        <p:spPr>
          <a:xfrm>
            <a:off x="311700" y="19222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71" name="Google Shape;1371;p2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p:cSld name="CUSTOM_4">
    <p:spTree>
      <p:nvGrpSpPr>
        <p:cNvPr id="1372" name="Shape 1372"/>
        <p:cNvGrpSpPr/>
        <p:nvPr/>
      </p:nvGrpSpPr>
      <p:grpSpPr>
        <a:xfrm>
          <a:off x="0" y="0"/>
          <a:ext cx="0" cy="0"/>
          <a:chOff x="0" y="0"/>
          <a:chExt cx="0" cy="0"/>
        </a:xfrm>
      </p:grpSpPr>
      <p:sp>
        <p:nvSpPr>
          <p:cNvPr id="1373" name="Google Shape;1373;p272"/>
          <p:cNvSpPr/>
          <p:nvPr/>
        </p:nvSpPr>
        <p:spPr>
          <a:xfrm>
            <a:off x="0" y="-50"/>
            <a:ext cx="19653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272"/>
          <p:cNvSpPr/>
          <p:nvPr/>
        </p:nvSpPr>
        <p:spPr>
          <a:xfrm>
            <a:off x="2420925" y="1701875"/>
            <a:ext cx="819900" cy="7713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C2C2C"/>
              </a:solidFill>
              <a:latin typeface="Poppins"/>
              <a:ea typeface="Poppins"/>
              <a:cs typeface="Poppins"/>
              <a:sym typeface="Poppins"/>
            </a:endParaRPr>
          </a:p>
        </p:txBody>
      </p:sp>
      <p:sp>
        <p:nvSpPr>
          <p:cNvPr id="1375" name="Google Shape;1375;p272"/>
          <p:cNvSpPr/>
          <p:nvPr/>
        </p:nvSpPr>
        <p:spPr>
          <a:xfrm>
            <a:off x="2420925" y="2816075"/>
            <a:ext cx="819900" cy="7713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C2C2C"/>
              </a:solidFill>
              <a:latin typeface="Poppins"/>
              <a:ea typeface="Poppins"/>
              <a:cs typeface="Poppins"/>
              <a:sym typeface="Poppins"/>
            </a:endParaRPr>
          </a:p>
        </p:txBody>
      </p:sp>
      <p:sp>
        <p:nvSpPr>
          <p:cNvPr id="1376" name="Google Shape;1376;p272"/>
          <p:cNvSpPr/>
          <p:nvPr/>
        </p:nvSpPr>
        <p:spPr>
          <a:xfrm>
            <a:off x="2420925" y="3930275"/>
            <a:ext cx="819900" cy="7713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C2C2C"/>
              </a:solidFill>
              <a:latin typeface="Poppins"/>
              <a:ea typeface="Poppins"/>
              <a:cs typeface="Poppins"/>
              <a:sym typeface="Poppins"/>
            </a:endParaRPr>
          </a:p>
        </p:txBody>
      </p:sp>
      <p:sp>
        <p:nvSpPr>
          <p:cNvPr id="1377" name="Google Shape;1377;p272"/>
          <p:cNvSpPr txBox="1"/>
          <p:nvPr/>
        </p:nvSpPr>
        <p:spPr>
          <a:xfrm>
            <a:off x="3240825" y="398125"/>
            <a:ext cx="22518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Contents</a:t>
            </a:r>
            <a:endParaRPr sz="2800">
              <a:solidFill>
                <a:srgbClr val="2C2C2C"/>
              </a:solidFill>
              <a:latin typeface="Poppins Medium"/>
              <a:ea typeface="Poppins Medium"/>
              <a:cs typeface="Poppins Medium"/>
              <a:sym typeface="Poppins Medium"/>
            </a:endParaRPr>
          </a:p>
        </p:txBody>
      </p:sp>
      <p:sp>
        <p:nvSpPr>
          <p:cNvPr id="1378" name="Google Shape;1378;p272"/>
          <p:cNvSpPr txBox="1"/>
          <p:nvPr/>
        </p:nvSpPr>
        <p:spPr>
          <a:xfrm>
            <a:off x="3620250" y="170187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1379" name="Google Shape;1379;p272"/>
          <p:cNvSpPr txBox="1"/>
          <p:nvPr/>
        </p:nvSpPr>
        <p:spPr>
          <a:xfrm>
            <a:off x="3620250" y="281607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1380" name="Google Shape;1380;p272"/>
          <p:cNvSpPr txBox="1"/>
          <p:nvPr/>
        </p:nvSpPr>
        <p:spPr>
          <a:xfrm>
            <a:off x="3620250" y="393027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1381" name="Google Shape;1381;p272"/>
          <p:cNvSpPr txBox="1"/>
          <p:nvPr/>
        </p:nvSpPr>
        <p:spPr>
          <a:xfrm>
            <a:off x="2682225" y="1802825"/>
            <a:ext cx="2973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1</a:t>
            </a:r>
            <a:endParaRPr sz="2500">
              <a:solidFill>
                <a:srgbClr val="2C2C2C"/>
              </a:solidFill>
              <a:latin typeface="Poppins Medium"/>
              <a:ea typeface="Poppins Medium"/>
              <a:cs typeface="Poppins Medium"/>
              <a:sym typeface="Poppins Medium"/>
            </a:endParaRPr>
          </a:p>
        </p:txBody>
      </p:sp>
      <p:sp>
        <p:nvSpPr>
          <p:cNvPr id="1382" name="Google Shape;1382;p272"/>
          <p:cNvSpPr txBox="1"/>
          <p:nvPr/>
        </p:nvSpPr>
        <p:spPr>
          <a:xfrm>
            <a:off x="2629938" y="2917025"/>
            <a:ext cx="251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2</a:t>
            </a:r>
            <a:endParaRPr sz="2500">
              <a:solidFill>
                <a:srgbClr val="2C2C2C"/>
              </a:solidFill>
              <a:latin typeface="Poppins Medium"/>
              <a:ea typeface="Poppins Medium"/>
              <a:cs typeface="Poppins Medium"/>
              <a:sym typeface="Poppins Medium"/>
            </a:endParaRPr>
          </a:p>
        </p:txBody>
      </p:sp>
      <p:sp>
        <p:nvSpPr>
          <p:cNvPr id="1383" name="Google Shape;1383;p272"/>
          <p:cNvSpPr txBox="1"/>
          <p:nvPr/>
        </p:nvSpPr>
        <p:spPr>
          <a:xfrm>
            <a:off x="2661375" y="4031225"/>
            <a:ext cx="339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3</a:t>
            </a:r>
            <a:endParaRPr sz="2500">
              <a:solidFill>
                <a:srgbClr val="2C2C2C"/>
              </a:solidFill>
              <a:latin typeface="Poppins Medium"/>
              <a:ea typeface="Poppins Medium"/>
              <a:cs typeface="Poppins Medium"/>
              <a:sym typeface="Poppins Medium"/>
            </a:endParaRPr>
          </a:p>
        </p:txBody>
      </p:sp>
      <p:sp>
        <p:nvSpPr>
          <p:cNvPr id="1384" name="Google Shape;1384;p272"/>
          <p:cNvSpPr txBox="1"/>
          <p:nvPr>
            <p:ph idx="1" type="body"/>
          </p:nvPr>
        </p:nvSpPr>
        <p:spPr>
          <a:xfrm>
            <a:off x="3627625" y="1714500"/>
            <a:ext cx="2526300" cy="657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385" name="Google Shape;1385;p272"/>
          <p:cNvSpPr txBox="1"/>
          <p:nvPr>
            <p:ph idx="2" type="body"/>
          </p:nvPr>
        </p:nvSpPr>
        <p:spPr>
          <a:xfrm>
            <a:off x="3620250" y="2822388"/>
            <a:ext cx="2526300" cy="657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386" name="Google Shape;1386;p272"/>
          <p:cNvSpPr txBox="1"/>
          <p:nvPr>
            <p:ph idx="3" type="body"/>
          </p:nvPr>
        </p:nvSpPr>
        <p:spPr>
          <a:xfrm>
            <a:off x="3696450" y="3987125"/>
            <a:ext cx="2526300" cy="657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387" name="Google Shape;1387;p27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p:cSld name="CUSTOM_4_3">
    <p:spTree>
      <p:nvGrpSpPr>
        <p:cNvPr id="1388" name="Shape 1388"/>
        <p:cNvGrpSpPr/>
        <p:nvPr/>
      </p:nvGrpSpPr>
      <p:grpSpPr>
        <a:xfrm>
          <a:off x="0" y="0"/>
          <a:ext cx="0" cy="0"/>
          <a:chOff x="0" y="0"/>
          <a:chExt cx="0" cy="0"/>
        </a:xfrm>
      </p:grpSpPr>
      <p:sp>
        <p:nvSpPr>
          <p:cNvPr id="1389" name="Google Shape;1389;p273"/>
          <p:cNvSpPr/>
          <p:nvPr/>
        </p:nvSpPr>
        <p:spPr>
          <a:xfrm>
            <a:off x="0" y="-50"/>
            <a:ext cx="19653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273"/>
          <p:cNvSpPr/>
          <p:nvPr/>
        </p:nvSpPr>
        <p:spPr>
          <a:xfrm>
            <a:off x="2420925" y="1701875"/>
            <a:ext cx="819900" cy="7713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C2C2C"/>
              </a:solidFill>
              <a:latin typeface="Poppins"/>
              <a:ea typeface="Poppins"/>
              <a:cs typeface="Poppins"/>
              <a:sym typeface="Poppins"/>
            </a:endParaRPr>
          </a:p>
        </p:txBody>
      </p:sp>
      <p:sp>
        <p:nvSpPr>
          <p:cNvPr id="1391" name="Google Shape;1391;p273"/>
          <p:cNvSpPr/>
          <p:nvPr/>
        </p:nvSpPr>
        <p:spPr>
          <a:xfrm>
            <a:off x="2420925" y="2816075"/>
            <a:ext cx="819900" cy="7713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C2C2C"/>
              </a:solidFill>
              <a:latin typeface="Poppins"/>
              <a:ea typeface="Poppins"/>
              <a:cs typeface="Poppins"/>
              <a:sym typeface="Poppins"/>
            </a:endParaRPr>
          </a:p>
        </p:txBody>
      </p:sp>
      <p:sp>
        <p:nvSpPr>
          <p:cNvPr id="1392" name="Google Shape;1392;p273"/>
          <p:cNvSpPr/>
          <p:nvPr/>
        </p:nvSpPr>
        <p:spPr>
          <a:xfrm>
            <a:off x="2420925" y="3930275"/>
            <a:ext cx="819900" cy="7713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C2C2C"/>
              </a:solidFill>
              <a:latin typeface="Poppins"/>
              <a:ea typeface="Poppins"/>
              <a:cs typeface="Poppins"/>
              <a:sym typeface="Poppins"/>
            </a:endParaRPr>
          </a:p>
        </p:txBody>
      </p:sp>
      <p:sp>
        <p:nvSpPr>
          <p:cNvPr id="1393" name="Google Shape;1393;p273"/>
          <p:cNvSpPr txBox="1"/>
          <p:nvPr/>
        </p:nvSpPr>
        <p:spPr>
          <a:xfrm>
            <a:off x="3620250" y="170187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1394" name="Google Shape;1394;p273"/>
          <p:cNvSpPr txBox="1"/>
          <p:nvPr/>
        </p:nvSpPr>
        <p:spPr>
          <a:xfrm>
            <a:off x="3620250" y="281607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1395" name="Google Shape;1395;p273"/>
          <p:cNvSpPr txBox="1"/>
          <p:nvPr/>
        </p:nvSpPr>
        <p:spPr>
          <a:xfrm>
            <a:off x="3620250" y="393027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1396" name="Google Shape;1396;p273"/>
          <p:cNvSpPr txBox="1"/>
          <p:nvPr/>
        </p:nvSpPr>
        <p:spPr>
          <a:xfrm>
            <a:off x="2682225" y="1802825"/>
            <a:ext cx="2973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1</a:t>
            </a:r>
            <a:endParaRPr sz="2500">
              <a:solidFill>
                <a:srgbClr val="2C2C2C"/>
              </a:solidFill>
              <a:latin typeface="Poppins Medium"/>
              <a:ea typeface="Poppins Medium"/>
              <a:cs typeface="Poppins Medium"/>
              <a:sym typeface="Poppins Medium"/>
            </a:endParaRPr>
          </a:p>
        </p:txBody>
      </p:sp>
      <p:sp>
        <p:nvSpPr>
          <p:cNvPr id="1397" name="Google Shape;1397;p273"/>
          <p:cNvSpPr txBox="1"/>
          <p:nvPr/>
        </p:nvSpPr>
        <p:spPr>
          <a:xfrm>
            <a:off x="2629938" y="2917025"/>
            <a:ext cx="251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2</a:t>
            </a:r>
            <a:endParaRPr sz="2500">
              <a:solidFill>
                <a:srgbClr val="2C2C2C"/>
              </a:solidFill>
              <a:latin typeface="Poppins Medium"/>
              <a:ea typeface="Poppins Medium"/>
              <a:cs typeface="Poppins Medium"/>
              <a:sym typeface="Poppins Medium"/>
            </a:endParaRPr>
          </a:p>
        </p:txBody>
      </p:sp>
      <p:sp>
        <p:nvSpPr>
          <p:cNvPr id="1398" name="Google Shape;1398;p273"/>
          <p:cNvSpPr txBox="1"/>
          <p:nvPr/>
        </p:nvSpPr>
        <p:spPr>
          <a:xfrm>
            <a:off x="2661375" y="4031225"/>
            <a:ext cx="339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3</a:t>
            </a:r>
            <a:endParaRPr sz="2500">
              <a:solidFill>
                <a:srgbClr val="2C2C2C"/>
              </a:solidFill>
              <a:latin typeface="Poppins Medium"/>
              <a:ea typeface="Poppins Medium"/>
              <a:cs typeface="Poppins Medium"/>
              <a:sym typeface="Poppins Medium"/>
            </a:endParaRPr>
          </a:p>
        </p:txBody>
      </p:sp>
      <p:sp>
        <p:nvSpPr>
          <p:cNvPr id="1399" name="Google Shape;1399;p273"/>
          <p:cNvSpPr txBox="1"/>
          <p:nvPr>
            <p:ph idx="1" type="body"/>
          </p:nvPr>
        </p:nvSpPr>
        <p:spPr>
          <a:xfrm>
            <a:off x="3627625" y="1714500"/>
            <a:ext cx="2526300" cy="657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400" name="Google Shape;1400;p273"/>
          <p:cNvSpPr txBox="1"/>
          <p:nvPr>
            <p:ph idx="2" type="body"/>
          </p:nvPr>
        </p:nvSpPr>
        <p:spPr>
          <a:xfrm>
            <a:off x="3620250" y="2822388"/>
            <a:ext cx="2526300" cy="657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401" name="Google Shape;1401;p273"/>
          <p:cNvSpPr txBox="1"/>
          <p:nvPr>
            <p:ph idx="3" type="body"/>
          </p:nvPr>
        </p:nvSpPr>
        <p:spPr>
          <a:xfrm>
            <a:off x="3696450" y="3987125"/>
            <a:ext cx="2526300" cy="657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402" name="Google Shape;1402;p273"/>
          <p:cNvSpPr txBox="1"/>
          <p:nvPr>
            <p:ph idx="4" type="subTitle"/>
          </p:nvPr>
        </p:nvSpPr>
        <p:spPr>
          <a:xfrm>
            <a:off x="3783450" y="395475"/>
            <a:ext cx="2352300" cy="779100"/>
          </a:xfrm>
          <a:prstGeom prst="rect">
            <a:avLst/>
          </a:prstGeom>
          <a:ln cap="flat" cmpd="sng" w="38100">
            <a:solidFill>
              <a:srgbClr val="383838"/>
            </a:solidFill>
            <a:prstDash val="solid"/>
            <a:round/>
            <a:headEnd len="sm" w="sm" type="none"/>
            <a:tailEnd len="sm" w="sm" type="none"/>
          </a:ln>
        </p:spPr>
        <p:txBody>
          <a:bodyPr anchorCtr="0" anchor="t" bIns="91425" lIns="91425" spcFirstLastPara="1" rIns="91425" wrap="square" tIns="91425">
            <a:normAutofit/>
          </a:bodyPr>
          <a:lstStyle>
            <a:lvl1pPr lvl="0" rtl="0">
              <a:spcBef>
                <a:spcPts val="0"/>
              </a:spcBef>
              <a:spcAft>
                <a:spcPts val="0"/>
              </a:spcAft>
              <a:buSzPts val="3500"/>
              <a:buFont typeface="Poppins Medium"/>
              <a:buNone/>
              <a:defRPr sz="3500">
                <a:latin typeface="Poppins Medium"/>
                <a:ea typeface="Poppins Medium"/>
                <a:cs typeface="Poppins Medium"/>
                <a:sym typeface="Poppins Medium"/>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403" name="Google Shape;1403;p27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p:cSld name="CUSTOM_4_2">
    <p:spTree>
      <p:nvGrpSpPr>
        <p:cNvPr id="1404" name="Shape 1404"/>
        <p:cNvGrpSpPr/>
        <p:nvPr/>
      </p:nvGrpSpPr>
      <p:grpSpPr>
        <a:xfrm>
          <a:off x="0" y="0"/>
          <a:ext cx="0" cy="0"/>
          <a:chOff x="0" y="0"/>
          <a:chExt cx="0" cy="0"/>
        </a:xfrm>
      </p:grpSpPr>
      <p:sp>
        <p:nvSpPr>
          <p:cNvPr id="1405" name="Google Shape;1405;p274"/>
          <p:cNvSpPr/>
          <p:nvPr/>
        </p:nvSpPr>
        <p:spPr>
          <a:xfrm>
            <a:off x="0" y="-50"/>
            <a:ext cx="19653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274"/>
          <p:cNvSpPr txBox="1"/>
          <p:nvPr/>
        </p:nvSpPr>
        <p:spPr>
          <a:xfrm>
            <a:off x="3240825" y="398125"/>
            <a:ext cx="22518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Contents</a:t>
            </a:r>
            <a:endParaRPr sz="2800">
              <a:solidFill>
                <a:srgbClr val="2C2C2C"/>
              </a:solidFill>
              <a:latin typeface="Poppins Medium"/>
              <a:ea typeface="Poppins Medium"/>
              <a:cs typeface="Poppins Medium"/>
              <a:sym typeface="Poppins Medium"/>
            </a:endParaRPr>
          </a:p>
        </p:txBody>
      </p:sp>
      <p:sp>
        <p:nvSpPr>
          <p:cNvPr id="1407" name="Google Shape;1407;p27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1">
  <p:cSld name="CUSTOM_4_2_2">
    <p:spTree>
      <p:nvGrpSpPr>
        <p:cNvPr id="151" name="Shape 151"/>
        <p:cNvGrpSpPr/>
        <p:nvPr/>
      </p:nvGrpSpPr>
      <p:grpSpPr>
        <a:xfrm>
          <a:off x="0" y="0"/>
          <a:ext cx="0" cy="0"/>
          <a:chOff x="0" y="0"/>
          <a:chExt cx="0" cy="0"/>
        </a:xfrm>
      </p:grpSpPr>
      <p:sp>
        <p:nvSpPr>
          <p:cNvPr id="152" name="Google Shape;152;p29"/>
          <p:cNvSpPr/>
          <p:nvPr/>
        </p:nvSpPr>
        <p:spPr>
          <a:xfrm>
            <a:off x="0" y="-50"/>
            <a:ext cx="1965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9"/>
          <p:cNvSpPr txBox="1"/>
          <p:nvPr/>
        </p:nvSpPr>
        <p:spPr>
          <a:xfrm>
            <a:off x="3240825" y="398125"/>
            <a:ext cx="22518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Contents</a:t>
            </a:r>
            <a:endParaRPr sz="2800">
              <a:solidFill>
                <a:srgbClr val="2C2C2C"/>
              </a:solidFill>
              <a:latin typeface="Poppins Medium"/>
              <a:ea typeface="Poppins Medium"/>
              <a:cs typeface="Poppins Medium"/>
              <a:sym typeface="Poppins Medium"/>
            </a:endParaRPr>
          </a:p>
        </p:txBody>
      </p:sp>
      <p:sp>
        <p:nvSpPr>
          <p:cNvPr id="154" name="Google Shape;154;p2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1">
  <p:cSld name="CUSTOM_4_2_2">
    <p:spTree>
      <p:nvGrpSpPr>
        <p:cNvPr id="1408" name="Shape 1408"/>
        <p:cNvGrpSpPr/>
        <p:nvPr/>
      </p:nvGrpSpPr>
      <p:grpSpPr>
        <a:xfrm>
          <a:off x="0" y="0"/>
          <a:ext cx="0" cy="0"/>
          <a:chOff x="0" y="0"/>
          <a:chExt cx="0" cy="0"/>
        </a:xfrm>
      </p:grpSpPr>
      <p:sp>
        <p:nvSpPr>
          <p:cNvPr id="1409" name="Google Shape;1409;p275"/>
          <p:cNvSpPr/>
          <p:nvPr/>
        </p:nvSpPr>
        <p:spPr>
          <a:xfrm>
            <a:off x="0" y="-50"/>
            <a:ext cx="1965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275"/>
          <p:cNvSpPr txBox="1"/>
          <p:nvPr/>
        </p:nvSpPr>
        <p:spPr>
          <a:xfrm>
            <a:off x="3240825" y="398125"/>
            <a:ext cx="22518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Contents</a:t>
            </a:r>
            <a:endParaRPr sz="2800">
              <a:solidFill>
                <a:srgbClr val="2C2C2C"/>
              </a:solidFill>
              <a:latin typeface="Poppins Medium"/>
              <a:ea typeface="Poppins Medium"/>
              <a:cs typeface="Poppins Medium"/>
              <a:sym typeface="Poppins Medium"/>
            </a:endParaRPr>
          </a:p>
        </p:txBody>
      </p:sp>
      <p:sp>
        <p:nvSpPr>
          <p:cNvPr id="1411" name="Google Shape;1411;p27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2">
  <p:cSld name="CUSTOM_4_2_3">
    <p:spTree>
      <p:nvGrpSpPr>
        <p:cNvPr id="1412" name="Shape 1412"/>
        <p:cNvGrpSpPr/>
        <p:nvPr/>
      </p:nvGrpSpPr>
      <p:grpSpPr>
        <a:xfrm>
          <a:off x="0" y="0"/>
          <a:ext cx="0" cy="0"/>
          <a:chOff x="0" y="0"/>
          <a:chExt cx="0" cy="0"/>
        </a:xfrm>
      </p:grpSpPr>
      <p:sp>
        <p:nvSpPr>
          <p:cNvPr id="1413" name="Google Shape;1413;p276"/>
          <p:cNvSpPr/>
          <p:nvPr/>
        </p:nvSpPr>
        <p:spPr>
          <a:xfrm>
            <a:off x="0" y="-50"/>
            <a:ext cx="19653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276"/>
          <p:cNvSpPr txBox="1"/>
          <p:nvPr/>
        </p:nvSpPr>
        <p:spPr>
          <a:xfrm>
            <a:off x="3240825" y="398125"/>
            <a:ext cx="22518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Contents</a:t>
            </a:r>
            <a:endParaRPr sz="2800">
              <a:solidFill>
                <a:srgbClr val="2C2C2C"/>
              </a:solidFill>
              <a:latin typeface="Poppins Medium"/>
              <a:ea typeface="Poppins Medium"/>
              <a:cs typeface="Poppins Medium"/>
              <a:sym typeface="Poppins Medium"/>
            </a:endParaRPr>
          </a:p>
        </p:txBody>
      </p:sp>
      <p:sp>
        <p:nvSpPr>
          <p:cNvPr id="1415" name="Google Shape;1415;p27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3">
  <p:cSld name="CUSTOM_4_2_4">
    <p:spTree>
      <p:nvGrpSpPr>
        <p:cNvPr id="1416" name="Shape 1416"/>
        <p:cNvGrpSpPr/>
        <p:nvPr/>
      </p:nvGrpSpPr>
      <p:grpSpPr>
        <a:xfrm>
          <a:off x="0" y="0"/>
          <a:ext cx="0" cy="0"/>
          <a:chOff x="0" y="0"/>
          <a:chExt cx="0" cy="0"/>
        </a:xfrm>
      </p:grpSpPr>
      <p:sp>
        <p:nvSpPr>
          <p:cNvPr id="1417" name="Google Shape;1417;p277"/>
          <p:cNvSpPr/>
          <p:nvPr/>
        </p:nvSpPr>
        <p:spPr>
          <a:xfrm>
            <a:off x="0" y="-50"/>
            <a:ext cx="19653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277"/>
          <p:cNvSpPr txBox="1"/>
          <p:nvPr/>
        </p:nvSpPr>
        <p:spPr>
          <a:xfrm>
            <a:off x="3240825" y="398125"/>
            <a:ext cx="22518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Contents</a:t>
            </a:r>
            <a:endParaRPr sz="2800">
              <a:solidFill>
                <a:srgbClr val="2C2C2C"/>
              </a:solidFill>
              <a:latin typeface="Poppins Medium"/>
              <a:ea typeface="Poppins Medium"/>
              <a:cs typeface="Poppins Medium"/>
              <a:sym typeface="Poppins Medium"/>
            </a:endParaRPr>
          </a:p>
        </p:txBody>
      </p:sp>
      <p:sp>
        <p:nvSpPr>
          <p:cNvPr id="1419" name="Google Shape;1419;p27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4">
  <p:cSld name="CUSTOM_4_2_5">
    <p:spTree>
      <p:nvGrpSpPr>
        <p:cNvPr id="1420" name="Shape 1420"/>
        <p:cNvGrpSpPr/>
        <p:nvPr/>
      </p:nvGrpSpPr>
      <p:grpSpPr>
        <a:xfrm>
          <a:off x="0" y="0"/>
          <a:ext cx="0" cy="0"/>
          <a:chOff x="0" y="0"/>
          <a:chExt cx="0" cy="0"/>
        </a:xfrm>
      </p:grpSpPr>
      <p:sp>
        <p:nvSpPr>
          <p:cNvPr id="1421" name="Google Shape;1421;p278"/>
          <p:cNvSpPr/>
          <p:nvPr/>
        </p:nvSpPr>
        <p:spPr>
          <a:xfrm>
            <a:off x="0" y="-50"/>
            <a:ext cx="19653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278"/>
          <p:cNvSpPr txBox="1"/>
          <p:nvPr/>
        </p:nvSpPr>
        <p:spPr>
          <a:xfrm>
            <a:off x="3240825" y="398125"/>
            <a:ext cx="22518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Contents</a:t>
            </a:r>
            <a:endParaRPr sz="2800">
              <a:solidFill>
                <a:srgbClr val="2C2C2C"/>
              </a:solidFill>
              <a:latin typeface="Poppins Medium"/>
              <a:ea typeface="Poppins Medium"/>
              <a:cs typeface="Poppins Medium"/>
              <a:sym typeface="Poppins Medium"/>
            </a:endParaRPr>
          </a:p>
        </p:txBody>
      </p:sp>
      <p:sp>
        <p:nvSpPr>
          <p:cNvPr id="1423" name="Google Shape;1423;p27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5">
  <p:cSld name="CUSTOM_4_2_6">
    <p:spTree>
      <p:nvGrpSpPr>
        <p:cNvPr id="1424" name="Shape 1424"/>
        <p:cNvGrpSpPr/>
        <p:nvPr/>
      </p:nvGrpSpPr>
      <p:grpSpPr>
        <a:xfrm>
          <a:off x="0" y="0"/>
          <a:ext cx="0" cy="0"/>
          <a:chOff x="0" y="0"/>
          <a:chExt cx="0" cy="0"/>
        </a:xfrm>
      </p:grpSpPr>
      <p:sp>
        <p:nvSpPr>
          <p:cNvPr id="1425" name="Google Shape;1425;p279"/>
          <p:cNvSpPr/>
          <p:nvPr/>
        </p:nvSpPr>
        <p:spPr>
          <a:xfrm>
            <a:off x="0" y="-50"/>
            <a:ext cx="19653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279"/>
          <p:cNvSpPr txBox="1"/>
          <p:nvPr/>
        </p:nvSpPr>
        <p:spPr>
          <a:xfrm>
            <a:off x="3240825" y="398125"/>
            <a:ext cx="22518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Contents</a:t>
            </a:r>
            <a:endParaRPr sz="2800">
              <a:solidFill>
                <a:srgbClr val="2C2C2C"/>
              </a:solidFill>
              <a:latin typeface="Poppins Medium"/>
              <a:ea typeface="Poppins Medium"/>
              <a:cs typeface="Poppins Medium"/>
              <a:sym typeface="Poppins Medium"/>
            </a:endParaRPr>
          </a:p>
        </p:txBody>
      </p:sp>
      <p:sp>
        <p:nvSpPr>
          <p:cNvPr id="1427" name="Google Shape;1427;p27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p:cSld name="CUSTOM_4_2_1">
    <p:spTree>
      <p:nvGrpSpPr>
        <p:cNvPr id="1428" name="Shape 1428"/>
        <p:cNvGrpSpPr/>
        <p:nvPr/>
      </p:nvGrpSpPr>
      <p:grpSpPr>
        <a:xfrm>
          <a:off x="0" y="0"/>
          <a:ext cx="0" cy="0"/>
          <a:chOff x="0" y="0"/>
          <a:chExt cx="0" cy="0"/>
        </a:xfrm>
      </p:grpSpPr>
      <p:sp>
        <p:nvSpPr>
          <p:cNvPr id="1429" name="Google Shape;1429;p280"/>
          <p:cNvSpPr txBox="1"/>
          <p:nvPr/>
        </p:nvSpPr>
        <p:spPr>
          <a:xfrm>
            <a:off x="3479550" y="398125"/>
            <a:ext cx="21849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Contents.</a:t>
            </a:r>
            <a:endParaRPr sz="2800">
              <a:solidFill>
                <a:srgbClr val="2C2C2C"/>
              </a:solidFill>
              <a:latin typeface="Poppins Medium"/>
              <a:ea typeface="Poppins Medium"/>
              <a:cs typeface="Poppins Medium"/>
              <a:sym typeface="Poppins Medium"/>
            </a:endParaRPr>
          </a:p>
        </p:txBody>
      </p:sp>
      <p:sp>
        <p:nvSpPr>
          <p:cNvPr id="1430" name="Google Shape;1430;p28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p:cSld name="CUSTOM_4_3_1">
    <p:spTree>
      <p:nvGrpSpPr>
        <p:cNvPr id="1431" name="Shape 1431"/>
        <p:cNvGrpSpPr/>
        <p:nvPr/>
      </p:nvGrpSpPr>
      <p:grpSpPr>
        <a:xfrm>
          <a:off x="0" y="0"/>
          <a:ext cx="0" cy="0"/>
          <a:chOff x="0" y="0"/>
          <a:chExt cx="0" cy="0"/>
        </a:xfrm>
      </p:grpSpPr>
      <p:sp>
        <p:nvSpPr>
          <p:cNvPr id="1432" name="Google Shape;1432;p281"/>
          <p:cNvSpPr txBox="1"/>
          <p:nvPr/>
        </p:nvSpPr>
        <p:spPr>
          <a:xfrm>
            <a:off x="3620250" y="170187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1433" name="Google Shape;1433;p281"/>
          <p:cNvSpPr txBox="1"/>
          <p:nvPr>
            <p:ph idx="1" type="subTitle"/>
          </p:nvPr>
        </p:nvSpPr>
        <p:spPr>
          <a:xfrm>
            <a:off x="1129050" y="416375"/>
            <a:ext cx="6774300" cy="779100"/>
          </a:xfrm>
          <a:prstGeom prst="rect">
            <a:avLst/>
          </a:prstGeom>
          <a:ln cap="flat" cmpd="sng" w="38100">
            <a:solidFill>
              <a:srgbClr val="383838"/>
            </a:solidFill>
            <a:prstDash val="solid"/>
            <a:round/>
            <a:headEnd len="sm" w="sm" type="none"/>
            <a:tailEnd len="sm" w="sm" type="none"/>
          </a:ln>
        </p:spPr>
        <p:txBody>
          <a:bodyPr anchorCtr="0" anchor="ctr" bIns="91425" lIns="91425" spcFirstLastPara="1" rIns="91425" wrap="square" tIns="91425">
            <a:normAutofit/>
          </a:bodyPr>
          <a:lstStyle>
            <a:lvl1pPr lvl="0" rtl="0">
              <a:spcBef>
                <a:spcPts val="0"/>
              </a:spcBef>
              <a:spcAft>
                <a:spcPts val="0"/>
              </a:spcAft>
              <a:buSzPts val="3500"/>
              <a:buFont typeface="Poppins Medium"/>
              <a:buNone/>
              <a:defRPr sz="3500">
                <a:latin typeface="Poppins Medium"/>
                <a:ea typeface="Poppins Medium"/>
                <a:cs typeface="Poppins Medium"/>
                <a:sym typeface="Poppins Medium"/>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434" name="Google Shape;1434;p28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p:cSld name="CUSTOM_4_3_1_1">
    <p:spTree>
      <p:nvGrpSpPr>
        <p:cNvPr id="1435" name="Shape 1435"/>
        <p:cNvGrpSpPr/>
        <p:nvPr/>
      </p:nvGrpSpPr>
      <p:grpSpPr>
        <a:xfrm>
          <a:off x="0" y="0"/>
          <a:ext cx="0" cy="0"/>
          <a:chOff x="0" y="0"/>
          <a:chExt cx="0" cy="0"/>
        </a:xfrm>
      </p:grpSpPr>
      <p:sp>
        <p:nvSpPr>
          <p:cNvPr id="1436" name="Google Shape;1436;p282"/>
          <p:cNvSpPr txBox="1"/>
          <p:nvPr/>
        </p:nvSpPr>
        <p:spPr>
          <a:xfrm>
            <a:off x="3620250" y="170187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1437" name="Google Shape;1437;p282"/>
          <p:cNvSpPr txBox="1"/>
          <p:nvPr>
            <p:ph idx="1" type="subTitle"/>
          </p:nvPr>
        </p:nvSpPr>
        <p:spPr>
          <a:xfrm>
            <a:off x="1129050" y="416375"/>
            <a:ext cx="6774300" cy="779100"/>
          </a:xfrm>
          <a:prstGeom prst="rect">
            <a:avLst/>
          </a:prstGeom>
          <a:ln cap="flat" cmpd="sng" w="38100">
            <a:solidFill>
              <a:srgbClr val="383838"/>
            </a:solidFill>
            <a:prstDash val="solid"/>
            <a:round/>
            <a:headEnd len="sm" w="sm" type="none"/>
            <a:tailEnd len="sm" w="sm" type="none"/>
          </a:ln>
        </p:spPr>
        <p:txBody>
          <a:bodyPr anchorCtr="0" anchor="ctr" bIns="91425" lIns="91425" spcFirstLastPara="1" rIns="91425" wrap="square" tIns="91425">
            <a:normAutofit/>
          </a:bodyPr>
          <a:lstStyle>
            <a:lvl1pPr lvl="0" rtl="0">
              <a:spcBef>
                <a:spcPts val="0"/>
              </a:spcBef>
              <a:spcAft>
                <a:spcPts val="0"/>
              </a:spcAft>
              <a:buSzPts val="3500"/>
              <a:buFont typeface="Poppins Medium"/>
              <a:buNone/>
              <a:defRPr sz="3500">
                <a:latin typeface="Poppins Medium"/>
                <a:ea typeface="Poppins Medium"/>
                <a:cs typeface="Poppins Medium"/>
                <a:sym typeface="Poppins Medium"/>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438" name="Google Shape;1438;p282"/>
          <p:cNvSpPr txBox="1"/>
          <p:nvPr>
            <p:ph idx="2" type="subTitle"/>
          </p:nvPr>
        </p:nvSpPr>
        <p:spPr>
          <a:xfrm>
            <a:off x="1071750" y="1669875"/>
            <a:ext cx="30390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439" name="Google Shape;1439;p282"/>
          <p:cNvSpPr txBox="1"/>
          <p:nvPr>
            <p:ph idx="3" type="subTitle"/>
          </p:nvPr>
        </p:nvSpPr>
        <p:spPr>
          <a:xfrm>
            <a:off x="356975" y="170632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1440" name="Google Shape;1440;p282"/>
          <p:cNvSpPr txBox="1"/>
          <p:nvPr>
            <p:ph idx="4" type="subTitle"/>
          </p:nvPr>
        </p:nvSpPr>
        <p:spPr>
          <a:xfrm>
            <a:off x="356975" y="268312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1441" name="Google Shape;1441;p282"/>
          <p:cNvSpPr txBox="1"/>
          <p:nvPr>
            <p:ph idx="5" type="subTitle"/>
          </p:nvPr>
        </p:nvSpPr>
        <p:spPr>
          <a:xfrm>
            <a:off x="464250" y="372467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1442" name="Google Shape;1442;p282"/>
          <p:cNvSpPr txBox="1"/>
          <p:nvPr>
            <p:ph idx="6" type="subTitle"/>
          </p:nvPr>
        </p:nvSpPr>
        <p:spPr>
          <a:xfrm>
            <a:off x="1071750" y="2646675"/>
            <a:ext cx="30390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443" name="Google Shape;1443;p282"/>
          <p:cNvSpPr txBox="1"/>
          <p:nvPr>
            <p:ph idx="7" type="subTitle"/>
          </p:nvPr>
        </p:nvSpPr>
        <p:spPr>
          <a:xfrm>
            <a:off x="1071750" y="3688225"/>
            <a:ext cx="30390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444" name="Google Shape;1444;p28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p:cSld name="CUSTOM_1">
    <p:spTree>
      <p:nvGrpSpPr>
        <p:cNvPr id="1445" name="Shape 1445"/>
        <p:cNvGrpSpPr/>
        <p:nvPr/>
      </p:nvGrpSpPr>
      <p:grpSpPr>
        <a:xfrm>
          <a:off x="0" y="0"/>
          <a:ext cx="0" cy="0"/>
          <a:chOff x="0" y="0"/>
          <a:chExt cx="0" cy="0"/>
        </a:xfrm>
      </p:grpSpPr>
      <p:sp>
        <p:nvSpPr>
          <p:cNvPr id="1446" name="Google Shape;1446;p283"/>
          <p:cNvSpPr txBox="1"/>
          <p:nvPr/>
        </p:nvSpPr>
        <p:spPr>
          <a:xfrm>
            <a:off x="3240825" y="398125"/>
            <a:ext cx="21012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Overview</a:t>
            </a:r>
            <a:endParaRPr sz="2800">
              <a:solidFill>
                <a:srgbClr val="2C2C2C"/>
              </a:solidFill>
              <a:latin typeface="Poppins Medium"/>
              <a:ea typeface="Poppins Medium"/>
              <a:cs typeface="Poppins Medium"/>
              <a:sym typeface="Poppins Medium"/>
            </a:endParaRPr>
          </a:p>
        </p:txBody>
      </p:sp>
      <p:sp>
        <p:nvSpPr>
          <p:cNvPr id="1447" name="Google Shape;1447;p283"/>
          <p:cNvSpPr/>
          <p:nvPr/>
        </p:nvSpPr>
        <p:spPr>
          <a:xfrm>
            <a:off x="0" y="5013600"/>
            <a:ext cx="759300" cy="129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283"/>
          <p:cNvSpPr txBox="1"/>
          <p:nvPr>
            <p:ph idx="1" type="subTitle"/>
          </p:nvPr>
        </p:nvSpPr>
        <p:spPr>
          <a:xfrm>
            <a:off x="1071750" y="1593675"/>
            <a:ext cx="30390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449" name="Google Shape;1449;p283"/>
          <p:cNvSpPr txBox="1"/>
          <p:nvPr>
            <p:ph idx="2" type="subTitle"/>
          </p:nvPr>
        </p:nvSpPr>
        <p:spPr>
          <a:xfrm>
            <a:off x="356975" y="163012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1450" name="Google Shape;1450;p283"/>
          <p:cNvSpPr txBox="1"/>
          <p:nvPr>
            <p:ph idx="3" type="subTitle"/>
          </p:nvPr>
        </p:nvSpPr>
        <p:spPr>
          <a:xfrm>
            <a:off x="356975" y="260692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1451" name="Google Shape;1451;p283"/>
          <p:cNvSpPr txBox="1"/>
          <p:nvPr>
            <p:ph idx="4" type="subTitle"/>
          </p:nvPr>
        </p:nvSpPr>
        <p:spPr>
          <a:xfrm>
            <a:off x="464250" y="364847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1452" name="Google Shape;1452;p283"/>
          <p:cNvSpPr txBox="1"/>
          <p:nvPr>
            <p:ph idx="5" type="subTitle"/>
          </p:nvPr>
        </p:nvSpPr>
        <p:spPr>
          <a:xfrm>
            <a:off x="1071750" y="2570475"/>
            <a:ext cx="30390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453" name="Google Shape;1453;p283"/>
          <p:cNvSpPr txBox="1"/>
          <p:nvPr>
            <p:ph idx="6" type="subTitle"/>
          </p:nvPr>
        </p:nvSpPr>
        <p:spPr>
          <a:xfrm>
            <a:off x="1071750" y="3612025"/>
            <a:ext cx="30390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454" name="Google Shape;1454;p28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p:cSld name="CUSTOM_1_1">
    <p:spTree>
      <p:nvGrpSpPr>
        <p:cNvPr id="1455" name="Shape 1455"/>
        <p:cNvGrpSpPr/>
        <p:nvPr/>
      </p:nvGrpSpPr>
      <p:grpSpPr>
        <a:xfrm>
          <a:off x="0" y="0"/>
          <a:ext cx="0" cy="0"/>
          <a:chOff x="0" y="0"/>
          <a:chExt cx="0" cy="0"/>
        </a:xfrm>
      </p:grpSpPr>
      <p:sp>
        <p:nvSpPr>
          <p:cNvPr id="1456" name="Google Shape;1456;p284"/>
          <p:cNvSpPr txBox="1"/>
          <p:nvPr/>
        </p:nvSpPr>
        <p:spPr>
          <a:xfrm>
            <a:off x="3240825" y="398125"/>
            <a:ext cx="21012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Overview</a:t>
            </a:r>
            <a:endParaRPr sz="2800">
              <a:solidFill>
                <a:srgbClr val="2C2C2C"/>
              </a:solidFill>
              <a:latin typeface="Poppins Medium"/>
              <a:ea typeface="Poppins Medium"/>
              <a:cs typeface="Poppins Medium"/>
              <a:sym typeface="Poppins Medium"/>
            </a:endParaRPr>
          </a:p>
        </p:txBody>
      </p:sp>
      <p:sp>
        <p:nvSpPr>
          <p:cNvPr id="1457" name="Google Shape;1457;p284"/>
          <p:cNvSpPr txBox="1"/>
          <p:nvPr/>
        </p:nvSpPr>
        <p:spPr>
          <a:xfrm>
            <a:off x="1194875" y="153462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1458" name="Google Shape;1458;p284"/>
          <p:cNvSpPr txBox="1"/>
          <p:nvPr/>
        </p:nvSpPr>
        <p:spPr>
          <a:xfrm>
            <a:off x="1194875" y="264882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1459" name="Google Shape;1459;p284"/>
          <p:cNvSpPr txBox="1"/>
          <p:nvPr/>
        </p:nvSpPr>
        <p:spPr>
          <a:xfrm>
            <a:off x="1194875" y="376302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1460" name="Google Shape;1460;p284"/>
          <p:cNvSpPr txBox="1"/>
          <p:nvPr/>
        </p:nvSpPr>
        <p:spPr>
          <a:xfrm>
            <a:off x="560000" y="1588475"/>
            <a:ext cx="2973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500">
              <a:solidFill>
                <a:srgbClr val="2C2C2C"/>
              </a:solidFill>
              <a:latin typeface="Poppins Medium"/>
              <a:ea typeface="Poppins Medium"/>
              <a:cs typeface="Poppins Medium"/>
              <a:sym typeface="Poppins Medium"/>
            </a:endParaRPr>
          </a:p>
        </p:txBody>
      </p:sp>
      <p:sp>
        <p:nvSpPr>
          <p:cNvPr id="1461" name="Google Shape;1461;p284"/>
          <p:cNvSpPr txBox="1"/>
          <p:nvPr/>
        </p:nvSpPr>
        <p:spPr>
          <a:xfrm>
            <a:off x="507713" y="2702675"/>
            <a:ext cx="251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500">
              <a:solidFill>
                <a:srgbClr val="2C2C2C"/>
              </a:solidFill>
              <a:latin typeface="Poppins Medium"/>
              <a:ea typeface="Poppins Medium"/>
              <a:cs typeface="Poppins Medium"/>
              <a:sym typeface="Poppins Medium"/>
            </a:endParaRPr>
          </a:p>
        </p:txBody>
      </p:sp>
      <p:sp>
        <p:nvSpPr>
          <p:cNvPr id="1462" name="Google Shape;1462;p284"/>
          <p:cNvSpPr txBox="1"/>
          <p:nvPr/>
        </p:nvSpPr>
        <p:spPr>
          <a:xfrm>
            <a:off x="539150" y="3816875"/>
            <a:ext cx="339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500">
              <a:solidFill>
                <a:srgbClr val="2C2C2C"/>
              </a:solidFill>
              <a:latin typeface="Poppins Medium"/>
              <a:ea typeface="Poppins Medium"/>
              <a:cs typeface="Poppins Medium"/>
              <a:sym typeface="Poppins Medium"/>
            </a:endParaRPr>
          </a:p>
        </p:txBody>
      </p:sp>
      <p:sp>
        <p:nvSpPr>
          <p:cNvPr id="1463" name="Google Shape;1463;p284"/>
          <p:cNvSpPr/>
          <p:nvPr/>
        </p:nvSpPr>
        <p:spPr>
          <a:xfrm>
            <a:off x="0" y="5013600"/>
            <a:ext cx="759300" cy="129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284"/>
          <p:cNvSpPr txBox="1"/>
          <p:nvPr>
            <p:ph idx="1" type="subTitle"/>
          </p:nvPr>
        </p:nvSpPr>
        <p:spPr>
          <a:xfrm>
            <a:off x="1071750" y="1593675"/>
            <a:ext cx="68004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465" name="Google Shape;1465;p284"/>
          <p:cNvSpPr txBox="1"/>
          <p:nvPr>
            <p:ph idx="2" type="subTitle"/>
          </p:nvPr>
        </p:nvSpPr>
        <p:spPr>
          <a:xfrm>
            <a:off x="356975" y="163012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1466" name="Google Shape;1466;p284"/>
          <p:cNvSpPr txBox="1"/>
          <p:nvPr>
            <p:ph idx="3" type="subTitle"/>
          </p:nvPr>
        </p:nvSpPr>
        <p:spPr>
          <a:xfrm>
            <a:off x="356975" y="260692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1467" name="Google Shape;1467;p284"/>
          <p:cNvSpPr txBox="1"/>
          <p:nvPr>
            <p:ph idx="4" type="subTitle"/>
          </p:nvPr>
        </p:nvSpPr>
        <p:spPr>
          <a:xfrm>
            <a:off x="464250" y="364847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1468" name="Google Shape;1468;p284"/>
          <p:cNvSpPr txBox="1"/>
          <p:nvPr>
            <p:ph idx="5" type="subTitle"/>
          </p:nvPr>
        </p:nvSpPr>
        <p:spPr>
          <a:xfrm>
            <a:off x="1071750" y="2570475"/>
            <a:ext cx="68004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469" name="Google Shape;1469;p284"/>
          <p:cNvSpPr txBox="1"/>
          <p:nvPr>
            <p:ph idx="6" type="subTitle"/>
          </p:nvPr>
        </p:nvSpPr>
        <p:spPr>
          <a:xfrm>
            <a:off x="1071750" y="3612025"/>
            <a:ext cx="68004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470" name="Google Shape;1470;p28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2">
  <p:cSld name="CUSTOM_4_2_3">
    <p:spTree>
      <p:nvGrpSpPr>
        <p:cNvPr id="155" name="Shape 155"/>
        <p:cNvGrpSpPr/>
        <p:nvPr/>
      </p:nvGrpSpPr>
      <p:grpSpPr>
        <a:xfrm>
          <a:off x="0" y="0"/>
          <a:ext cx="0" cy="0"/>
          <a:chOff x="0" y="0"/>
          <a:chExt cx="0" cy="0"/>
        </a:xfrm>
      </p:grpSpPr>
      <p:sp>
        <p:nvSpPr>
          <p:cNvPr id="156" name="Google Shape;156;p30"/>
          <p:cNvSpPr/>
          <p:nvPr/>
        </p:nvSpPr>
        <p:spPr>
          <a:xfrm>
            <a:off x="0" y="-50"/>
            <a:ext cx="19653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30"/>
          <p:cNvSpPr txBox="1"/>
          <p:nvPr/>
        </p:nvSpPr>
        <p:spPr>
          <a:xfrm>
            <a:off x="3240825" y="398125"/>
            <a:ext cx="22518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Contents</a:t>
            </a:r>
            <a:endParaRPr sz="2800">
              <a:solidFill>
                <a:srgbClr val="2C2C2C"/>
              </a:solidFill>
              <a:latin typeface="Poppins Medium"/>
              <a:ea typeface="Poppins Medium"/>
              <a:cs typeface="Poppins Medium"/>
              <a:sym typeface="Poppins Medium"/>
            </a:endParaRPr>
          </a:p>
        </p:txBody>
      </p:sp>
      <p:sp>
        <p:nvSpPr>
          <p:cNvPr id="158" name="Google Shape;158;p3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ample Slides">
  <p:cSld name="CUSTOM_1_1_2">
    <p:spTree>
      <p:nvGrpSpPr>
        <p:cNvPr id="1471" name="Shape 1471"/>
        <p:cNvGrpSpPr/>
        <p:nvPr/>
      </p:nvGrpSpPr>
      <p:grpSpPr>
        <a:xfrm>
          <a:off x="0" y="0"/>
          <a:ext cx="0" cy="0"/>
          <a:chOff x="0" y="0"/>
          <a:chExt cx="0" cy="0"/>
        </a:xfrm>
      </p:grpSpPr>
      <p:sp>
        <p:nvSpPr>
          <p:cNvPr id="1472" name="Google Shape;1472;p285"/>
          <p:cNvSpPr txBox="1"/>
          <p:nvPr/>
        </p:nvSpPr>
        <p:spPr>
          <a:xfrm>
            <a:off x="3240825" y="398125"/>
            <a:ext cx="21012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Overview</a:t>
            </a:r>
            <a:endParaRPr sz="2800">
              <a:solidFill>
                <a:srgbClr val="2C2C2C"/>
              </a:solidFill>
              <a:latin typeface="Poppins Medium"/>
              <a:ea typeface="Poppins Medium"/>
              <a:cs typeface="Poppins Medium"/>
              <a:sym typeface="Poppins Medium"/>
            </a:endParaRPr>
          </a:p>
        </p:txBody>
      </p:sp>
      <p:sp>
        <p:nvSpPr>
          <p:cNvPr id="1473" name="Google Shape;1473;p285"/>
          <p:cNvSpPr txBox="1"/>
          <p:nvPr/>
        </p:nvSpPr>
        <p:spPr>
          <a:xfrm>
            <a:off x="1194875" y="1534625"/>
            <a:ext cx="2526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rgbClr val="2C2C2C"/>
                </a:solidFill>
                <a:highlight>
                  <a:srgbClr val="FFC17A"/>
                </a:highlight>
                <a:latin typeface="Poppins Medium"/>
                <a:ea typeface="Poppins Medium"/>
                <a:cs typeface="Poppins Medium"/>
                <a:sym typeface="Poppins Medium"/>
              </a:rPr>
              <a:t>Part 1</a:t>
            </a:r>
            <a:endParaRPr sz="1600">
              <a:solidFill>
                <a:srgbClr val="2C2C2C"/>
              </a:solidFill>
              <a:highlight>
                <a:srgbClr val="FFC17A"/>
              </a:highlight>
              <a:latin typeface="Poppins Medium"/>
              <a:ea typeface="Poppins Medium"/>
              <a:cs typeface="Poppins Medium"/>
              <a:sym typeface="Poppins Medium"/>
            </a:endParaRPr>
          </a:p>
          <a:p>
            <a:pPr indent="0" lvl="0" marL="0" rtl="0" algn="l">
              <a:spcBef>
                <a:spcPts val="0"/>
              </a:spcBef>
              <a:spcAft>
                <a:spcPts val="0"/>
              </a:spcAft>
              <a:buNone/>
            </a:pPr>
            <a:r>
              <a:rPr lang="en-GB" sz="1600">
                <a:solidFill>
                  <a:srgbClr val="2C2C2C"/>
                </a:solidFill>
                <a:highlight>
                  <a:srgbClr val="FFC17A"/>
                </a:highlight>
                <a:latin typeface="Poppins Light"/>
                <a:ea typeface="Poppins Light"/>
                <a:cs typeface="Poppins Light"/>
                <a:sym typeface="Poppins Light"/>
              </a:rPr>
              <a:t>This is a description</a:t>
            </a:r>
            <a:endParaRPr sz="1600">
              <a:solidFill>
                <a:srgbClr val="2C2C2C"/>
              </a:solidFill>
              <a:highlight>
                <a:srgbClr val="FFC17A"/>
              </a:highlight>
              <a:latin typeface="Poppins Light"/>
              <a:ea typeface="Poppins Light"/>
              <a:cs typeface="Poppins Light"/>
              <a:sym typeface="Poppins Light"/>
            </a:endParaRPr>
          </a:p>
        </p:txBody>
      </p:sp>
      <p:sp>
        <p:nvSpPr>
          <p:cNvPr id="1474" name="Google Shape;1474;p285"/>
          <p:cNvSpPr txBox="1"/>
          <p:nvPr/>
        </p:nvSpPr>
        <p:spPr>
          <a:xfrm>
            <a:off x="1194875" y="2648825"/>
            <a:ext cx="2526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rgbClr val="2C2C2C"/>
                </a:solidFill>
                <a:latin typeface="Poppins Medium"/>
                <a:ea typeface="Poppins Medium"/>
                <a:cs typeface="Poppins Medium"/>
                <a:sym typeface="Poppins Medium"/>
              </a:rPr>
              <a:t>Part 2</a:t>
            </a:r>
            <a:endParaRPr sz="1600">
              <a:solidFill>
                <a:srgbClr val="2C2C2C"/>
              </a:solidFill>
              <a:latin typeface="Poppins Medium"/>
              <a:ea typeface="Poppins Medium"/>
              <a:cs typeface="Poppins Medium"/>
              <a:sym typeface="Poppins Medium"/>
            </a:endParaRPr>
          </a:p>
          <a:p>
            <a:pPr indent="0" lvl="0" marL="0" rtl="0" algn="l">
              <a:spcBef>
                <a:spcPts val="0"/>
              </a:spcBef>
              <a:spcAft>
                <a:spcPts val="0"/>
              </a:spcAft>
              <a:buNone/>
            </a:pPr>
            <a:r>
              <a:rPr lang="en-GB" sz="1600">
                <a:solidFill>
                  <a:srgbClr val="2C2C2C"/>
                </a:solidFill>
                <a:latin typeface="Poppins Light"/>
                <a:ea typeface="Poppins Light"/>
                <a:cs typeface="Poppins Light"/>
                <a:sym typeface="Poppins Light"/>
              </a:rPr>
              <a:t>This is a description</a:t>
            </a:r>
            <a:endParaRPr sz="1600">
              <a:solidFill>
                <a:srgbClr val="2C2C2C"/>
              </a:solidFill>
              <a:latin typeface="Poppins Light"/>
              <a:ea typeface="Poppins Light"/>
              <a:cs typeface="Poppins Light"/>
              <a:sym typeface="Poppins Light"/>
            </a:endParaRPr>
          </a:p>
        </p:txBody>
      </p:sp>
      <p:sp>
        <p:nvSpPr>
          <p:cNvPr id="1475" name="Google Shape;1475;p285"/>
          <p:cNvSpPr txBox="1"/>
          <p:nvPr/>
        </p:nvSpPr>
        <p:spPr>
          <a:xfrm>
            <a:off x="1194875" y="3763025"/>
            <a:ext cx="2526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rgbClr val="2C2C2C"/>
                </a:solidFill>
                <a:latin typeface="Poppins Medium"/>
                <a:ea typeface="Poppins Medium"/>
                <a:cs typeface="Poppins Medium"/>
                <a:sym typeface="Poppins Medium"/>
              </a:rPr>
              <a:t>Part 3</a:t>
            </a:r>
            <a:endParaRPr sz="1600">
              <a:solidFill>
                <a:srgbClr val="2C2C2C"/>
              </a:solidFill>
              <a:latin typeface="Poppins Medium"/>
              <a:ea typeface="Poppins Medium"/>
              <a:cs typeface="Poppins Medium"/>
              <a:sym typeface="Poppins Medium"/>
            </a:endParaRPr>
          </a:p>
          <a:p>
            <a:pPr indent="0" lvl="0" marL="0" rtl="0" algn="l">
              <a:spcBef>
                <a:spcPts val="0"/>
              </a:spcBef>
              <a:spcAft>
                <a:spcPts val="0"/>
              </a:spcAft>
              <a:buNone/>
            </a:pPr>
            <a:r>
              <a:rPr lang="en-GB" sz="1600">
                <a:solidFill>
                  <a:srgbClr val="2C2C2C"/>
                </a:solidFill>
                <a:latin typeface="Poppins Light"/>
                <a:ea typeface="Poppins Light"/>
                <a:cs typeface="Poppins Light"/>
                <a:sym typeface="Poppins Light"/>
              </a:rPr>
              <a:t>This is a description</a:t>
            </a:r>
            <a:endParaRPr sz="1600">
              <a:solidFill>
                <a:srgbClr val="2C2C2C"/>
              </a:solidFill>
              <a:latin typeface="Poppins Light"/>
              <a:ea typeface="Poppins Light"/>
              <a:cs typeface="Poppins Light"/>
              <a:sym typeface="Poppins Light"/>
            </a:endParaRPr>
          </a:p>
        </p:txBody>
      </p:sp>
      <p:sp>
        <p:nvSpPr>
          <p:cNvPr id="1476" name="Google Shape;1476;p285"/>
          <p:cNvSpPr txBox="1"/>
          <p:nvPr/>
        </p:nvSpPr>
        <p:spPr>
          <a:xfrm>
            <a:off x="560000" y="1588475"/>
            <a:ext cx="2973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1</a:t>
            </a:r>
            <a:endParaRPr sz="2500">
              <a:solidFill>
                <a:srgbClr val="2C2C2C"/>
              </a:solidFill>
              <a:latin typeface="Poppins Medium"/>
              <a:ea typeface="Poppins Medium"/>
              <a:cs typeface="Poppins Medium"/>
              <a:sym typeface="Poppins Medium"/>
            </a:endParaRPr>
          </a:p>
        </p:txBody>
      </p:sp>
      <p:sp>
        <p:nvSpPr>
          <p:cNvPr id="1477" name="Google Shape;1477;p285"/>
          <p:cNvSpPr txBox="1"/>
          <p:nvPr/>
        </p:nvSpPr>
        <p:spPr>
          <a:xfrm>
            <a:off x="507713" y="2702675"/>
            <a:ext cx="251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2</a:t>
            </a:r>
            <a:endParaRPr sz="2500">
              <a:solidFill>
                <a:srgbClr val="2C2C2C"/>
              </a:solidFill>
              <a:latin typeface="Poppins Medium"/>
              <a:ea typeface="Poppins Medium"/>
              <a:cs typeface="Poppins Medium"/>
              <a:sym typeface="Poppins Medium"/>
            </a:endParaRPr>
          </a:p>
        </p:txBody>
      </p:sp>
      <p:sp>
        <p:nvSpPr>
          <p:cNvPr id="1478" name="Google Shape;1478;p285"/>
          <p:cNvSpPr txBox="1"/>
          <p:nvPr/>
        </p:nvSpPr>
        <p:spPr>
          <a:xfrm>
            <a:off x="539150" y="3816875"/>
            <a:ext cx="339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3</a:t>
            </a:r>
            <a:endParaRPr sz="2500">
              <a:solidFill>
                <a:srgbClr val="2C2C2C"/>
              </a:solidFill>
              <a:latin typeface="Poppins Medium"/>
              <a:ea typeface="Poppins Medium"/>
              <a:cs typeface="Poppins Medium"/>
              <a:sym typeface="Poppins Medium"/>
            </a:endParaRPr>
          </a:p>
        </p:txBody>
      </p:sp>
      <p:sp>
        <p:nvSpPr>
          <p:cNvPr id="1479" name="Google Shape;1479;p285"/>
          <p:cNvSpPr/>
          <p:nvPr/>
        </p:nvSpPr>
        <p:spPr>
          <a:xfrm>
            <a:off x="0" y="5013600"/>
            <a:ext cx="3240900" cy="129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28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
  <p:cSld name="CUSTOM_1_1_2_1">
    <p:spTree>
      <p:nvGrpSpPr>
        <p:cNvPr id="1481" name="Shape 1481"/>
        <p:cNvGrpSpPr/>
        <p:nvPr/>
      </p:nvGrpSpPr>
      <p:grpSpPr>
        <a:xfrm>
          <a:off x="0" y="0"/>
          <a:ext cx="0" cy="0"/>
          <a:chOff x="0" y="0"/>
          <a:chExt cx="0" cy="0"/>
        </a:xfrm>
      </p:grpSpPr>
      <p:sp>
        <p:nvSpPr>
          <p:cNvPr id="1482" name="Google Shape;1482;p286"/>
          <p:cNvSpPr txBox="1"/>
          <p:nvPr/>
        </p:nvSpPr>
        <p:spPr>
          <a:xfrm>
            <a:off x="3240825" y="398125"/>
            <a:ext cx="21012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Overview</a:t>
            </a:r>
            <a:endParaRPr sz="2800">
              <a:solidFill>
                <a:srgbClr val="2C2C2C"/>
              </a:solidFill>
              <a:latin typeface="Poppins Medium"/>
              <a:ea typeface="Poppins Medium"/>
              <a:cs typeface="Poppins Medium"/>
              <a:sym typeface="Poppins Medium"/>
            </a:endParaRPr>
          </a:p>
        </p:txBody>
      </p:sp>
      <p:sp>
        <p:nvSpPr>
          <p:cNvPr id="1483" name="Google Shape;1483;p28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ample Slides">
  <p:cSld name="CUSTOM_1_1_1_2">
    <p:spTree>
      <p:nvGrpSpPr>
        <p:cNvPr id="1484" name="Shape 1484"/>
        <p:cNvGrpSpPr/>
        <p:nvPr/>
      </p:nvGrpSpPr>
      <p:grpSpPr>
        <a:xfrm>
          <a:off x="0" y="0"/>
          <a:ext cx="0" cy="0"/>
          <a:chOff x="0" y="0"/>
          <a:chExt cx="0" cy="0"/>
        </a:xfrm>
      </p:grpSpPr>
      <p:sp>
        <p:nvSpPr>
          <p:cNvPr id="1485" name="Google Shape;1485;p287"/>
          <p:cNvSpPr txBox="1"/>
          <p:nvPr/>
        </p:nvSpPr>
        <p:spPr>
          <a:xfrm>
            <a:off x="1845000" y="1518900"/>
            <a:ext cx="5454000" cy="180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500">
                <a:solidFill>
                  <a:srgbClr val="2C2C2C"/>
                </a:solidFill>
                <a:latin typeface="Poppins Medium"/>
                <a:ea typeface="Poppins Medium"/>
                <a:cs typeface="Poppins Medium"/>
                <a:sym typeface="Poppins Medium"/>
              </a:rPr>
              <a:t>Section 1</a:t>
            </a:r>
            <a:endParaRPr sz="3500">
              <a:solidFill>
                <a:srgbClr val="2C2C2C"/>
              </a:solidFill>
              <a:latin typeface="Poppins Medium"/>
              <a:ea typeface="Poppins Medium"/>
              <a:cs typeface="Poppins Medium"/>
              <a:sym typeface="Poppins Medium"/>
            </a:endParaRPr>
          </a:p>
          <a:p>
            <a:pPr indent="0" lvl="0" marL="0" rtl="0" algn="l">
              <a:spcBef>
                <a:spcPts val="0"/>
              </a:spcBef>
              <a:spcAft>
                <a:spcPts val="0"/>
              </a:spcAft>
              <a:buNone/>
            </a:pPr>
            <a:r>
              <a:rPr lang="en-GB" sz="3500">
                <a:solidFill>
                  <a:srgbClr val="2C2C2C"/>
                </a:solidFill>
                <a:latin typeface="Poppins Light"/>
                <a:ea typeface="Poppins Light"/>
                <a:cs typeface="Poppins Light"/>
                <a:sym typeface="Poppins Light"/>
              </a:rPr>
              <a:t>This is a description of this section.</a:t>
            </a:r>
            <a:endParaRPr sz="3500">
              <a:solidFill>
                <a:srgbClr val="2C2C2C"/>
              </a:solidFill>
              <a:latin typeface="Poppins Light"/>
              <a:ea typeface="Poppins Light"/>
              <a:cs typeface="Poppins Light"/>
              <a:sym typeface="Poppins Light"/>
            </a:endParaRPr>
          </a:p>
        </p:txBody>
      </p:sp>
      <p:sp>
        <p:nvSpPr>
          <p:cNvPr id="1486" name="Google Shape;1486;p287"/>
          <p:cNvSpPr/>
          <p:nvPr/>
        </p:nvSpPr>
        <p:spPr>
          <a:xfrm>
            <a:off x="0" y="5013600"/>
            <a:ext cx="3240900" cy="129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28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
  <p:cSld name="CUSTOM_1_1_1_2_1">
    <p:spTree>
      <p:nvGrpSpPr>
        <p:cNvPr id="1488" name="Shape 1488"/>
        <p:cNvGrpSpPr/>
        <p:nvPr/>
      </p:nvGrpSpPr>
      <p:grpSpPr>
        <a:xfrm>
          <a:off x="0" y="0"/>
          <a:ext cx="0" cy="0"/>
          <a:chOff x="0" y="0"/>
          <a:chExt cx="0" cy="0"/>
        </a:xfrm>
      </p:grpSpPr>
      <p:sp>
        <p:nvSpPr>
          <p:cNvPr id="1489" name="Google Shape;1489;p288"/>
          <p:cNvSpPr txBox="1"/>
          <p:nvPr>
            <p:ph idx="1" type="subTitle"/>
          </p:nvPr>
        </p:nvSpPr>
        <p:spPr>
          <a:xfrm>
            <a:off x="1903400" y="1700400"/>
            <a:ext cx="4818600" cy="174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Font typeface="Poppins Medium"/>
              <a:buNone/>
              <a:defRPr sz="3500">
                <a:latin typeface="Poppins Medium"/>
                <a:ea typeface="Poppins Medium"/>
                <a:cs typeface="Poppins Medium"/>
                <a:sym typeface="Poppins Medium"/>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490" name="Google Shape;1490;p28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
  <p:cSld name="CUSTOM_1_1_1_2_1_1">
    <p:spTree>
      <p:nvGrpSpPr>
        <p:cNvPr id="1491" name="Shape 1491"/>
        <p:cNvGrpSpPr/>
        <p:nvPr/>
      </p:nvGrpSpPr>
      <p:grpSpPr>
        <a:xfrm>
          <a:off x="0" y="0"/>
          <a:ext cx="0" cy="0"/>
          <a:chOff x="0" y="0"/>
          <a:chExt cx="0" cy="0"/>
        </a:xfrm>
      </p:grpSpPr>
      <p:sp>
        <p:nvSpPr>
          <p:cNvPr id="1492" name="Google Shape;1492;p289"/>
          <p:cNvSpPr txBox="1"/>
          <p:nvPr>
            <p:ph idx="1" type="subTitle"/>
          </p:nvPr>
        </p:nvSpPr>
        <p:spPr>
          <a:xfrm>
            <a:off x="1903400" y="1505675"/>
            <a:ext cx="4818600" cy="135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Font typeface="Poppins Medium"/>
              <a:buNone/>
              <a:defRPr sz="3500">
                <a:latin typeface="Poppins Medium"/>
                <a:ea typeface="Poppins Medium"/>
                <a:cs typeface="Poppins Medium"/>
                <a:sym typeface="Poppins Medium"/>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493" name="Google Shape;1493;p289"/>
          <p:cNvSpPr txBox="1"/>
          <p:nvPr>
            <p:ph idx="2" type="subTitle"/>
          </p:nvPr>
        </p:nvSpPr>
        <p:spPr>
          <a:xfrm>
            <a:off x="1895950" y="2806100"/>
            <a:ext cx="4818600" cy="135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sz="3500"/>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494" name="Google Shape;1494;p28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p:cSld name="CUSTOM_1_1_1_1_1_2">
    <p:spTree>
      <p:nvGrpSpPr>
        <p:cNvPr id="1495" name="Shape 1495"/>
        <p:cNvGrpSpPr/>
        <p:nvPr/>
      </p:nvGrpSpPr>
      <p:grpSpPr>
        <a:xfrm>
          <a:off x="0" y="0"/>
          <a:ext cx="0" cy="0"/>
          <a:chOff x="0" y="0"/>
          <a:chExt cx="0" cy="0"/>
        </a:xfrm>
      </p:grpSpPr>
      <p:sp>
        <p:nvSpPr>
          <p:cNvPr id="1496" name="Google Shape;1496;p290"/>
          <p:cNvSpPr/>
          <p:nvPr/>
        </p:nvSpPr>
        <p:spPr>
          <a:xfrm>
            <a:off x="0" y="5013600"/>
            <a:ext cx="3240900" cy="129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290"/>
          <p:cNvSpPr txBox="1"/>
          <p:nvPr>
            <p:ph type="title"/>
          </p:nvPr>
        </p:nvSpPr>
        <p:spPr>
          <a:xfrm>
            <a:off x="1055875" y="2237225"/>
            <a:ext cx="7334700" cy="4929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98" name="Google Shape;1498;p29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type="secHead">
  <p:cSld name="SECTION_HEADER">
    <p:spTree>
      <p:nvGrpSpPr>
        <p:cNvPr id="1499" name="Shape 1499"/>
        <p:cNvGrpSpPr/>
        <p:nvPr/>
      </p:nvGrpSpPr>
      <p:grpSpPr>
        <a:xfrm>
          <a:off x="0" y="0"/>
          <a:ext cx="0" cy="0"/>
          <a:chOff x="0" y="0"/>
          <a:chExt cx="0" cy="0"/>
        </a:xfrm>
      </p:grpSpPr>
      <p:sp>
        <p:nvSpPr>
          <p:cNvPr id="1500" name="Google Shape;1500;p291"/>
          <p:cNvSpPr/>
          <p:nvPr/>
        </p:nvSpPr>
        <p:spPr>
          <a:xfrm>
            <a:off x="1106400" y="1302300"/>
            <a:ext cx="6931200" cy="2538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291"/>
          <p:cNvSpPr txBox="1"/>
          <p:nvPr>
            <p:ph type="title"/>
          </p:nvPr>
        </p:nvSpPr>
        <p:spPr>
          <a:xfrm>
            <a:off x="1275425" y="1502700"/>
            <a:ext cx="6534000" cy="2135400"/>
          </a:xfrm>
          <a:prstGeom prst="rect">
            <a:avLst/>
          </a:prstGeom>
          <a:ln cap="flat" cmpd="sng" w="38100">
            <a:solidFill>
              <a:srgbClr val="383838"/>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02" name="Google Shape;1502;p29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503" name="Google Shape;1503;p291"/>
          <p:cNvSpPr txBox="1"/>
          <p:nvPr/>
        </p:nvSpPr>
        <p:spPr>
          <a:xfrm>
            <a:off x="2310400" y="1421775"/>
            <a:ext cx="602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oppins"/>
              <a:ea typeface="Poppins"/>
              <a:cs typeface="Poppins"/>
              <a:sym typeface="Poppins"/>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1">
  <p:cSld name="SECTION_HEADER_1">
    <p:spTree>
      <p:nvGrpSpPr>
        <p:cNvPr id="1504" name="Shape 1504"/>
        <p:cNvGrpSpPr/>
        <p:nvPr/>
      </p:nvGrpSpPr>
      <p:grpSpPr>
        <a:xfrm>
          <a:off x="0" y="0"/>
          <a:ext cx="0" cy="0"/>
          <a:chOff x="0" y="0"/>
          <a:chExt cx="0" cy="0"/>
        </a:xfrm>
      </p:grpSpPr>
      <p:sp>
        <p:nvSpPr>
          <p:cNvPr id="1505" name="Google Shape;1505;p292"/>
          <p:cNvSpPr txBox="1"/>
          <p:nvPr>
            <p:ph type="title"/>
          </p:nvPr>
        </p:nvSpPr>
        <p:spPr>
          <a:xfrm>
            <a:off x="1275425" y="1502700"/>
            <a:ext cx="6534000" cy="2135400"/>
          </a:xfrm>
          <a:prstGeom prst="rect">
            <a:avLst/>
          </a:prstGeom>
          <a:ln cap="flat" cmpd="sng" w="38100">
            <a:solidFill>
              <a:srgbClr val="383838"/>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06" name="Google Shape;1506;p29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507" name="Google Shape;1507;p292"/>
          <p:cNvSpPr txBox="1"/>
          <p:nvPr/>
        </p:nvSpPr>
        <p:spPr>
          <a:xfrm>
            <a:off x="2310400" y="1421775"/>
            <a:ext cx="602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oppins"/>
              <a:ea typeface="Poppins"/>
              <a:cs typeface="Poppins"/>
              <a:sym typeface="Poppins"/>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p:cSld name="CUSTOM_2_1">
    <p:spTree>
      <p:nvGrpSpPr>
        <p:cNvPr id="1508" name="Shape 1508"/>
        <p:cNvGrpSpPr/>
        <p:nvPr/>
      </p:nvGrpSpPr>
      <p:grpSpPr>
        <a:xfrm>
          <a:off x="0" y="0"/>
          <a:ext cx="0" cy="0"/>
          <a:chOff x="0" y="0"/>
          <a:chExt cx="0" cy="0"/>
        </a:xfrm>
      </p:grpSpPr>
      <p:sp>
        <p:nvSpPr>
          <p:cNvPr id="1509" name="Google Shape;1509;p293"/>
          <p:cNvSpPr/>
          <p:nvPr/>
        </p:nvSpPr>
        <p:spPr>
          <a:xfrm>
            <a:off x="522825" y="1921000"/>
            <a:ext cx="1285800" cy="861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293"/>
          <p:cNvSpPr txBox="1"/>
          <p:nvPr>
            <p:ph idx="1" type="body"/>
          </p:nvPr>
        </p:nvSpPr>
        <p:spPr>
          <a:xfrm>
            <a:off x="397250" y="2425400"/>
            <a:ext cx="4108500" cy="23835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highlight>
                  <a:srgbClr val="FFC17A"/>
                </a:highlight>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511" name="Google Shape;1511;p293"/>
          <p:cNvSpPr txBox="1"/>
          <p:nvPr>
            <p:ph idx="2" type="subTitle"/>
          </p:nvPr>
        </p:nvSpPr>
        <p:spPr>
          <a:xfrm>
            <a:off x="386800" y="1055875"/>
            <a:ext cx="7830300" cy="7422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Font typeface="Poppins Medium"/>
              <a:buNone/>
              <a:defRPr sz="3500">
                <a:latin typeface="Poppins Medium"/>
                <a:ea typeface="Poppins Medium"/>
                <a:cs typeface="Poppins Medium"/>
                <a:sym typeface="Poppins Medium"/>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512" name="Google Shape;1512;p29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type="tx">
  <p:cSld name="TITLE_AND_BODY">
    <p:spTree>
      <p:nvGrpSpPr>
        <p:cNvPr id="1513" name="Shape 1513"/>
        <p:cNvGrpSpPr/>
        <p:nvPr/>
      </p:nvGrpSpPr>
      <p:grpSpPr>
        <a:xfrm>
          <a:off x="0" y="0"/>
          <a:ext cx="0" cy="0"/>
          <a:chOff x="0" y="0"/>
          <a:chExt cx="0" cy="0"/>
        </a:xfrm>
      </p:grpSpPr>
      <p:sp>
        <p:nvSpPr>
          <p:cNvPr id="1514" name="Google Shape;1514;p29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15" name="Google Shape;1515;p29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516" name="Google Shape;1516;p294"/>
          <p:cNvSpPr txBox="1"/>
          <p:nvPr>
            <p:ph idx="1" type="body"/>
          </p:nvPr>
        </p:nvSpPr>
        <p:spPr>
          <a:xfrm>
            <a:off x="311700" y="1494975"/>
            <a:ext cx="4831800" cy="33141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3">
  <p:cSld name="CUSTOM_4_2_4">
    <p:spTree>
      <p:nvGrpSpPr>
        <p:cNvPr id="159" name="Shape 159"/>
        <p:cNvGrpSpPr/>
        <p:nvPr/>
      </p:nvGrpSpPr>
      <p:grpSpPr>
        <a:xfrm>
          <a:off x="0" y="0"/>
          <a:ext cx="0" cy="0"/>
          <a:chOff x="0" y="0"/>
          <a:chExt cx="0" cy="0"/>
        </a:xfrm>
      </p:grpSpPr>
      <p:sp>
        <p:nvSpPr>
          <p:cNvPr id="160" name="Google Shape;160;p31"/>
          <p:cNvSpPr/>
          <p:nvPr/>
        </p:nvSpPr>
        <p:spPr>
          <a:xfrm>
            <a:off x="0" y="-50"/>
            <a:ext cx="19653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31"/>
          <p:cNvSpPr txBox="1"/>
          <p:nvPr/>
        </p:nvSpPr>
        <p:spPr>
          <a:xfrm>
            <a:off x="3240825" y="398125"/>
            <a:ext cx="22518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Contents</a:t>
            </a:r>
            <a:endParaRPr sz="2800">
              <a:solidFill>
                <a:srgbClr val="2C2C2C"/>
              </a:solidFill>
              <a:latin typeface="Poppins Medium"/>
              <a:ea typeface="Poppins Medium"/>
              <a:cs typeface="Poppins Medium"/>
              <a:sym typeface="Poppins Medium"/>
            </a:endParaRPr>
          </a:p>
        </p:txBody>
      </p:sp>
      <p:sp>
        <p:nvSpPr>
          <p:cNvPr id="162" name="Google Shape;162;p3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p:cSld name="CUSTOM_3">
    <p:spTree>
      <p:nvGrpSpPr>
        <p:cNvPr id="1517" name="Shape 1517"/>
        <p:cNvGrpSpPr/>
        <p:nvPr/>
      </p:nvGrpSpPr>
      <p:grpSpPr>
        <a:xfrm>
          <a:off x="0" y="0"/>
          <a:ext cx="0" cy="0"/>
          <a:chOff x="0" y="0"/>
          <a:chExt cx="0" cy="0"/>
        </a:xfrm>
      </p:grpSpPr>
      <p:sp>
        <p:nvSpPr>
          <p:cNvPr id="1518" name="Google Shape;1518;p295"/>
          <p:cNvSpPr/>
          <p:nvPr/>
        </p:nvSpPr>
        <p:spPr>
          <a:xfrm>
            <a:off x="0" y="1850400"/>
            <a:ext cx="9144000" cy="28854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295"/>
          <p:cNvSpPr txBox="1"/>
          <p:nvPr>
            <p:ph idx="1" type="subTitle"/>
          </p:nvPr>
        </p:nvSpPr>
        <p:spPr>
          <a:xfrm>
            <a:off x="4819450" y="2280425"/>
            <a:ext cx="39099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SemiBold"/>
              <a:buNone/>
              <a:defRPr sz="2500">
                <a:latin typeface="Poppins SemiBold"/>
                <a:ea typeface="Poppins SemiBold"/>
                <a:cs typeface="Poppins SemiBold"/>
                <a:sym typeface="Poppins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520" name="Google Shape;1520;p295"/>
          <p:cNvSpPr txBox="1"/>
          <p:nvPr>
            <p:ph idx="2" type="body"/>
          </p:nvPr>
        </p:nvSpPr>
        <p:spPr>
          <a:xfrm>
            <a:off x="4819450" y="3355825"/>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521" name="Google Shape;1521;p29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1">
  <p:cSld name="CUSTOM_3_3">
    <p:spTree>
      <p:nvGrpSpPr>
        <p:cNvPr id="1522" name="Shape 1522"/>
        <p:cNvGrpSpPr/>
        <p:nvPr/>
      </p:nvGrpSpPr>
      <p:grpSpPr>
        <a:xfrm>
          <a:off x="0" y="0"/>
          <a:ext cx="0" cy="0"/>
          <a:chOff x="0" y="0"/>
          <a:chExt cx="0" cy="0"/>
        </a:xfrm>
      </p:grpSpPr>
      <p:sp>
        <p:nvSpPr>
          <p:cNvPr id="1523" name="Google Shape;1523;p296"/>
          <p:cNvSpPr/>
          <p:nvPr/>
        </p:nvSpPr>
        <p:spPr>
          <a:xfrm>
            <a:off x="0" y="1850400"/>
            <a:ext cx="9144000" cy="28854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296"/>
          <p:cNvSpPr txBox="1"/>
          <p:nvPr>
            <p:ph idx="1" type="subTitle"/>
          </p:nvPr>
        </p:nvSpPr>
        <p:spPr>
          <a:xfrm>
            <a:off x="4819450" y="2280425"/>
            <a:ext cx="39099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SemiBold"/>
              <a:buNone/>
              <a:defRPr sz="2500">
                <a:latin typeface="Poppins SemiBold"/>
                <a:ea typeface="Poppins SemiBold"/>
                <a:cs typeface="Poppins SemiBold"/>
                <a:sym typeface="Poppins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525" name="Google Shape;1525;p296"/>
          <p:cNvSpPr txBox="1"/>
          <p:nvPr>
            <p:ph idx="2" type="body"/>
          </p:nvPr>
        </p:nvSpPr>
        <p:spPr>
          <a:xfrm>
            <a:off x="4819450" y="3355825"/>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526" name="Google Shape;1526;p29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2">
  <p:cSld name="CUSTOM_3_4">
    <p:spTree>
      <p:nvGrpSpPr>
        <p:cNvPr id="1527" name="Shape 1527"/>
        <p:cNvGrpSpPr/>
        <p:nvPr/>
      </p:nvGrpSpPr>
      <p:grpSpPr>
        <a:xfrm>
          <a:off x="0" y="0"/>
          <a:ext cx="0" cy="0"/>
          <a:chOff x="0" y="0"/>
          <a:chExt cx="0" cy="0"/>
        </a:xfrm>
      </p:grpSpPr>
      <p:sp>
        <p:nvSpPr>
          <p:cNvPr id="1528" name="Google Shape;1528;p297"/>
          <p:cNvSpPr/>
          <p:nvPr/>
        </p:nvSpPr>
        <p:spPr>
          <a:xfrm>
            <a:off x="0" y="1850400"/>
            <a:ext cx="9144000" cy="2885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297"/>
          <p:cNvSpPr txBox="1"/>
          <p:nvPr>
            <p:ph idx="1" type="subTitle"/>
          </p:nvPr>
        </p:nvSpPr>
        <p:spPr>
          <a:xfrm>
            <a:off x="4819450" y="2280425"/>
            <a:ext cx="39099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SemiBold"/>
              <a:buNone/>
              <a:defRPr sz="2500">
                <a:latin typeface="Poppins SemiBold"/>
                <a:ea typeface="Poppins SemiBold"/>
                <a:cs typeface="Poppins SemiBold"/>
                <a:sym typeface="Poppins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530" name="Google Shape;1530;p297"/>
          <p:cNvSpPr txBox="1"/>
          <p:nvPr>
            <p:ph idx="2" type="body"/>
          </p:nvPr>
        </p:nvSpPr>
        <p:spPr>
          <a:xfrm>
            <a:off x="4819450" y="3355825"/>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531" name="Google Shape;1531;p29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3">
  <p:cSld name="CUSTOM_3_5">
    <p:spTree>
      <p:nvGrpSpPr>
        <p:cNvPr id="1532" name="Shape 1532"/>
        <p:cNvGrpSpPr/>
        <p:nvPr/>
      </p:nvGrpSpPr>
      <p:grpSpPr>
        <a:xfrm>
          <a:off x="0" y="0"/>
          <a:ext cx="0" cy="0"/>
          <a:chOff x="0" y="0"/>
          <a:chExt cx="0" cy="0"/>
        </a:xfrm>
      </p:grpSpPr>
      <p:sp>
        <p:nvSpPr>
          <p:cNvPr id="1533" name="Google Shape;1533;p298"/>
          <p:cNvSpPr/>
          <p:nvPr/>
        </p:nvSpPr>
        <p:spPr>
          <a:xfrm>
            <a:off x="0" y="1850400"/>
            <a:ext cx="9144000" cy="28854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298"/>
          <p:cNvSpPr txBox="1"/>
          <p:nvPr>
            <p:ph idx="1" type="subTitle"/>
          </p:nvPr>
        </p:nvSpPr>
        <p:spPr>
          <a:xfrm>
            <a:off x="4819450" y="2280425"/>
            <a:ext cx="39099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SemiBold"/>
              <a:buNone/>
              <a:defRPr sz="2500">
                <a:latin typeface="Poppins SemiBold"/>
                <a:ea typeface="Poppins SemiBold"/>
                <a:cs typeface="Poppins SemiBold"/>
                <a:sym typeface="Poppins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535" name="Google Shape;1535;p298"/>
          <p:cNvSpPr txBox="1"/>
          <p:nvPr>
            <p:ph idx="2" type="body"/>
          </p:nvPr>
        </p:nvSpPr>
        <p:spPr>
          <a:xfrm>
            <a:off x="4819450" y="3355825"/>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536" name="Google Shape;1536;p29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4">
  <p:cSld name="CUSTOM_3_6">
    <p:spTree>
      <p:nvGrpSpPr>
        <p:cNvPr id="1537" name="Shape 1537"/>
        <p:cNvGrpSpPr/>
        <p:nvPr/>
      </p:nvGrpSpPr>
      <p:grpSpPr>
        <a:xfrm>
          <a:off x="0" y="0"/>
          <a:ext cx="0" cy="0"/>
          <a:chOff x="0" y="0"/>
          <a:chExt cx="0" cy="0"/>
        </a:xfrm>
      </p:grpSpPr>
      <p:sp>
        <p:nvSpPr>
          <p:cNvPr id="1538" name="Google Shape;1538;p299"/>
          <p:cNvSpPr/>
          <p:nvPr/>
        </p:nvSpPr>
        <p:spPr>
          <a:xfrm>
            <a:off x="0" y="1850400"/>
            <a:ext cx="9144000" cy="2885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299"/>
          <p:cNvSpPr txBox="1"/>
          <p:nvPr>
            <p:ph idx="1" type="subTitle"/>
          </p:nvPr>
        </p:nvSpPr>
        <p:spPr>
          <a:xfrm>
            <a:off x="4819450" y="2280425"/>
            <a:ext cx="39099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SemiBold"/>
              <a:buNone/>
              <a:defRPr sz="2500">
                <a:latin typeface="Poppins SemiBold"/>
                <a:ea typeface="Poppins SemiBold"/>
                <a:cs typeface="Poppins SemiBold"/>
                <a:sym typeface="Poppins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540" name="Google Shape;1540;p299"/>
          <p:cNvSpPr txBox="1"/>
          <p:nvPr>
            <p:ph idx="2" type="body"/>
          </p:nvPr>
        </p:nvSpPr>
        <p:spPr>
          <a:xfrm>
            <a:off x="4819450" y="3355825"/>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541" name="Google Shape;1541;p29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p:cSld name="CUSTOM_3_2">
    <p:spTree>
      <p:nvGrpSpPr>
        <p:cNvPr id="1542" name="Shape 1542"/>
        <p:cNvGrpSpPr/>
        <p:nvPr/>
      </p:nvGrpSpPr>
      <p:grpSpPr>
        <a:xfrm>
          <a:off x="0" y="0"/>
          <a:ext cx="0" cy="0"/>
          <a:chOff x="0" y="0"/>
          <a:chExt cx="0" cy="0"/>
        </a:xfrm>
      </p:grpSpPr>
      <p:sp>
        <p:nvSpPr>
          <p:cNvPr id="1543" name="Google Shape;1543;p300"/>
          <p:cNvSpPr txBox="1"/>
          <p:nvPr>
            <p:ph idx="1" type="subTitle"/>
          </p:nvPr>
        </p:nvSpPr>
        <p:spPr>
          <a:xfrm>
            <a:off x="4819450" y="2280425"/>
            <a:ext cx="39099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SemiBold"/>
              <a:buNone/>
              <a:defRPr sz="2500">
                <a:latin typeface="Poppins SemiBold"/>
                <a:ea typeface="Poppins SemiBold"/>
                <a:cs typeface="Poppins SemiBold"/>
                <a:sym typeface="Poppins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544" name="Google Shape;1544;p300"/>
          <p:cNvSpPr txBox="1"/>
          <p:nvPr>
            <p:ph idx="2" type="body"/>
          </p:nvPr>
        </p:nvSpPr>
        <p:spPr>
          <a:xfrm>
            <a:off x="4819450" y="3355825"/>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545" name="Google Shape;1545;p30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
  <p:cSld name="CUSTOM_3_1">
    <p:spTree>
      <p:nvGrpSpPr>
        <p:cNvPr id="1546" name="Shape 1546"/>
        <p:cNvGrpSpPr/>
        <p:nvPr/>
      </p:nvGrpSpPr>
      <p:grpSpPr>
        <a:xfrm>
          <a:off x="0" y="0"/>
          <a:ext cx="0" cy="0"/>
          <a:chOff x="0" y="0"/>
          <a:chExt cx="0" cy="0"/>
        </a:xfrm>
      </p:grpSpPr>
      <p:sp>
        <p:nvSpPr>
          <p:cNvPr id="1547" name="Google Shape;1547;p301"/>
          <p:cNvSpPr/>
          <p:nvPr/>
        </p:nvSpPr>
        <p:spPr>
          <a:xfrm>
            <a:off x="0" y="1850400"/>
            <a:ext cx="9144000" cy="28854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301"/>
          <p:cNvSpPr txBox="1"/>
          <p:nvPr>
            <p:ph idx="1" type="subTitle"/>
          </p:nvPr>
        </p:nvSpPr>
        <p:spPr>
          <a:xfrm>
            <a:off x="585475" y="2238600"/>
            <a:ext cx="39099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SemiBold"/>
              <a:buNone/>
              <a:defRPr sz="2500">
                <a:latin typeface="Poppins SemiBold"/>
                <a:ea typeface="Poppins SemiBold"/>
                <a:cs typeface="Poppins SemiBold"/>
                <a:sym typeface="Poppins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549" name="Google Shape;1549;p301"/>
          <p:cNvSpPr txBox="1"/>
          <p:nvPr>
            <p:ph idx="2" type="body"/>
          </p:nvPr>
        </p:nvSpPr>
        <p:spPr>
          <a:xfrm>
            <a:off x="585475" y="3324475"/>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550" name="Google Shape;1550;p30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
  <p:cSld name="CUSTOM_3_1_1">
    <p:spTree>
      <p:nvGrpSpPr>
        <p:cNvPr id="1551" name="Shape 1551"/>
        <p:cNvGrpSpPr/>
        <p:nvPr/>
      </p:nvGrpSpPr>
      <p:grpSpPr>
        <a:xfrm>
          <a:off x="0" y="0"/>
          <a:ext cx="0" cy="0"/>
          <a:chOff x="0" y="0"/>
          <a:chExt cx="0" cy="0"/>
        </a:xfrm>
      </p:grpSpPr>
      <p:sp>
        <p:nvSpPr>
          <p:cNvPr id="1552" name="Google Shape;1552;p302"/>
          <p:cNvSpPr txBox="1"/>
          <p:nvPr>
            <p:ph idx="1" type="subTitle"/>
          </p:nvPr>
        </p:nvSpPr>
        <p:spPr>
          <a:xfrm>
            <a:off x="585475" y="2238600"/>
            <a:ext cx="39099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SemiBold"/>
              <a:buNone/>
              <a:defRPr sz="2500">
                <a:latin typeface="Poppins SemiBold"/>
                <a:ea typeface="Poppins SemiBold"/>
                <a:cs typeface="Poppins SemiBold"/>
                <a:sym typeface="Poppins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553" name="Google Shape;1553;p302"/>
          <p:cNvSpPr txBox="1"/>
          <p:nvPr>
            <p:ph idx="2" type="body"/>
          </p:nvPr>
        </p:nvSpPr>
        <p:spPr>
          <a:xfrm>
            <a:off x="585475" y="3324475"/>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554" name="Google Shape;1554;p30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p:cSld name="TITLE_AND_BODY_1_1">
    <p:spTree>
      <p:nvGrpSpPr>
        <p:cNvPr id="1555" name="Shape 1555"/>
        <p:cNvGrpSpPr/>
        <p:nvPr/>
      </p:nvGrpSpPr>
      <p:grpSpPr>
        <a:xfrm>
          <a:off x="0" y="0"/>
          <a:ext cx="0" cy="0"/>
          <a:chOff x="0" y="0"/>
          <a:chExt cx="0" cy="0"/>
        </a:xfrm>
      </p:grpSpPr>
      <p:sp>
        <p:nvSpPr>
          <p:cNvPr id="1556" name="Google Shape;1556;p303"/>
          <p:cNvSpPr/>
          <p:nvPr/>
        </p:nvSpPr>
        <p:spPr>
          <a:xfrm>
            <a:off x="212550" y="240450"/>
            <a:ext cx="8718900" cy="4662600"/>
          </a:xfrm>
          <a:prstGeom prst="rect">
            <a:avLst/>
          </a:prstGeom>
          <a:noFill/>
          <a:ln cap="flat" cmpd="sng" w="38100">
            <a:solidFill>
              <a:srgbClr val="FFC17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30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558" name="Google Shape;1558;p303"/>
          <p:cNvSpPr txBox="1"/>
          <p:nvPr>
            <p:ph idx="1" type="subTitle"/>
          </p:nvPr>
        </p:nvSpPr>
        <p:spPr>
          <a:xfrm>
            <a:off x="1839950" y="5018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559" name="Google Shape;1559;p303"/>
          <p:cNvSpPr/>
          <p:nvPr/>
        </p:nvSpPr>
        <p:spPr>
          <a:xfrm>
            <a:off x="3929100" y="1212800"/>
            <a:ext cx="1285800" cy="861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303"/>
          <p:cNvSpPr txBox="1"/>
          <p:nvPr>
            <p:ph idx="2" type="body"/>
          </p:nvPr>
        </p:nvSpPr>
        <p:spPr>
          <a:xfrm>
            <a:off x="623700" y="1599450"/>
            <a:ext cx="7848900" cy="3010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1">
  <p:cSld name="TITLE_AND_BODY_1_1_1">
    <p:spTree>
      <p:nvGrpSpPr>
        <p:cNvPr id="1561" name="Shape 1561"/>
        <p:cNvGrpSpPr/>
        <p:nvPr/>
      </p:nvGrpSpPr>
      <p:grpSpPr>
        <a:xfrm>
          <a:off x="0" y="0"/>
          <a:ext cx="0" cy="0"/>
          <a:chOff x="0" y="0"/>
          <a:chExt cx="0" cy="0"/>
        </a:xfrm>
      </p:grpSpPr>
      <p:sp>
        <p:nvSpPr>
          <p:cNvPr id="1562" name="Google Shape;1562;p304"/>
          <p:cNvSpPr/>
          <p:nvPr/>
        </p:nvSpPr>
        <p:spPr>
          <a:xfrm>
            <a:off x="212550" y="240450"/>
            <a:ext cx="8718900" cy="46626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30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564" name="Google Shape;1564;p304"/>
          <p:cNvSpPr txBox="1"/>
          <p:nvPr>
            <p:ph idx="1" type="subTitle"/>
          </p:nvPr>
        </p:nvSpPr>
        <p:spPr>
          <a:xfrm>
            <a:off x="1839950" y="5018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565" name="Google Shape;1565;p304"/>
          <p:cNvSpPr txBox="1"/>
          <p:nvPr>
            <p:ph idx="2" type="body"/>
          </p:nvPr>
        </p:nvSpPr>
        <p:spPr>
          <a:xfrm>
            <a:off x="623700" y="1599450"/>
            <a:ext cx="7848900" cy="3010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4">
  <p:cSld name="CUSTOM_4_2_5">
    <p:spTree>
      <p:nvGrpSpPr>
        <p:cNvPr id="163" name="Shape 163"/>
        <p:cNvGrpSpPr/>
        <p:nvPr/>
      </p:nvGrpSpPr>
      <p:grpSpPr>
        <a:xfrm>
          <a:off x="0" y="0"/>
          <a:ext cx="0" cy="0"/>
          <a:chOff x="0" y="0"/>
          <a:chExt cx="0" cy="0"/>
        </a:xfrm>
      </p:grpSpPr>
      <p:sp>
        <p:nvSpPr>
          <p:cNvPr id="164" name="Google Shape;164;p32"/>
          <p:cNvSpPr/>
          <p:nvPr/>
        </p:nvSpPr>
        <p:spPr>
          <a:xfrm>
            <a:off x="0" y="-50"/>
            <a:ext cx="19653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32"/>
          <p:cNvSpPr txBox="1"/>
          <p:nvPr/>
        </p:nvSpPr>
        <p:spPr>
          <a:xfrm>
            <a:off x="3240825" y="398125"/>
            <a:ext cx="22518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Contents</a:t>
            </a:r>
            <a:endParaRPr sz="2800">
              <a:solidFill>
                <a:srgbClr val="2C2C2C"/>
              </a:solidFill>
              <a:latin typeface="Poppins Medium"/>
              <a:ea typeface="Poppins Medium"/>
              <a:cs typeface="Poppins Medium"/>
              <a:sym typeface="Poppins Medium"/>
            </a:endParaRPr>
          </a:p>
        </p:txBody>
      </p:sp>
      <p:sp>
        <p:nvSpPr>
          <p:cNvPr id="166" name="Google Shape;166;p3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1 1">
  <p:cSld name="TITLE_AND_BODY_1_1_1_2">
    <p:spTree>
      <p:nvGrpSpPr>
        <p:cNvPr id="1566" name="Shape 1566"/>
        <p:cNvGrpSpPr/>
        <p:nvPr/>
      </p:nvGrpSpPr>
      <p:grpSpPr>
        <a:xfrm>
          <a:off x="0" y="0"/>
          <a:ext cx="0" cy="0"/>
          <a:chOff x="0" y="0"/>
          <a:chExt cx="0" cy="0"/>
        </a:xfrm>
      </p:grpSpPr>
      <p:sp>
        <p:nvSpPr>
          <p:cNvPr id="1567" name="Google Shape;1567;p305"/>
          <p:cNvSpPr/>
          <p:nvPr/>
        </p:nvSpPr>
        <p:spPr>
          <a:xfrm>
            <a:off x="212550" y="240450"/>
            <a:ext cx="8718900" cy="46626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30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569" name="Google Shape;1569;p305"/>
          <p:cNvSpPr txBox="1"/>
          <p:nvPr>
            <p:ph idx="1" type="subTitle"/>
          </p:nvPr>
        </p:nvSpPr>
        <p:spPr>
          <a:xfrm>
            <a:off x="1839950" y="5018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570" name="Google Shape;1570;p305"/>
          <p:cNvSpPr txBox="1"/>
          <p:nvPr>
            <p:ph idx="2" type="body"/>
          </p:nvPr>
        </p:nvSpPr>
        <p:spPr>
          <a:xfrm>
            <a:off x="623700" y="1599450"/>
            <a:ext cx="7848900" cy="3010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1 2">
  <p:cSld name="TITLE_AND_BODY_1_1_1_3">
    <p:spTree>
      <p:nvGrpSpPr>
        <p:cNvPr id="1571" name="Shape 1571"/>
        <p:cNvGrpSpPr/>
        <p:nvPr/>
      </p:nvGrpSpPr>
      <p:grpSpPr>
        <a:xfrm>
          <a:off x="0" y="0"/>
          <a:ext cx="0" cy="0"/>
          <a:chOff x="0" y="0"/>
          <a:chExt cx="0" cy="0"/>
        </a:xfrm>
      </p:grpSpPr>
      <p:sp>
        <p:nvSpPr>
          <p:cNvPr id="1572" name="Google Shape;1572;p306"/>
          <p:cNvSpPr/>
          <p:nvPr/>
        </p:nvSpPr>
        <p:spPr>
          <a:xfrm>
            <a:off x="212550" y="240450"/>
            <a:ext cx="8718900" cy="4662600"/>
          </a:xfrm>
          <a:prstGeom prst="rect">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30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574" name="Google Shape;1574;p306"/>
          <p:cNvSpPr txBox="1"/>
          <p:nvPr>
            <p:ph idx="1" type="subTitle"/>
          </p:nvPr>
        </p:nvSpPr>
        <p:spPr>
          <a:xfrm>
            <a:off x="1839950" y="5018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575" name="Google Shape;1575;p306"/>
          <p:cNvSpPr txBox="1"/>
          <p:nvPr>
            <p:ph idx="2" type="body"/>
          </p:nvPr>
        </p:nvSpPr>
        <p:spPr>
          <a:xfrm>
            <a:off x="623700" y="1599450"/>
            <a:ext cx="7848900" cy="3010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1 3">
  <p:cSld name="TITLE_AND_BODY_1_1_1_4">
    <p:spTree>
      <p:nvGrpSpPr>
        <p:cNvPr id="1576" name="Shape 1576"/>
        <p:cNvGrpSpPr/>
        <p:nvPr/>
      </p:nvGrpSpPr>
      <p:grpSpPr>
        <a:xfrm>
          <a:off x="0" y="0"/>
          <a:ext cx="0" cy="0"/>
          <a:chOff x="0" y="0"/>
          <a:chExt cx="0" cy="0"/>
        </a:xfrm>
      </p:grpSpPr>
      <p:sp>
        <p:nvSpPr>
          <p:cNvPr id="1577" name="Google Shape;1577;p307"/>
          <p:cNvSpPr/>
          <p:nvPr/>
        </p:nvSpPr>
        <p:spPr>
          <a:xfrm>
            <a:off x="212550" y="240450"/>
            <a:ext cx="8718900" cy="4662600"/>
          </a:xfrm>
          <a:prstGeom prst="rect">
            <a:avLst/>
          </a:prstGeom>
          <a:noFill/>
          <a:ln cap="flat" cmpd="sng" w="381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30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579" name="Google Shape;1579;p307"/>
          <p:cNvSpPr txBox="1"/>
          <p:nvPr>
            <p:ph idx="1" type="subTitle"/>
          </p:nvPr>
        </p:nvSpPr>
        <p:spPr>
          <a:xfrm>
            <a:off x="1839950" y="5018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580" name="Google Shape;1580;p307"/>
          <p:cNvSpPr txBox="1"/>
          <p:nvPr>
            <p:ph idx="2" type="body"/>
          </p:nvPr>
        </p:nvSpPr>
        <p:spPr>
          <a:xfrm>
            <a:off x="623700" y="1599450"/>
            <a:ext cx="7848900" cy="3010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1 4">
  <p:cSld name="TITLE_AND_BODY_1_1_1_5">
    <p:spTree>
      <p:nvGrpSpPr>
        <p:cNvPr id="1581" name="Shape 1581"/>
        <p:cNvGrpSpPr/>
        <p:nvPr/>
      </p:nvGrpSpPr>
      <p:grpSpPr>
        <a:xfrm>
          <a:off x="0" y="0"/>
          <a:ext cx="0" cy="0"/>
          <a:chOff x="0" y="0"/>
          <a:chExt cx="0" cy="0"/>
        </a:xfrm>
      </p:grpSpPr>
      <p:sp>
        <p:nvSpPr>
          <p:cNvPr id="1582" name="Google Shape;1582;p308"/>
          <p:cNvSpPr/>
          <p:nvPr/>
        </p:nvSpPr>
        <p:spPr>
          <a:xfrm>
            <a:off x="212550" y="240450"/>
            <a:ext cx="8718900" cy="46626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30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584" name="Google Shape;1584;p308"/>
          <p:cNvSpPr txBox="1"/>
          <p:nvPr>
            <p:ph idx="1" type="subTitle"/>
          </p:nvPr>
        </p:nvSpPr>
        <p:spPr>
          <a:xfrm>
            <a:off x="1839950" y="5018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585" name="Google Shape;1585;p308"/>
          <p:cNvSpPr txBox="1"/>
          <p:nvPr>
            <p:ph idx="2" type="body"/>
          </p:nvPr>
        </p:nvSpPr>
        <p:spPr>
          <a:xfrm>
            <a:off x="623700" y="1599450"/>
            <a:ext cx="7848900" cy="3010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p:cSld name="TITLE_AND_BODY_1_1_1_1">
    <p:spTree>
      <p:nvGrpSpPr>
        <p:cNvPr id="1586" name="Shape 1586"/>
        <p:cNvGrpSpPr/>
        <p:nvPr/>
      </p:nvGrpSpPr>
      <p:grpSpPr>
        <a:xfrm>
          <a:off x="0" y="0"/>
          <a:ext cx="0" cy="0"/>
          <a:chOff x="0" y="0"/>
          <a:chExt cx="0" cy="0"/>
        </a:xfrm>
      </p:grpSpPr>
      <p:sp>
        <p:nvSpPr>
          <p:cNvPr id="1587" name="Google Shape;1587;p309"/>
          <p:cNvSpPr/>
          <p:nvPr/>
        </p:nvSpPr>
        <p:spPr>
          <a:xfrm>
            <a:off x="212550" y="240450"/>
            <a:ext cx="8718900" cy="4662600"/>
          </a:xfrm>
          <a:prstGeom prst="rect">
            <a:avLst/>
          </a:prstGeom>
          <a:noFill/>
          <a:ln cap="flat" cmpd="sng" w="38100">
            <a:solidFill>
              <a:srgbClr val="FFC17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30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589" name="Google Shape;1589;p309"/>
          <p:cNvSpPr txBox="1"/>
          <p:nvPr>
            <p:ph idx="1" type="subTitle"/>
          </p:nvPr>
        </p:nvSpPr>
        <p:spPr>
          <a:xfrm>
            <a:off x="1839950" y="7304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cxnSp>
        <p:nvCxnSpPr>
          <p:cNvPr id="1590" name="Google Shape;1590;p309"/>
          <p:cNvCxnSpPr/>
          <p:nvPr/>
        </p:nvCxnSpPr>
        <p:spPr>
          <a:xfrm>
            <a:off x="4566750" y="1929600"/>
            <a:ext cx="10500" cy="1589100"/>
          </a:xfrm>
          <a:prstGeom prst="straightConnector1">
            <a:avLst/>
          </a:prstGeom>
          <a:noFill/>
          <a:ln cap="flat" cmpd="sng" w="38100">
            <a:solidFill>
              <a:srgbClr val="FFC17A"/>
            </a:solidFill>
            <a:prstDash val="solid"/>
            <a:round/>
            <a:headEnd len="med" w="med" type="none"/>
            <a:tailEnd len="med" w="med" type="none"/>
          </a:ln>
        </p:spPr>
      </p:cxnSp>
      <p:sp>
        <p:nvSpPr>
          <p:cNvPr id="1591" name="Google Shape;1591;p309"/>
          <p:cNvSpPr txBox="1"/>
          <p:nvPr>
            <p:ph idx="2" type="body"/>
          </p:nvPr>
        </p:nvSpPr>
        <p:spPr>
          <a:xfrm>
            <a:off x="937850"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592" name="Google Shape;1592;p309"/>
          <p:cNvSpPr txBox="1"/>
          <p:nvPr>
            <p:ph idx="3" type="body"/>
          </p:nvPr>
        </p:nvSpPr>
        <p:spPr>
          <a:xfrm>
            <a:off x="5201375"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1">
  <p:cSld name="TITLE_AND_BODY_1_1_1_1_1">
    <p:spTree>
      <p:nvGrpSpPr>
        <p:cNvPr id="1593" name="Shape 1593"/>
        <p:cNvGrpSpPr/>
        <p:nvPr/>
      </p:nvGrpSpPr>
      <p:grpSpPr>
        <a:xfrm>
          <a:off x="0" y="0"/>
          <a:ext cx="0" cy="0"/>
          <a:chOff x="0" y="0"/>
          <a:chExt cx="0" cy="0"/>
        </a:xfrm>
      </p:grpSpPr>
      <p:sp>
        <p:nvSpPr>
          <p:cNvPr id="1594" name="Google Shape;1594;p310"/>
          <p:cNvSpPr/>
          <p:nvPr/>
        </p:nvSpPr>
        <p:spPr>
          <a:xfrm>
            <a:off x="212550" y="240450"/>
            <a:ext cx="8718900" cy="46626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3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596" name="Google Shape;1596;p310"/>
          <p:cNvSpPr txBox="1"/>
          <p:nvPr>
            <p:ph idx="1" type="subTitle"/>
          </p:nvPr>
        </p:nvSpPr>
        <p:spPr>
          <a:xfrm>
            <a:off x="1839950" y="7304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cxnSp>
        <p:nvCxnSpPr>
          <p:cNvPr id="1597" name="Google Shape;1597;p310"/>
          <p:cNvCxnSpPr/>
          <p:nvPr/>
        </p:nvCxnSpPr>
        <p:spPr>
          <a:xfrm>
            <a:off x="4566750" y="1929600"/>
            <a:ext cx="10500" cy="1589100"/>
          </a:xfrm>
          <a:prstGeom prst="straightConnector1">
            <a:avLst/>
          </a:prstGeom>
          <a:noFill/>
          <a:ln cap="flat" cmpd="sng" w="38100">
            <a:solidFill>
              <a:schemeClr val="dk2"/>
            </a:solidFill>
            <a:prstDash val="solid"/>
            <a:round/>
            <a:headEnd len="med" w="med" type="none"/>
            <a:tailEnd len="med" w="med" type="none"/>
          </a:ln>
        </p:spPr>
      </p:cxnSp>
      <p:sp>
        <p:nvSpPr>
          <p:cNvPr id="1598" name="Google Shape;1598;p310"/>
          <p:cNvSpPr txBox="1"/>
          <p:nvPr>
            <p:ph idx="2" type="body"/>
          </p:nvPr>
        </p:nvSpPr>
        <p:spPr>
          <a:xfrm>
            <a:off x="937850"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599" name="Google Shape;1599;p310"/>
          <p:cNvSpPr txBox="1"/>
          <p:nvPr>
            <p:ph idx="3" type="body"/>
          </p:nvPr>
        </p:nvSpPr>
        <p:spPr>
          <a:xfrm>
            <a:off x="5201375"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1 1">
  <p:cSld name="TITLE_AND_BODY_1_1_1_1_1_1">
    <p:spTree>
      <p:nvGrpSpPr>
        <p:cNvPr id="1600" name="Shape 1600"/>
        <p:cNvGrpSpPr/>
        <p:nvPr/>
      </p:nvGrpSpPr>
      <p:grpSpPr>
        <a:xfrm>
          <a:off x="0" y="0"/>
          <a:ext cx="0" cy="0"/>
          <a:chOff x="0" y="0"/>
          <a:chExt cx="0" cy="0"/>
        </a:xfrm>
      </p:grpSpPr>
      <p:sp>
        <p:nvSpPr>
          <p:cNvPr id="1601" name="Google Shape;1601;p311"/>
          <p:cNvSpPr/>
          <p:nvPr/>
        </p:nvSpPr>
        <p:spPr>
          <a:xfrm>
            <a:off x="212550" y="240450"/>
            <a:ext cx="8718900" cy="46626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3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603" name="Google Shape;1603;p311"/>
          <p:cNvSpPr txBox="1"/>
          <p:nvPr>
            <p:ph idx="1" type="subTitle"/>
          </p:nvPr>
        </p:nvSpPr>
        <p:spPr>
          <a:xfrm>
            <a:off x="1839950" y="7304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cxnSp>
        <p:nvCxnSpPr>
          <p:cNvPr id="1604" name="Google Shape;1604;p311"/>
          <p:cNvCxnSpPr/>
          <p:nvPr/>
        </p:nvCxnSpPr>
        <p:spPr>
          <a:xfrm>
            <a:off x="4566750" y="1929600"/>
            <a:ext cx="10500" cy="1589100"/>
          </a:xfrm>
          <a:prstGeom prst="straightConnector1">
            <a:avLst/>
          </a:prstGeom>
          <a:noFill/>
          <a:ln cap="flat" cmpd="sng" w="38100">
            <a:solidFill>
              <a:schemeClr val="accent1"/>
            </a:solidFill>
            <a:prstDash val="solid"/>
            <a:round/>
            <a:headEnd len="med" w="med" type="none"/>
            <a:tailEnd len="med" w="med" type="none"/>
          </a:ln>
        </p:spPr>
      </p:cxnSp>
      <p:sp>
        <p:nvSpPr>
          <p:cNvPr id="1605" name="Google Shape;1605;p311"/>
          <p:cNvSpPr txBox="1"/>
          <p:nvPr>
            <p:ph idx="2" type="body"/>
          </p:nvPr>
        </p:nvSpPr>
        <p:spPr>
          <a:xfrm>
            <a:off x="937850"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606" name="Google Shape;1606;p311"/>
          <p:cNvSpPr txBox="1"/>
          <p:nvPr>
            <p:ph idx="3" type="body"/>
          </p:nvPr>
        </p:nvSpPr>
        <p:spPr>
          <a:xfrm>
            <a:off x="5201375"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1 1 1">
  <p:cSld name="TITLE_AND_BODY_1_1_1_1_1_1_1">
    <p:spTree>
      <p:nvGrpSpPr>
        <p:cNvPr id="1607" name="Shape 1607"/>
        <p:cNvGrpSpPr/>
        <p:nvPr/>
      </p:nvGrpSpPr>
      <p:grpSpPr>
        <a:xfrm>
          <a:off x="0" y="0"/>
          <a:ext cx="0" cy="0"/>
          <a:chOff x="0" y="0"/>
          <a:chExt cx="0" cy="0"/>
        </a:xfrm>
      </p:grpSpPr>
      <p:sp>
        <p:nvSpPr>
          <p:cNvPr id="1608" name="Google Shape;1608;p312"/>
          <p:cNvSpPr/>
          <p:nvPr/>
        </p:nvSpPr>
        <p:spPr>
          <a:xfrm>
            <a:off x="212550" y="240450"/>
            <a:ext cx="8718900" cy="4662600"/>
          </a:xfrm>
          <a:prstGeom prst="rect">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3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610" name="Google Shape;1610;p312"/>
          <p:cNvSpPr txBox="1"/>
          <p:nvPr>
            <p:ph idx="1" type="subTitle"/>
          </p:nvPr>
        </p:nvSpPr>
        <p:spPr>
          <a:xfrm>
            <a:off x="1839950" y="7304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cxnSp>
        <p:nvCxnSpPr>
          <p:cNvPr id="1611" name="Google Shape;1611;p312"/>
          <p:cNvCxnSpPr/>
          <p:nvPr/>
        </p:nvCxnSpPr>
        <p:spPr>
          <a:xfrm>
            <a:off x="4566750" y="1929600"/>
            <a:ext cx="10500" cy="1589100"/>
          </a:xfrm>
          <a:prstGeom prst="straightConnector1">
            <a:avLst/>
          </a:prstGeom>
          <a:noFill/>
          <a:ln cap="flat" cmpd="sng" w="38100">
            <a:solidFill>
              <a:schemeClr val="accent2"/>
            </a:solidFill>
            <a:prstDash val="solid"/>
            <a:round/>
            <a:headEnd len="med" w="med" type="none"/>
            <a:tailEnd len="med" w="med" type="none"/>
          </a:ln>
        </p:spPr>
      </p:cxnSp>
      <p:sp>
        <p:nvSpPr>
          <p:cNvPr id="1612" name="Google Shape;1612;p312"/>
          <p:cNvSpPr txBox="1"/>
          <p:nvPr>
            <p:ph idx="2" type="body"/>
          </p:nvPr>
        </p:nvSpPr>
        <p:spPr>
          <a:xfrm>
            <a:off x="937850"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613" name="Google Shape;1613;p312"/>
          <p:cNvSpPr txBox="1"/>
          <p:nvPr>
            <p:ph idx="3" type="body"/>
          </p:nvPr>
        </p:nvSpPr>
        <p:spPr>
          <a:xfrm>
            <a:off x="5201375"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1 1 2">
  <p:cSld name="TITLE_AND_BODY_1_1_1_1_1_1_2">
    <p:spTree>
      <p:nvGrpSpPr>
        <p:cNvPr id="1614" name="Shape 1614"/>
        <p:cNvGrpSpPr/>
        <p:nvPr/>
      </p:nvGrpSpPr>
      <p:grpSpPr>
        <a:xfrm>
          <a:off x="0" y="0"/>
          <a:ext cx="0" cy="0"/>
          <a:chOff x="0" y="0"/>
          <a:chExt cx="0" cy="0"/>
        </a:xfrm>
      </p:grpSpPr>
      <p:sp>
        <p:nvSpPr>
          <p:cNvPr id="1615" name="Google Shape;1615;p313"/>
          <p:cNvSpPr/>
          <p:nvPr/>
        </p:nvSpPr>
        <p:spPr>
          <a:xfrm>
            <a:off x="212550" y="240450"/>
            <a:ext cx="8718900" cy="4662600"/>
          </a:xfrm>
          <a:prstGeom prst="rect">
            <a:avLst/>
          </a:prstGeom>
          <a:noFill/>
          <a:ln cap="flat" cmpd="sng" w="381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3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617" name="Google Shape;1617;p313"/>
          <p:cNvSpPr txBox="1"/>
          <p:nvPr>
            <p:ph idx="1" type="subTitle"/>
          </p:nvPr>
        </p:nvSpPr>
        <p:spPr>
          <a:xfrm>
            <a:off x="1839950" y="7304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cxnSp>
        <p:nvCxnSpPr>
          <p:cNvPr id="1618" name="Google Shape;1618;p313"/>
          <p:cNvCxnSpPr/>
          <p:nvPr/>
        </p:nvCxnSpPr>
        <p:spPr>
          <a:xfrm>
            <a:off x="4566750" y="1929600"/>
            <a:ext cx="10500" cy="1589100"/>
          </a:xfrm>
          <a:prstGeom prst="straightConnector1">
            <a:avLst/>
          </a:prstGeom>
          <a:noFill/>
          <a:ln cap="flat" cmpd="sng" w="38100">
            <a:solidFill>
              <a:schemeClr val="accent3"/>
            </a:solidFill>
            <a:prstDash val="solid"/>
            <a:round/>
            <a:headEnd len="med" w="med" type="none"/>
            <a:tailEnd len="med" w="med" type="none"/>
          </a:ln>
        </p:spPr>
      </p:cxnSp>
      <p:sp>
        <p:nvSpPr>
          <p:cNvPr id="1619" name="Google Shape;1619;p313"/>
          <p:cNvSpPr txBox="1"/>
          <p:nvPr>
            <p:ph idx="2" type="body"/>
          </p:nvPr>
        </p:nvSpPr>
        <p:spPr>
          <a:xfrm>
            <a:off x="937850"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620" name="Google Shape;1620;p313"/>
          <p:cNvSpPr txBox="1"/>
          <p:nvPr>
            <p:ph idx="3" type="body"/>
          </p:nvPr>
        </p:nvSpPr>
        <p:spPr>
          <a:xfrm>
            <a:off x="5201375"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1 1 3">
  <p:cSld name="TITLE_AND_BODY_1_1_1_1_1_1_3">
    <p:spTree>
      <p:nvGrpSpPr>
        <p:cNvPr id="1621" name="Shape 1621"/>
        <p:cNvGrpSpPr/>
        <p:nvPr/>
      </p:nvGrpSpPr>
      <p:grpSpPr>
        <a:xfrm>
          <a:off x="0" y="0"/>
          <a:ext cx="0" cy="0"/>
          <a:chOff x="0" y="0"/>
          <a:chExt cx="0" cy="0"/>
        </a:xfrm>
      </p:grpSpPr>
      <p:sp>
        <p:nvSpPr>
          <p:cNvPr id="1622" name="Google Shape;1622;p314"/>
          <p:cNvSpPr/>
          <p:nvPr/>
        </p:nvSpPr>
        <p:spPr>
          <a:xfrm>
            <a:off x="212550" y="240450"/>
            <a:ext cx="8718900" cy="46626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3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624" name="Google Shape;1624;p314"/>
          <p:cNvSpPr txBox="1"/>
          <p:nvPr>
            <p:ph idx="1" type="subTitle"/>
          </p:nvPr>
        </p:nvSpPr>
        <p:spPr>
          <a:xfrm>
            <a:off x="1839950" y="7304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cxnSp>
        <p:nvCxnSpPr>
          <p:cNvPr id="1625" name="Google Shape;1625;p314"/>
          <p:cNvCxnSpPr/>
          <p:nvPr/>
        </p:nvCxnSpPr>
        <p:spPr>
          <a:xfrm>
            <a:off x="4566750" y="1929600"/>
            <a:ext cx="10500" cy="1589100"/>
          </a:xfrm>
          <a:prstGeom prst="straightConnector1">
            <a:avLst/>
          </a:prstGeom>
          <a:noFill/>
          <a:ln cap="flat" cmpd="sng" w="38100">
            <a:solidFill>
              <a:schemeClr val="accent4"/>
            </a:solidFill>
            <a:prstDash val="solid"/>
            <a:round/>
            <a:headEnd len="med" w="med" type="none"/>
            <a:tailEnd len="med" w="med" type="none"/>
          </a:ln>
        </p:spPr>
      </p:cxnSp>
      <p:sp>
        <p:nvSpPr>
          <p:cNvPr id="1626" name="Google Shape;1626;p314"/>
          <p:cNvSpPr txBox="1"/>
          <p:nvPr>
            <p:ph idx="2" type="body"/>
          </p:nvPr>
        </p:nvSpPr>
        <p:spPr>
          <a:xfrm>
            <a:off x="937850"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627" name="Google Shape;1627;p314"/>
          <p:cNvSpPr txBox="1"/>
          <p:nvPr>
            <p:ph idx="3" type="body"/>
          </p:nvPr>
        </p:nvSpPr>
        <p:spPr>
          <a:xfrm>
            <a:off x="5201375"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5">
  <p:cSld name="CUSTOM_4_2_6">
    <p:spTree>
      <p:nvGrpSpPr>
        <p:cNvPr id="167" name="Shape 167"/>
        <p:cNvGrpSpPr/>
        <p:nvPr/>
      </p:nvGrpSpPr>
      <p:grpSpPr>
        <a:xfrm>
          <a:off x="0" y="0"/>
          <a:ext cx="0" cy="0"/>
          <a:chOff x="0" y="0"/>
          <a:chExt cx="0" cy="0"/>
        </a:xfrm>
      </p:grpSpPr>
      <p:sp>
        <p:nvSpPr>
          <p:cNvPr id="168" name="Google Shape;168;p33"/>
          <p:cNvSpPr/>
          <p:nvPr/>
        </p:nvSpPr>
        <p:spPr>
          <a:xfrm>
            <a:off x="0" y="-50"/>
            <a:ext cx="19653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33"/>
          <p:cNvSpPr txBox="1"/>
          <p:nvPr/>
        </p:nvSpPr>
        <p:spPr>
          <a:xfrm>
            <a:off x="3240825" y="398125"/>
            <a:ext cx="22518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Contents</a:t>
            </a:r>
            <a:endParaRPr sz="2800">
              <a:solidFill>
                <a:srgbClr val="2C2C2C"/>
              </a:solidFill>
              <a:latin typeface="Poppins Medium"/>
              <a:ea typeface="Poppins Medium"/>
              <a:cs typeface="Poppins Medium"/>
              <a:sym typeface="Poppins Medium"/>
            </a:endParaRPr>
          </a:p>
        </p:txBody>
      </p:sp>
      <p:sp>
        <p:nvSpPr>
          <p:cNvPr id="170" name="Google Shape;170;p3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type="twoColTx">
  <p:cSld name="TITLE_AND_TWO_COLUMNS">
    <p:spTree>
      <p:nvGrpSpPr>
        <p:cNvPr id="1628" name="Shape 1628"/>
        <p:cNvGrpSpPr/>
        <p:nvPr/>
      </p:nvGrpSpPr>
      <p:grpSpPr>
        <a:xfrm>
          <a:off x="0" y="0"/>
          <a:ext cx="0" cy="0"/>
          <a:chOff x="0" y="0"/>
          <a:chExt cx="0" cy="0"/>
        </a:xfrm>
      </p:grpSpPr>
      <p:sp>
        <p:nvSpPr>
          <p:cNvPr id="1629" name="Google Shape;1629;p315"/>
          <p:cNvSpPr/>
          <p:nvPr/>
        </p:nvSpPr>
        <p:spPr>
          <a:xfrm>
            <a:off x="4453500" y="0"/>
            <a:ext cx="46905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315"/>
          <p:cNvSpPr txBox="1"/>
          <p:nvPr>
            <p:ph type="title"/>
          </p:nvPr>
        </p:nvSpPr>
        <p:spPr>
          <a:xfrm>
            <a:off x="311700" y="445025"/>
            <a:ext cx="4141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31" name="Google Shape;1631;p3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632" name="Google Shape;1632;p315"/>
          <p:cNvSpPr/>
          <p:nvPr/>
        </p:nvSpPr>
        <p:spPr>
          <a:xfrm>
            <a:off x="426900" y="1892325"/>
            <a:ext cx="1285800" cy="861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315"/>
          <p:cNvSpPr txBox="1"/>
          <p:nvPr>
            <p:ph idx="1" type="body"/>
          </p:nvPr>
        </p:nvSpPr>
        <p:spPr>
          <a:xfrm>
            <a:off x="311700" y="2550850"/>
            <a:ext cx="37236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634" name="Google Shape;1634;p315"/>
          <p:cNvSpPr txBox="1"/>
          <p:nvPr>
            <p:ph idx="2" type="body"/>
          </p:nvPr>
        </p:nvSpPr>
        <p:spPr>
          <a:xfrm>
            <a:off x="4955550" y="2550850"/>
            <a:ext cx="38157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1">
  <p:cSld name="TITLE_AND_TWO_COLUMNS_4">
    <p:spTree>
      <p:nvGrpSpPr>
        <p:cNvPr id="1635" name="Shape 1635"/>
        <p:cNvGrpSpPr/>
        <p:nvPr/>
      </p:nvGrpSpPr>
      <p:grpSpPr>
        <a:xfrm>
          <a:off x="0" y="0"/>
          <a:ext cx="0" cy="0"/>
          <a:chOff x="0" y="0"/>
          <a:chExt cx="0" cy="0"/>
        </a:xfrm>
      </p:grpSpPr>
      <p:sp>
        <p:nvSpPr>
          <p:cNvPr id="1636" name="Google Shape;1636;p316"/>
          <p:cNvSpPr/>
          <p:nvPr/>
        </p:nvSpPr>
        <p:spPr>
          <a:xfrm>
            <a:off x="4453500" y="0"/>
            <a:ext cx="46905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316"/>
          <p:cNvSpPr txBox="1"/>
          <p:nvPr>
            <p:ph type="title"/>
          </p:nvPr>
        </p:nvSpPr>
        <p:spPr>
          <a:xfrm>
            <a:off x="311700" y="445025"/>
            <a:ext cx="4141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38" name="Google Shape;1638;p3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639" name="Google Shape;1639;p316"/>
          <p:cNvSpPr/>
          <p:nvPr/>
        </p:nvSpPr>
        <p:spPr>
          <a:xfrm>
            <a:off x="426900" y="1892325"/>
            <a:ext cx="1285800" cy="861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316"/>
          <p:cNvSpPr txBox="1"/>
          <p:nvPr>
            <p:ph idx="1" type="body"/>
          </p:nvPr>
        </p:nvSpPr>
        <p:spPr>
          <a:xfrm>
            <a:off x="311700" y="2550850"/>
            <a:ext cx="37236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641" name="Google Shape;1641;p316"/>
          <p:cNvSpPr txBox="1"/>
          <p:nvPr>
            <p:ph idx="2" type="body"/>
          </p:nvPr>
        </p:nvSpPr>
        <p:spPr>
          <a:xfrm>
            <a:off x="4955550" y="2550850"/>
            <a:ext cx="38157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1 2">
  <p:cSld name="TITLE_AND_TWO_COLUMNS_4_2">
    <p:spTree>
      <p:nvGrpSpPr>
        <p:cNvPr id="1642" name="Shape 1642"/>
        <p:cNvGrpSpPr/>
        <p:nvPr/>
      </p:nvGrpSpPr>
      <p:grpSpPr>
        <a:xfrm>
          <a:off x="0" y="0"/>
          <a:ext cx="0" cy="0"/>
          <a:chOff x="0" y="0"/>
          <a:chExt cx="0" cy="0"/>
        </a:xfrm>
      </p:grpSpPr>
      <p:sp>
        <p:nvSpPr>
          <p:cNvPr id="1643" name="Google Shape;1643;p317"/>
          <p:cNvSpPr/>
          <p:nvPr/>
        </p:nvSpPr>
        <p:spPr>
          <a:xfrm>
            <a:off x="4453500" y="0"/>
            <a:ext cx="46905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317"/>
          <p:cNvSpPr txBox="1"/>
          <p:nvPr>
            <p:ph type="title"/>
          </p:nvPr>
        </p:nvSpPr>
        <p:spPr>
          <a:xfrm>
            <a:off x="311700" y="445025"/>
            <a:ext cx="4141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45" name="Google Shape;1645;p3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646" name="Google Shape;1646;p317"/>
          <p:cNvSpPr/>
          <p:nvPr/>
        </p:nvSpPr>
        <p:spPr>
          <a:xfrm>
            <a:off x="426900" y="1892325"/>
            <a:ext cx="1285800" cy="86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317"/>
          <p:cNvSpPr txBox="1"/>
          <p:nvPr>
            <p:ph idx="1" type="body"/>
          </p:nvPr>
        </p:nvSpPr>
        <p:spPr>
          <a:xfrm>
            <a:off x="311700" y="2550850"/>
            <a:ext cx="37236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648" name="Google Shape;1648;p317"/>
          <p:cNvSpPr txBox="1"/>
          <p:nvPr>
            <p:ph idx="2" type="body"/>
          </p:nvPr>
        </p:nvSpPr>
        <p:spPr>
          <a:xfrm>
            <a:off x="4955550" y="2550850"/>
            <a:ext cx="38157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1 1">
  <p:cSld name="TITLE_AND_TWO_COLUMNS_4_1">
    <p:spTree>
      <p:nvGrpSpPr>
        <p:cNvPr id="1649" name="Shape 1649"/>
        <p:cNvGrpSpPr/>
        <p:nvPr/>
      </p:nvGrpSpPr>
      <p:grpSpPr>
        <a:xfrm>
          <a:off x="0" y="0"/>
          <a:ext cx="0" cy="0"/>
          <a:chOff x="0" y="0"/>
          <a:chExt cx="0" cy="0"/>
        </a:xfrm>
      </p:grpSpPr>
      <p:sp>
        <p:nvSpPr>
          <p:cNvPr id="1650" name="Google Shape;1650;p318"/>
          <p:cNvSpPr/>
          <p:nvPr/>
        </p:nvSpPr>
        <p:spPr>
          <a:xfrm>
            <a:off x="4453500" y="0"/>
            <a:ext cx="46905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318"/>
          <p:cNvSpPr txBox="1"/>
          <p:nvPr>
            <p:ph type="title"/>
          </p:nvPr>
        </p:nvSpPr>
        <p:spPr>
          <a:xfrm>
            <a:off x="311700" y="445025"/>
            <a:ext cx="4141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52" name="Google Shape;1652;p3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653" name="Google Shape;1653;p318"/>
          <p:cNvSpPr/>
          <p:nvPr/>
        </p:nvSpPr>
        <p:spPr>
          <a:xfrm>
            <a:off x="426900" y="1892325"/>
            <a:ext cx="1285800" cy="86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318"/>
          <p:cNvSpPr txBox="1"/>
          <p:nvPr>
            <p:ph idx="1" type="body"/>
          </p:nvPr>
        </p:nvSpPr>
        <p:spPr>
          <a:xfrm>
            <a:off x="311700" y="2550850"/>
            <a:ext cx="37236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655" name="Google Shape;1655;p318"/>
          <p:cNvSpPr txBox="1"/>
          <p:nvPr>
            <p:ph idx="2" type="body"/>
          </p:nvPr>
        </p:nvSpPr>
        <p:spPr>
          <a:xfrm>
            <a:off x="4955550" y="2550850"/>
            <a:ext cx="38157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chemeClr val="lt1"/>
              </a:buClr>
              <a:buSzPts val="1600"/>
              <a:buChar char="●"/>
              <a:defRPr sz="1600">
                <a:solidFill>
                  <a:schemeClr val="lt1"/>
                </a:solidFill>
              </a:defRPr>
            </a:lvl1pPr>
            <a:lvl2pPr indent="-330200" lvl="1" marL="914400" rtl="0">
              <a:spcBef>
                <a:spcPts val="0"/>
              </a:spcBef>
              <a:spcAft>
                <a:spcPts val="0"/>
              </a:spcAft>
              <a:buClr>
                <a:schemeClr val="lt1"/>
              </a:buClr>
              <a:buSzPts val="1600"/>
              <a:buChar char="○"/>
              <a:defRPr sz="1600">
                <a:solidFill>
                  <a:schemeClr val="lt1"/>
                </a:solidFill>
              </a:defRPr>
            </a:lvl2pPr>
            <a:lvl3pPr indent="-330200" lvl="2" marL="1371600" rtl="0">
              <a:spcBef>
                <a:spcPts val="0"/>
              </a:spcBef>
              <a:spcAft>
                <a:spcPts val="0"/>
              </a:spcAft>
              <a:buClr>
                <a:schemeClr val="lt1"/>
              </a:buClr>
              <a:buSzPts val="1600"/>
              <a:buChar char="■"/>
              <a:defRPr sz="1600">
                <a:solidFill>
                  <a:schemeClr val="lt1"/>
                </a:solidFill>
              </a:defRPr>
            </a:lvl3pPr>
            <a:lvl4pPr indent="-330200" lvl="3" marL="1828800" rtl="0">
              <a:spcBef>
                <a:spcPts val="0"/>
              </a:spcBef>
              <a:spcAft>
                <a:spcPts val="0"/>
              </a:spcAft>
              <a:buClr>
                <a:schemeClr val="lt1"/>
              </a:buClr>
              <a:buSzPts val="1600"/>
              <a:buChar char="●"/>
              <a:defRPr sz="1600">
                <a:solidFill>
                  <a:schemeClr val="lt1"/>
                </a:solidFill>
              </a:defRPr>
            </a:lvl4pPr>
            <a:lvl5pPr indent="-330200" lvl="4" marL="2286000" rtl="0">
              <a:spcBef>
                <a:spcPts val="0"/>
              </a:spcBef>
              <a:spcAft>
                <a:spcPts val="0"/>
              </a:spcAft>
              <a:buClr>
                <a:schemeClr val="lt1"/>
              </a:buClr>
              <a:buSzPts val="1600"/>
              <a:buChar char="○"/>
              <a:defRPr sz="1600">
                <a:solidFill>
                  <a:schemeClr val="lt1"/>
                </a:solidFill>
              </a:defRPr>
            </a:lvl5pPr>
            <a:lvl6pPr indent="-330200" lvl="5" marL="2743200" rtl="0">
              <a:spcBef>
                <a:spcPts val="0"/>
              </a:spcBef>
              <a:spcAft>
                <a:spcPts val="0"/>
              </a:spcAft>
              <a:buClr>
                <a:schemeClr val="lt1"/>
              </a:buClr>
              <a:buSzPts val="1600"/>
              <a:buChar char="■"/>
              <a:defRPr sz="1600">
                <a:solidFill>
                  <a:schemeClr val="lt1"/>
                </a:solidFill>
              </a:defRPr>
            </a:lvl6pPr>
            <a:lvl7pPr indent="-330200" lvl="6" marL="3200400" rtl="0">
              <a:spcBef>
                <a:spcPts val="0"/>
              </a:spcBef>
              <a:spcAft>
                <a:spcPts val="0"/>
              </a:spcAft>
              <a:buClr>
                <a:schemeClr val="lt1"/>
              </a:buClr>
              <a:buSzPts val="1600"/>
              <a:buChar char="●"/>
              <a:defRPr sz="1600">
                <a:solidFill>
                  <a:schemeClr val="lt1"/>
                </a:solidFill>
              </a:defRPr>
            </a:lvl7pPr>
            <a:lvl8pPr indent="-330200" lvl="7" marL="3657600" rtl="0">
              <a:spcBef>
                <a:spcPts val="0"/>
              </a:spcBef>
              <a:spcAft>
                <a:spcPts val="0"/>
              </a:spcAft>
              <a:buClr>
                <a:schemeClr val="lt1"/>
              </a:buClr>
              <a:buSzPts val="1600"/>
              <a:buChar char="○"/>
              <a:defRPr sz="1600">
                <a:solidFill>
                  <a:schemeClr val="lt1"/>
                </a:solidFill>
              </a:defRPr>
            </a:lvl8pPr>
            <a:lvl9pPr indent="-330200" lvl="8" marL="4114800" rtl="0">
              <a:spcBef>
                <a:spcPts val="0"/>
              </a:spcBef>
              <a:spcAft>
                <a:spcPts val="0"/>
              </a:spcAft>
              <a:buClr>
                <a:schemeClr val="lt1"/>
              </a:buClr>
              <a:buSzPts val="1600"/>
              <a:buChar char="■"/>
              <a:defRPr sz="1600">
                <a:solidFill>
                  <a:schemeClr val="lt1"/>
                </a:solidFill>
              </a:defRPr>
            </a:lvl9pPr>
          </a:lstStyle>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1 1 1">
  <p:cSld name="TITLE_AND_TWO_COLUMNS_4_1_1">
    <p:spTree>
      <p:nvGrpSpPr>
        <p:cNvPr id="1656" name="Shape 1656"/>
        <p:cNvGrpSpPr/>
        <p:nvPr/>
      </p:nvGrpSpPr>
      <p:grpSpPr>
        <a:xfrm>
          <a:off x="0" y="0"/>
          <a:ext cx="0" cy="0"/>
          <a:chOff x="0" y="0"/>
          <a:chExt cx="0" cy="0"/>
        </a:xfrm>
      </p:grpSpPr>
      <p:sp>
        <p:nvSpPr>
          <p:cNvPr id="1657" name="Google Shape;1657;p319"/>
          <p:cNvSpPr/>
          <p:nvPr/>
        </p:nvSpPr>
        <p:spPr>
          <a:xfrm>
            <a:off x="4453500" y="0"/>
            <a:ext cx="46905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319"/>
          <p:cNvSpPr txBox="1"/>
          <p:nvPr>
            <p:ph type="title"/>
          </p:nvPr>
        </p:nvSpPr>
        <p:spPr>
          <a:xfrm>
            <a:off x="311700" y="445025"/>
            <a:ext cx="4141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59" name="Google Shape;1659;p3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660" name="Google Shape;1660;p319"/>
          <p:cNvSpPr/>
          <p:nvPr/>
        </p:nvSpPr>
        <p:spPr>
          <a:xfrm>
            <a:off x="426900" y="1892325"/>
            <a:ext cx="1285800" cy="86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319"/>
          <p:cNvSpPr txBox="1"/>
          <p:nvPr>
            <p:ph idx="1" type="body"/>
          </p:nvPr>
        </p:nvSpPr>
        <p:spPr>
          <a:xfrm>
            <a:off x="311700" y="2550850"/>
            <a:ext cx="37236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662" name="Google Shape;1662;p319"/>
          <p:cNvSpPr txBox="1"/>
          <p:nvPr>
            <p:ph idx="2" type="body"/>
          </p:nvPr>
        </p:nvSpPr>
        <p:spPr>
          <a:xfrm>
            <a:off x="4955550" y="2550850"/>
            <a:ext cx="38157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chemeClr val="lt1"/>
              </a:buClr>
              <a:buSzPts val="1600"/>
              <a:buChar char="●"/>
              <a:defRPr sz="1600">
                <a:solidFill>
                  <a:schemeClr val="lt1"/>
                </a:solidFill>
              </a:defRPr>
            </a:lvl1pPr>
            <a:lvl2pPr indent="-330200" lvl="1" marL="914400" rtl="0">
              <a:spcBef>
                <a:spcPts val="0"/>
              </a:spcBef>
              <a:spcAft>
                <a:spcPts val="0"/>
              </a:spcAft>
              <a:buClr>
                <a:schemeClr val="lt1"/>
              </a:buClr>
              <a:buSzPts val="1600"/>
              <a:buChar char="○"/>
              <a:defRPr sz="1600">
                <a:solidFill>
                  <a:schemeClr val="lt1"/>
                </a:solidFill>
              </a:defRPr>
            </a:lvl2pPr>
            <a:lvl3pPr indent="-330200" lvl="2" marL="1371600" rtl="0">
              <a:spcBef>
                <a:spcPts val="0"/>
              </a:spcBef>
              <a:spcAft>
                <a:spcPts val="0"/>
              </a:spcAft>
              <a:buClr>
                <a:schemeClr val="lt1"/>
              </a:buClr>
              <a:buSzPts val="1600"/>
              <a:buChar char="■"/>
              <a:defRPr sz="1600">
                <a:solidFill>
                  <a:schemeClr val="lt1"/>
                </a:solidFill>
              </a:defRPr>
            </a:lvl3pPr>
            <a:lvl4pPr indent="-330200" lvl="3" marL="1828800" rtl="0">
              <a:spcBef>
                <a:spcPts val="0"/>
              </a:spcBef>
              <a:spcAft>
                <a:spcPts val="0"/>
              </a:spcAft>
              <a:buClr>
                <a:schemeClr val="lt1"/>
              </a:buClr>
              <a:buSzPts val="1600"/>
              <a:buChar char="●"/>
              <a:defRPr sz="1600">
                <a:solidFill>
                  <a:schemeClr val="lt1"/>
                </a:solidFill>
              </a:defRPr>
            </a:lvl4pPr>
            <a:lvl5pPr indent="-330200" lvl="4" marL="2286000" rtl="0">
              <a:spcBef>
                <a:spcPts val="0"/>
              </a:spcBef>
              <a:spcAft>
                <a:spcPts val="0"/>
              </a:spcAft>
              <a:buClr>
                <a:schemeClr val="lt1"/>
              </a:buClr>
              <a:buSzPts val="1600"/>
              <a:buChar char="○"/>
              <a:defRPr sz="1600">
                <a:solidFill>
                  <a:schemeClr val="lt1"/>
                </a:solidFill>
              </a:defRPr>
            </a:lvl5pPr>
            <a:lvl6pPr indent="-330200" lvl="5" marL="2743200" rtl="0">
              <a:spcBef>
                <a:spcPts val="0"/>
              </a:spcBef>
              <a:spcAft>
                <a:spcPts val="0"/>
              </a:spcAft>
              <a:buClr>
                <a:schemeClr val="lt1"/>
              </a:buClr>
              <a:buSzPts val="1600"/>
              <a:buChar char="■"/>
              <a:defRPr sz="1600">
                <a:solidFill>
                  <a:schemeClr val="lt1"/>
                </a:solidFill>
              </a:defRPr>
            </a:lvl6pPr>
            <a:lvl7pPr indent="-330200" lvl="6" marL="3200400" rtl="0">
              <a:spcBef>
                <a:spcPts val="0"/>
              </a:spcBef>
              <a:spcAft>
                <a:spcPts val="0"/>
              </a:spcAft>
              <a:buClr>
                <a:schemeClr val="lt1"/>
              </a:buClr>
              <a:buSzPts val="1600"/>
              <a:buChar char="●"/>
              <a:defRPr sz="1600">
                <a:solidFill>
                  <a:schemeClr val="lt1"/>
                </a:solidFill>
              </a:defRPr>
            </a:lvl7pPr>
            <a:lvl8pPr indent="-330200" lvl="7" marL="3657600" rtl="0">
              <a:spcBef>
                <a:spcPts val="0"/>
              </a:spcBef>
              <a:spcAft>
                <a:spcPts val="0"/>
              </a:spcAft>
              <a:buClr>
                <a:schemeClr val="lt1"/>
              </a:buClr>
              <a:buSzPts val="1600"/>
              <a:buChar char="○"/>
              <a:defRPr sz="1600">
                <a:solidFill>
                  <a:schemeClr val="lt1"/>
                </a:solidFill>
              </a:defRPr>
            </a:lvl8pPr>
            <a:lvl9pPr indent="-330200" lvl="8" marL="4114800" rtl="0">
              <a:spcBef>
                <a:spcPts val="0"/>
              </a:spcBef>
              <a:spcAft>
                <a:spcPts val="0"/>
              </a:spcAft>
              <a:buClr>
                <a:schemeClr val="lt1"/>
              </a:buClr>
              <a:buSzPts val="1600"/>
              <a:buChar char="■"/>
              <a:defRPr sz="1600">
                <a:solidFill>
                  <a:schemeClr val="lt1"/>
                </a:solidFill>
              </a:defRPr>
            </a:lvl9pPr>
          </a:lstStyle>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p:cSld name="TITLE_AND_TWO_COLUMNS_3">
    <p:spTree>
      <p:nvGrpSpPr>
        <p:cNvPr id="1663" name="Shape 1663"/>
        <p:cNvGrpSpPr/>
        <p:nvPr/>
      </p:nvGrpSpPr>
      <p:grpSpPr>
        <a:xfrm>
          <a:off x="0" y="0"/>
          <a:ext cx="0" cy="0"/>
          <a:chOff x="0" y="0"/>
          <a:chExt cx="0" cy="0"/>
        </a:xfrm>
      </p:grpSpPr>
      <p:sp>
        <p:nvSpPr>
          <p:cNvPr id="1664" name="Google Shape;1664;p320"/>
          <p:cNvSpPr txBox="1"/>
          <p:nvPr>
            <p:ph type="title"/>
          </p:nvPr>
        </p:nvSpPr>
        <p:spPr>
          <a:xfrm>
            <a:off x="311700" y="445025"/>
            <a:ext cx="4141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65" name="Google Shape;1665;p3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666" name="Google Shape;1666;p320"/>
          <p:cNvSpPr/>
          <p:nvPr/>
        </p:nvSpPr>
        <p:spPr>
          <a:xfrm>
            <a:off x="426900" y="1892325"/>
            <a:ext cx="1285800" cy="861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320"/>
          <p:cNvSpPr txBox="1"/>
          <p:nvPr>
            <p:ph idx="1" type="body"/>
          </p:nvPr>
        </p:nvSpPr>
        <p:spPr>
          <a:xfrm>
            <a:off x="311700" y="2550850"/>
            <a:ext cx="37236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668" name="Google Shape;1668;p320"/>
          <p:cNvSpPr txBox="1"/>
          <p:nvPr>
            <p:ph idx="2" type="body"/>
          </p:nvPr>
        </p:nvSpPr>
        <p:spPr>
          <a:xfrm>
            <a:off x="4955550" y="2550850"/>
            <a:ext cx="38157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1">
  <p:cSld name="TITLE_AND_TWO_COLUMNS_3_1">
    <p:spTree>
      <p:nvGrpSpPr>
        <p:cNvPr id="1669" name="Shape 1669"/>
        <p:cNvGrpSpPr/>
        <p:nvPr/>
      </p:nvGrpSpPr>
      <p:grpSpPr>
        <a:xfrm>
          <a:off x="0" y="0"/>
          <a:ext cx="0" cy="0"/>
          <a:chOff x="0" y="0"/>
          <a:chExt cx="0" cy="0"/>
        </a:xfrm>
      </p:grpSpPr>
      <p:sp>
        <p:nvSpPr>
          <p:cNvPr id="1670" name="Google Shape;1670;p321"/>
          <p:cNvSpPr txBox="1"/>
          <p:nvPr>
            <p:ph type="title"/>
          </p:nvPr>
        </p:nvSpPr>
        <p:spPr>
          <a:xfrm>
            <a:off x="311700" y="445025"/>
            <a:ext cx="4141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71" name="Google Shape;1671;p3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672" name="Google Shape;1672;p321"/>
          <p:cNvSpPr txBox="1"/>
          <p:nvPr>
            <p:ph idx="1" type="body"/>
          </p:nvPr>
        </p:nvSpPr>
        <p:spPr>
          <a:xfrm>
            <a:off x="311700" y="2550850"/>
            <a:ext cx="37236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673" name="Google Shape;1673;p321"/>
          <p:cNvSpPr txBox="1"/>
          <p:nvPr>
            <p:ph idx="2" type="body"/>
          </p:nvPr>
        </p:nvSpPr>
        <p:spPr>
          <a:xfrm>
            <a:off x="4955550" y="2550850"/>
            <a:ext cx="38157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 type="titleOnly">
  <p:cSld name="TITLE_ONLY">
    <p:bg>
      <p:bgPr>
        <a:blipFill>
          <a:blip r:embed="rId2">
            <a:alphaModFix/>
          </a:blip>
          <a:stretch>
            <a:fillRect/>
          </a:stretch>
        </a:blipFill>
      </p:bgPr>
    </p:bg>
    <p:spTree>
      <p:nvGrpSpPr>
        <p:cNvPr id="1674" name="Shape 1674"/>
        <p:cNvGrpSpPr/>
        <p:nvPr/>
      </p:nvGrpSpPr>
      <p:grpSpPr>
        <a:xfrm>
          <a:off x="0" y="0"/>
          <a:ext cx="0" cy="0"/>
          <a:chOff x="0" y="0"/>
          <a:chExt cx="0" cy="0"/>
        </a:xfrm>
      </p:grpSpPr>
      <p:sp>
        <p:nvSpPr>
          <p:cNvPr id="1675" name="Google Shape;1675;p3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676" name="Google Shape;1676;p322"/>
          <p:cNvSpPr/>
          <p:nvPr/>
        </p:nvSpPr>
        <p:spPr>
          <a:xfrm>
            <a:off x="541900" y="4359125"/>
            <a:ext cx="754500" cy="861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322"/>
          <p:cNvSpPr txBox="1"/>
          <p:nvPr>
            <p:ph idx="1" type="subTitle"/>
          </p:nvPr>
        </p:nvSpPr>
        <p:spPr>
          <a:xfrm>
            <a:off x="449525" y="3523100"/>
            <a:ext cx="3324600" cy="7632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800"/>
              <a:buFont typeface="Poppins SemiBold"/>
              <a:buNone/>
              <a:defRPr>
                <a:solidFill>
                  <a:schemeClr val="lt1"/>
                </a:solidFill>
                <a:latin typeface="Poppins SemiBold"/>
                <a:ea typeface="Poppins SemiBold"/>
                <a:cs typeface="Poppins SemiBold"/>
                <a:sym typeface="Poppins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
  <p:cSld name="TITLE_ONLY_1">
    <p:bg>
      <p:bgPr>
        <a:blipFill>
          <a:blip r:embed="rId2">
            <a:alphaModFix/>
          </a:blip>
          <a:stretch>
            <a:fillRect/>
          </a:stretch>
        </a:blipFill>
      </p:bgPr>
    </p:bg>
    <p:spTree>
      <p:nvGrpSpPr>
        <p:cNvPr id="1678" name="Shape 1678"/>
        <p:cNvGrpSpPr/>
        <p:nvPr/>
      </p:nvGrpSpPr>
      <p:grpSpPr>
        <a:xfrm>
          <a:off x="0" y="0"/>
          <a:ext cx="0" cy="0"/>
          <a:chOff x="0" y="0"/>
          <a:chExt cx="0" cy="0"/>
        </a:xfrm>
      </p:grpSpPr>
      <p:sp>
        <p:nvSpPr>
          <p:cNvPr id="1679" name="Google Shape;1679;p3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680" name="Google Shape;1680;p323"/>
          <p:cNvSpPr txBox="1"/>
          <p:nvPr>
            <p:ph idx="1" type="subTitle"/>
          </p:nvPr>
        </p:nvSpPr>
        <p:spPr>
          <a:xfrm>
            <a:off x="449525" y="3523100"/>
            <a:ext cx="3324600" cy="7632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800"/>
              <a:buFont typeface="Poppins SemiBold"/>
              <a:buNone/>
              <a:defRPr>
                <a:solidFill>
                  <a:schemeClr val="lt1"/>
                </a:solidFill>
                <a:latin typeface="Poppins SemiBold"/>
                <a:ea typeface="Poppins SemiBold"/>
                <a:cs typeface="Poppins SemiBold"/>
                <a:sym typeface="Poppins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
  <p:cSld name="TITLE_ONLY_1_1">
    <p:bg>
      <p:bgPr>
        <a:solidFill>
          <a:schemeClr val="lt1"/>
        </a:solidFill>
      </p:bgPr>
    </p:bg>
    <p:spTree>
      <p:nvGrpSpPr>
        <p:cNvPr id="1681" name="Shape 1681"/>
        <p:cNvGrpSpPr/>
        <p:nvPr/>
      </p:nvGrpSpPr>
      <p:grpSpPr>
        <a:xfrm>
          <a:off x="0" y="0"/>
          <a:ext cx="0" cy="0"/>
          <a:chOff x="0" y="0"/>
          <a:chExt cx="0" cy="0"/>
        </a:xfrm>
      </p:grpSpPr>
      <p:sp>
        <p:nvSpPr>
          <p:cNvPr id="1682" name="Google Shape;1682;p3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683" name="Google Shape;1683;p324"/>
          <p:cNvSpPr txBox="1"/>
          <p:nvPr>
            <p:ph idx="1" type="subTitle"/>
          </p:nvPr>
        </p:nvSpPr>
        <p:spPr>
          <a:xfrm>
            <a:off x="449525" y="3523100"/>
            <a:ext cx="3324600" cy="7632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2C2C2C"/>
              </a:buClr>
              <a:buSzPts val="1800"/>
              <a:buFont typeface="Poppins SemiBold"/>
              <a:buNone/>
              <a:defRPr>
                <a:solidFill>
                  <a:srgbClr val="2C2C2C"/>
                </a:solidFill>
                <a:latin typeface="Poppins SemiBold"/>
                <a:ea typeface="Poppins SemiBold"/>
                <a:cs typeface="Poppins SemiBold"/>
                <a:sym typeface="Poppins SemiBold"/>
              </a:defRPr>
            </a:lvl1pPr>
            <a:lvl2pPr lvl="1" rtl="0">
              <a:spcBef>
                <a:spcPts val="0"/>
              </a:spcBef>
              <a:spcAft>
                <a:spcPts val="0"/>
              </a:spcAft>
              <a:buClr>
                <a:srgbClr val="2C2C2C"/>
              </a:buClr>
              <a:buSzPts val="1800"/>
              <a:buNone/>
              <a:defRPr>
                <a:solidFill>
                  <a:srgbClr val="2C2C2C"/>
                </a:solidFill>
              </a:defRPr>
            </a:lvl2pPr>
            <a:lvl3pPr lvl="2" rtl="0">
              <a:spcBef>
                <a:spcPts val="0"/>
              </a:spcBef>
              <a:spcAft>
                <a:spcPts val="0"/>
              </a:spcAft>
              <a:buClr>
                <a:srgbClr val="2C2C2C"/>
              </a:buClr>
              <a:buSzPts val="1800"/>
              <a:buNone/>
              <a:defRPr>
                <a:solidFill>
                  <a:srgbClr val="2C2C2C"/>
                </a:solidFill>
              </a:defRPr>
            </a:lvl3pPr>
            <a:lvl4pPr lvl="3" rtl="0">
              <a:spcBef>
                <a:spcPts val="0"/>
              </a:spcBef>
              <a:spcAft>
                <a:spcPts val="0"/>
              </a:spcAft>
              <a:buClr>
                <a:srgbClr val="2C2C2C"/>
              </a:buClr>
              <a:buSzPts val="1800"/>
              <a:buNone/>
              <a:defRPr>
                <a:solidFill>
                  <a:srgbClr val="2C2C2C"/>
                </a:solidFill>
              </a:defRPr>
            </a:lvl4pPr>
            <a:lvl5pPr lvl="4" rtl="0">
              <a:spcBef>
                <a:spcPts val="0"/>
              </a:spcBef>
              <a:spcAft>
                <a:spcPts val="0"/>
              </a:spcAft>
              <a:buClr>
                <a:srgbClr val="2C2C2C"/>
              </a:buClr>
              <a:buSzPts val="1800"/>
              <a:buNone/>
              <a:defRPr>
                <a:solidFill>
                  <a:srgbClr val="2C2C2C"/>
                </a:solidFill>
              </a:defRPr>
            </a:lvl5pPr>
            <a:lvl6pPr lvl="5" rtl="0">
              <a:spcBef>
                <a:spcPts val="0"/>
              </a:spcBef>
              <a:spcAft>
                <a:spcPts val="0"/>
              </a:spcAft>
              <a:buClr>
                <a:srgbClr val="2C2C2C"/>
              </a:buClr>
              <a:buSzPts val="1800"/>
              <a:buNone/>
              <a:defRPr>
                <a:solidFill>
                  <a:srgbClr val="2C2C2C"/>
                </a:solidFill>
              </a:defRPr>
            </a:lvl6pPr>
            <a:lvl7pPr lvl="6" rtl="0">
              <a:spcBef>
                <a:spcPts val="0"/>
              </a:spcBef>
              <a:spcAft>
                <a:spcPts val="0"/>
              </a:spcAft>
              <a:buClr>
                <a:srgbClr val="2C2C2C"/>
              </a:buClr>
              <a:buSzPts val="1800"/>
              <a:buNone/>
              <a:defRPr>
                <a:solidFill>
                  <a:srgbClr val="2C2C2C"/>
                </a:solidFill>
              </a:defRPr>
            </a:lvl7pPr>
            <a:lvl8pPr lvl="7" rtl="0">
              <a:spcBef>
                <a:spcPts val="0"/>
              </a:spcBef>
              <a:spcAft>
                <a:spcPts val="0"/>
              </a:spcAft>
              <a:buClr>
                <a:srgbClr val="2C2C2C"/>
              </a:buClr>
              <a:buSzPts val="1800"/>
              <a:buNone/>
              <a:defRPr>
                <a:solidFill>
                  <a:srgbClr val="2C2C2C"/>
                </a:solidFill>
              </a:defRPr>
            </a:lvl8pPr>
            <a:lvl9pPr lvl="8" rtl="0">
              <a:spcBef>
                <a:spcPts val="0"/>
              </a:spcBef>
              <a:spcAft>
                <a:spcPts val="0"/>
              </a:spcAft>
              <a:buClr>
                <a:srgbClr val="2C2C2C"/>
              </a:buClr>
              <a:buSzPts val="1800"/>
              <a:buNone/>
              <a:defRPr>
                <a:solidFill>
                  <a:srgbClr val="2C2C2C"/>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p:cSld name="CUSTOM_4_2_1">
    <p:spTree>
      <p:nvGrpSpPr>
        <p:cNvPr id="171" name="Shape 171"/>
        <p:cNvGrpSpPr/>
        <p:nvPr/>
      </p:nvGrpSpPr>
      <p:grpSpPr>
        <a:xfrm>
          <a:off x="0" y="0"/>
          <a:ext cx="0" cy="0"/>
          <a:chOff x="0" y="0"/>
          <a:chExt cx="0" cy="0"/>
        </a:xfrm>
      </p:grpSpPr>
      <p:sp>
        <p:nvSpPr>
          <p:cNvPr id="172" name="Google Shape;172;p34"/>
          <p:cNvSpPr txBox="1"/>
          <p:nvPr/>
        </p:nvSpPr>
        <p:spPr>
          <a:xfrm>
            <a:off x="3479550" y="398125"/>
            <a:ext cx="21849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Contents.</a:t>
            </a:r>
            <a:endParaRPr sz="2800">
              <a:solidFill>
                <a:srgbClr val="2C2C2C"/>
              </a:solidFill>
              <a:latin typeface="Poppins Medium"/>
              <a:ea typeface="Poppins Medium"/>
              <a:cs typeface="Poppins Medium"/>
              <a:sym typeface="Poppins Medium"/>
            </a:endParaRPr>
          </a:p>
        </p:txBody>
      </p:sp>
      <p:sp>
        <p:nvSpPr>
          <p:cNvPr id="173" name="Google Shape;173;p3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ample Slide">
  <p:cSld name="TITLE_AND_TWO_COLUMNS_2">
    <p:spTree>
      <p:nvGrpSpPr>
        <p:cNvPr id="1684" name="Shape 1684"/>
        <p:cNvGrpSpPr/>
        <p:nvPr/>
      </p:nvGrpSpPr>
      <p:grpSpPr>
        <a:xfrm>
          <a:off x="0" y="0"/>
          <a:ext cx="0" cy="0"/>
          <a:chOff x="0" y="0"/>
          <a:chExt cx="0" cy="0"/>
        </a:xfrm>
      </p:grpSpPr>
      <p:sp>
        <p:nvSpPr>
          <p:cNvPr id="1685" name="Google Shape;1685;p325"/>
          <p:cNvSpPr/>
          <p:nvPr/>
        </p:nvSpPr>
        <p:spPr>
          <a:xfrm>
            <a:off x="4453500" y="0"/>
            <a:ext cx="46905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3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687" name="Google Shape;1687;p325"/>
          <p:cNvSpPr txBox="1"/>
          <p:nvPr/>
        </p:nvSpPr>
        <p:spPr>
          <a:xfrm>
            <a:off x="5049400" y="951325"/>
            <a:ext cx="3704400" cy="338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rgbClr val="272727"/>
                </a:solidFill>
                <a:latin typeface="Poppins SemiBold"/>
                <a:ea typeface="Poppins SemiBold"/>
                <a:cs typeface="Poppins SemiBold"/>
                <a:sym typeface="Poppins SemiBold"/>
              </a:rPr>
              <a:t>Point 1</a:t>
            </a:r>
            <a:endParaRPr sz="1600">
              <a:solidFill>
                <a:srgbClr val="272727"/>
              </a:solidFill>
              <a:latin typeface="Poppins SemiBold"/>
              <a:ea typeface="Poppins SemiBold"/>
              <a:cs typeface="Poppins SemiBold"/>
              <a:sym typeface="Poppins SemiBold"/>
            </a:endParaRPr>
          </a:p>
          <a:p>
            <a:pPr indent="0" lvl="0" marL="0" rtl="0" algn="l">
              <a:spcBef>
                <a:spcPts val="0"/>
              </a:spcBef>
              <a:spcAft>
                <a:spcPts val="0"/>
              </a:spcAft>
              <a:buNone/>
            </a:pPr>
            <a:r>
              <a:rPr lang="en-GB" sz="1600">
                <a:solidFill>
                  <a:srgbClr val="272727"/>
                </a:solidFill>
                <a:latin typeface="Poppins"/>
                <a:ea typeface="Poppins"/>
                <a:cs typeface="Poppins"/>
                <a:sym typeface="Poppins"/>
              </a:rPr>
              <a:t>This layout is also super useful for showing and describing infographic information.</a:t>
            </a:r>
            <a:endParaRPr sz="1600">
              <a:solidFill>
                <a:srgbClr val="272727"/>
              </a:solidFill>
              <a:latin typeface="Poppins"/>
              <a:ea typeface="Poppins"/>
              <a:cs typeface="Poppins"/>
              <a:sym typeface="Poppins"/>
            </a:endParaRPr>
          </a:p>
          <a:p>
            <a:pPr indent="0" lvl="0" marL="0" rtl="0" algn="l">
              <a:spcBef>
                <a:spcPts val="0"/>
              </a:spcBef>
              <a:spcAft>
                <a:spcPts val="0"/>
              </a:spcAft>
              <a:buNone/>
            </a:pPr>
            <a:r>
              <a:t/>
            </a:r>
            <a:endParaRPr sz="1600">
              <a:solidFill>
                <a:srgbClr val="272727"/>
              </a:solidFill>
              <a:latin typeface="Poppins"/>
              <a:ea typeface="Poppins"/>
              <a:cs typeface="Poppins"/>
              <a:sym typeface="Poppins"/>
            </a:endParaRPr>
          </a:p>
          <a:p>
            <a:pPr indent="0" lvl="0" marL="0" rtl="0" algn="l">
              <a:spcBef>
                <a:spcPts val="0"/>
              </a:spcBef>
              <a:spcAft>
                <a:spcPts val="0"/>
              </a:spcAft>
              <a:buNone/>
            </a:pPr>
            <a:r>
              <a:rPr lang="en-GB" sz="1600">
                <a:solidFill>
                  <a:srgbClr val="272727"/>
                </a:solidFill>
                <a:latin typeface="Poppins SemiBold"/>
                <a:ea typeface="Poppins SemiBold"/>
                <a:cs typeface="Poppins SemiBold"/>
                <a:sym typeface="Poppins SemiBold"/>
              </a:rPr>
              <a:t>Point 2</a:t>
            </a:r>
            <a:endParaRPr sz="1600">
              <a:solidFill>
                <a:srgbClr val="272727"/>
              </a:solidFill>
              <a:latin typeface="Poppins SemiBold"/>
              <a:ea typeface="Poppins SemiBold"/>
              <a:cs typeface="Poppins SemiBold"/>
              <a:sym typeface="Poppins SemiBold"/>
            </a:endParaRPr>
          </a:p>
          <a:p>
            <a:pPr indent="0" lvl="0" marL="0" rtl="0" algn="l">
              <a:spcBef>
                <a:spcPts val="0"/>
              </a:spcBef>
              <a:spcAft>
                <a:spcPts val="0"/>
              </a:spcAft>
              <a:buNone/>
            </a:pPr>
            <a:r>
              <a:rPr lang="en-GB" sz="1600">
                <a:solidFill>
                  <a:srgbClr val="272727"/>
                </a:solidFill>
                <a:latin typeface="Poppins"/>
                <a:ea typeface="Poppins"/>
                <a:cs typeface="Poppins"/>
                <a:sym typeface="Poppins"/>
              </a:rPr>
              <a:t>You can emphasize things this way by using titles. </a:t>
            </a:r>
            <a:endParaRPr sz="1600">
              <a:solidFill>
                <a:srgbClr val="272727"/>
              </a:solidFill>
              <a:latin typeface="Poppins"/>
              <a:ea typeface="Poppins"/>
              <a:cs typeface="Poppins"/>
              <a:sym typeface="Poppins"/>
            </a:endParaRPr>
          </a:p>
          <a:p>
            <a:pPr indent="0" lvl="0" marL="0" rtl="0" algn="l">
              <a:spcBef>
                <a:spcPts val="0"/>
              </a:spcBef>
              <a:spcAft>
                <a:spcPts val="0"/>
              </a:spcAft>
              <a:buNone/>
            </a:pPr>
            <a:r>
              <a:t/>
            </a:r>
            <a:endParaRPr sz="1600">
              <a:solidFill>
                <a:srgbClr val="272727"/>
              </a:solidFill>
              <a:latin typeface="Poppins"/>
              <a:ea typeface="Poppins"/>
              <a:cs typeface="Poppins"/>
              <a:sym typeface="Poppins"/>
            </a:endParaRPr>
          </a:p>
          <a:p>
            <a:pPr indent="0" lvl="0" marL="0" rtl="0" algn="l">
              <a:spcBef>
                <a:spcPts val="0"/>
              </a:spcBef>
              <a:spcAft>
                <a:spcPts val="0"/>
              </a:spcAft>
              <a:buNone/>
            </a:pPr>
            <a:r>
              <a:rPr lang="en-GB" sz="1600">
                <a:solidFill>
                  <a:srgbClr val="272727"/>
                </a:solidFill>
                <a:latin typeface="Poppins SemiBold"/>
                <a:ea typeface="Poppins SemiBold"/>
                <a:cs typeface="Poppins SemiBold"/>
                <a:sym typeface="Poppins SemiBold"/>
              </a:rPr>
              <a:t>Point 3</a:t>
            </a:r>
            <a:endParaRPr sz="1600">
              <a:solidFill>
                <a:srgbClr val="272727"/>
              </a:solidFill>
              <a:latin typeface="Poppins SemiBold"/>
              <a:ea typeface="Poppins SemiBold"/>
              <a:cs typeface="Poppins SemiBold"/>
              <a:sym typeface="Poppins SemiBold"/>
            </a:endParaRPr>
          </a:p>
          <a:p>
            <a:pPr indent="0" lvl="0" marL="0" rtl="0" algn="l">
              <a:spcBef>
                <a:spcPts val="0"/>
              </a:spcBef>
              <a:spcAft>
                <a:spcPts val="0"/>
              </a:spcAft>
              <a:buNone/>
            </a:pPr>
            <a:r>
              <a:rPr lang="en-GB" sz="1600">
                <a:solidFill>
                  <a:srgbClr val="272727"/>
                </a:solidFill>
                <a:latin typeface="Poppins"/>
                <a:ea typeface="Poppins"/>
                <a:cs typeface="Poppins"/>
                <a:sym typeface="Poppins"/>
              </a:rPr>
              <a:t>Which may help audience members visually scan for important info.</a:t>
            </a:r>
            <a:endParaRPr sz="1600">
              <a:solidFill>
                <a:srgbClr val="272727"/>
              </a:solidFill>
              <a:latin typeface="Poppins"/>
              <a:ea typeface="Poppins"/>
              <a:cs typeface="Poppins"/>
              <a:sym typeface="Poppins"/>
            </a:endParaRPr>
          </a:p>
        </p:txBody>
      </p:sp>
      <p:pic>
        <p:nvPicPr>
          <p:cNvPr id="1688" name="Google Shape;1688;p325"/>
          <p:cNvPicPr preferRelativeResize="0"/>
          <p:nvPr/>
        </p:nvPicPr>
        <p:blipFill rotWithShape="1">
          <a:blip r:embed="rId2">
            <a:alphaModFix/>
          </a:blip>
          <a:srcRect b="0" l="0" r="38157" t="0"/>
          <a:stretch/>
        </p:blipFill>
        <p:spPr>
          <a:xfrm>
            <a:off x="319675" y="1067414"/>
            <a:ext cx="3496683" cy="3154225"/>
          </a:xfrm>
          <a:prstGeom prst="rect">
            <a:avLst/>
          </a:prstGeom>
          <a:noFill/>
          <a:ln>
            <a:noFill/>
          </a:ln>
        </p:spPr>
      </p:pic>
    </p:spTree>
  </p:cSld>
  <p:clrMapOvr>
    <a:masterClrMapping/>
  </p:clrMapOvr>
</p:sldLayout>
</file>

<file path=ppt/slideLayouts/slideLayout3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p:cSld name="TITLE_AND_TWO_COLUMNS_2_1">
    <p:spTree>
      <p:nvGrpSpPr>
        <p:cNvPr id="1689" name="Shape 1689"/>
        <p:cNvGrpSpPr/>
        <p:nvPr/>
      </p:nvGrpSpPr>
      <p:grpSpPr>
        <a:xfrm>
          <a:off x="0" y="0"/>
          <a:ext cx="0" cy="0"/>
          <a:chOff x="0" y="0"/>
          <a:chExt cx="0" cy="0"/>
        </a:xfrm>
      </p:grpSpPr>
      <p:sp>
        <p:nvSpPr>
          <p:cNvPr id="1690" name="Google Shape;1690;p326"/>
          <p:cNvSpPr/>
          <p:nvPr/>
        </p:nvSpPr>
        <p:spPr>
          <a:xfrm>
            <a:off x="4453500" y="0"/>
            <a:ext cx="46905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3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692" name="Google Shape;1692;p326"/>
          <p:cNvSpPr txBox="1"/>
          <p:nvPr>
            <p:ph idx="1" type="body"/>
          </p:nvPr>
        </p:nvSpPr>
        <p:spPr>
          <a:xfrm>
            <a:off x="4871700" y="951350"/>
            <a:ext cx="3962100" cy="3523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1">
  <p:cSld name="TITLE_AND_TWO_COLUMNS_2_1_2">
    <p:spTree>
      <p:nvGrpSpPr>
        <p:cNvPr id="1693" name="Shape 1693"/>
        <p:cNvGrpSpPr/>
        <p:nvPr/>
      </p:nvGrpSpPr>
      <p:grpSpPr>
        <a:xfrm>
          <a:off x="0" y="0"/>
          <a:ext cx="0" cy="0"/>
          <a:chOff x="0" y="0"/>
          <a:chExt cx="0" cy="0"/>
        </a:xfrm>
      </p:grpSpPr>
      <p:sp>
        <p:nvSpPr>
          <p:cNvPr id="1694" name="Google Shape;1694;p327"/>
          <p:cNvSpPr/>
          <p:nvPr/>
        </p:nvSpPr>
        <p:spPr>
          <a:xfrm>
            <a:off x="4453500" y="0"/>
            <a:ext cx="46905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3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696" name="Google Shape;1696;p327"/>
          <p:cNvSpPr txBox="1"/>
          <p:nvPr>
            <p:ph idx="1" type="body"/>
          </p:nvPr>
        </p:nvSpPr>
        <p:spPr>
          <a:xfrm>
            <a:off x="4871700" y="951350"/>
            <a:ext cx="3962100" cy="3523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2">
  <p:cSld name="TITLE_AND_TWO_COLUMNS_2_1_3">
    <p:spTree>
      <p:nvGrpSpPr>
        <p:cNvPr id="1697" name="Shape 1697"/>
        <p:cNvGrpSpPr/>
        <p:nvPr/>
      </p:nvGrpSpPr>
      <p:grpSpPr>
        <a:xfrm>
          <a:off x="0" y="0"/>
          <a:ext cx="0" cy="0"/>
          <a:chOff x="0" y="0"/>
          <a:chExt cx="0" cy="0"/>
        </a:xfrm>
      </p:grpSpPr>
      <p:sp>
        <p:nvSpPr>
          <p:cNvPr id="1698" name="Google Shape;1698;p328"/>
          <p:cNvSpPr/>
          <p:nvPr/>
        </p:nvSpPr>
        <p:spPr>
          <a:xfrm>
            <a:off x="4453500" y="0"/>
            <a:ext cx="46905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3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700" name="Google Shape;1700;p328"/>
          <p:cNvSpPr txBox="1"/>
          <p:nvPr>
            <p:ph idx="1" type="body"/>
          </p:nvPr>
        </p:nvSpPr>
        <p:spPr>
          <a:xfrm>
            <a:off x="4871700" y="951350"/>
            <a:ext cx="3962100" cy="3523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2 1">
  <p:cSld name="TITLE_AND_TWO_COLUMNS_2_1_3_1">
    <p:spTree>
      <p:nvGrpSpPr>
        <p:cNvPr id="1701" name="Shape 1701"/>
        <p:cNvGrpSpPr/>
        <p:nvPr/>
      </p:nvGrpSpPr>
      <p:grpSpPr>
        <a:xfrm>
          <a:off x="0" y="0"/>
          <a:ext cx="0" cy="0"/>
          <a:chOff x="0" y="0"/>
          <a:chExt cx="0" cy="0"/>
        </a:xfrm>
      </p:grpSpPr>
      <p:sp>
        <p:nvSpPr>
          <p:cNvPr id="1702" name="Google Shape;1702;p329"/>
          <p:cNvSpPr/>
          <p:nvPr/>
        </p:nvSpPr>
        <p:spPr>
          <a:xfrm>
            <a:off x="4453500" y="0"/>
            <a:ext cx="46905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3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704" name="Google Shape;1704;p329"/>
          <p:cNvSpPr txBox="1"/>
          <p:nvPr>
            <p:ph idx="1" type="body"/>
          </p:nvPr>
        </p:nvSpPr>
        <p:spPr>
          <a:xfrm>
            <a:off x="4871700" y="951350"/>
            <a:ext cx="3962100" cy="3523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42900" lvl="1" marL="914400" rtl="0">
              <a:spcBef>
                <a:spcPts val="0"/>
              </a:spcBef>
              <a:spcAft>
                <a:spcPts val="0"/>
              </a:spcAft>
              <a:buClr>
                <a:schemeClr val="lt1"/>
              </a:buClr>
              <a:buSzPts val="1800"/>
              <a:buChar char="○"/>
              <a:defRPr>
                <a:solidFill>
                  <a:schemeClr val="lt1"/>
                </a:solidFill>
              </a:defRPr>
            </a:lvl2pPr>
            <a:lvl3pPr indent="-342900" lvl="2" marL="1371600" rtl="0">
              <a:spcBef>
                <a:spcPts val="0"/>
              </a:spcBef>
              <a:spcAft>
                <a:spcPts val="0"/>
              </a:spcAft>
              <a:buClr>
                <a:schemeClr val="lt1"/>
              </a:buClr>
              <a:buSzPts val="1800"/>
              <a:buChar char="■"/>
              <a:defRPr>
                <a:solidFill>
                  <a:schemeClr val="lt1"/>
                </a:solidFill>
              </a:defRPr>
            </a:lvl3pPr>
            <a:lvl4pPr indent="-342900" lvl="3" marL="1828800" rtl="0">
              <a:spcBef>
                <a:spcPts val="0"/>
              </a:spcBef>
              <a:spcAft>
                <a:spcPts val="0"/>
              </a:spcAft>
              <a:buClr>
                <a:schemeClr val="lt1"/>
              </a:buClr>
              <a:buSzPts val="1800"/>
              <a:buChar char="●"/>
              <a:defRPr>
                <a:solidFill>
                  <a:schemeClr val="lt1"/>
                </a:solidFill>
              </a:defRPr>
            </a:lvl4pPr>
            <a:lvl5pPr indent="-342900" lvl="4" marL="2286000" rtl="0">
              <a:spcBef>
                <a:spcPts val="0"/>
              </a:spcBef>
              <a:spcAft>
                <a:spcPts val="0"/>
              </a:spcAft>
              <a:buClr>
                <a:schemeClr val="lt1"/>
              </a:buClr>
              <a:buSzPts val="1800"/>
              <a:buChar char="○"/>
              <a:defRPr>
                <a:solidFill>
                  <a:schemeClr val="lt1"/>
                </a:solidFill>
              </a:defRPr>
            </a:lvl5pPr>
            <a:lvl6pPr indent="-342900" lvl="5" marL="2743200" rtl="0">
              <a:spcBef>
                <a:spcPts val="0"/>
              </a:spcBef>
              <a:spcAft>
                <a:spcPts val="0"/>
              </a:spcAft>
              <a:buClr>
                <a:schemeClr val="lt1"/>
              </a:buClr>
              <a:buSzPts val="1800"/>
              <a:buChar char="■"/>
              <a:defRPr>
                <a:solidFill>
                  <a:schemeClr val="lt1"/>
                </a:solidFill>
              </a:defRPr>
            </a:lvl6pPr>
            <a:lvl7pPr indent="-342900" lvl="6" marL="3200400" rtl="0">
              <a:spcBef>
                <a:spcPts val="0"/>
              </a:spcBef>
              <a:spcAft>
                <a:spcPts val="0"/>
              </a:spcAft>
              <a:buClr>
                <a:schemeClr val="lt1"/>
              </a:buClr>
              <a:buSzPts val="1800"/>
              <a:buChar char="●"/>
              <a:defRPr>
                <a:solidFill>
                  <a:schemeClr val="lt1"/>
                </a:solidFill>
              </a:defRPr>
            </a:lvl7pPr>
            <a:lvl8pPr indent="-342900" lvl="7" marL="3657600" rtl="0">
              <a:spcBef>
                <a:spcPts val="0"/>
              </a:spcBef>
              <a:spcAft>
                <a:spcPts val="0"/>
              </a:spcAft>
              <a:buClr>
                <a:schemeClr val="lt1"/>
              </a:buClr>
              <a:buSzPts val="1800"/>
              <a:buChar char="○"/>
              <a:defRPr>
                <a:solidFill>
                  <a:schemeClr val="lt1"/>
                </a:solidFill>
              </a:defRPr>
            </a:lvl8pPr>
            <a:lvl9pPr indent="-342900" lvl="8" marL="4114800" rtl="0">
              <a:spcBef>
                <a:spcPts val="0"/>
              </a:spcBef>
              <a:spcAft>
                <a:spcPts val="0"/>
              </a:spcAft>
              <a:buClr>
                <a:schemeClr val="lt1"/>
              </a:buClr>
              <a:buSzPts val="1800"/>
              <a:buChar char="■"/>
              <a:defRPr>
                <a:solidFill>
                  <a:schemeClr val="lt1"/>
                </a:solidFill>
              </a:defRPr>
            </a:lvl9pPr>
          </a:lstStyle>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4">
  <p:cSld name="TITLE_AND_TWO_COLUMNS_2_1_5">
    <p:spTree>
      <p:nvGrpSpPr>
        <p:cNvPr id="1705" name="Shape 1705"/>
        <p:cNvGrpSpPr/>
        <p:nvPr/>
      </p:nvGrpSpPr>
      <p:grpSpPr>
        <a:xfrm>
          <a:off x="0" y="0"/>
          <a:ext cx="0" cy="0"/>
          <a:chOff x="0" y="0"/>
          <a:chExt cx="0" cy="0"/>
        </a:xfrm>
      </p:grpSpPr>
      <p:sp>
        <p:nvSpPr>
          <p:cNvPr id="1706" name="Google Shape;1706;p330"/>
          <p:cNvSpPr/>
          <p:nvPr/>
        </p:nvSpPr>
        <p:spPr>
          <a:xfrm>
            <a:off x="4453500" y="0"/>
            <a:ext cx="46905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3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708" name="Google Shape;1708;p330"/>
          <p:cNvSpPr txBox="1"/>
          <p:nvPr>
            <p:ph idx="1" type="body"/>
          </p:nvPr>
        </p:nvSpPr>
        <p:spPr>
          <a:xfrm>
            <a:off x="4871700" y="951350"/>
            <a:ext cx="3962100" cy="3523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2 2">
  <p:cSld name="TITLE_AND_TWO_COLUMNS_2_1_3_2">
    <p:spTree>
      <p:nvGrpSpPr>
        <p:cNvPr id="1709" name="Shape 1709"/>
        <p:cNvGrpSpPr/>
        <p:nvPr/>
      </p:nvGrpSpPr>
      <p:grpSpPr>
        <a:xfrm>
          <a:off x="0" y="0"/>
          <a:ext cx="0" cy="0"/>
          <a:chOff x="0" y="0"/>
          <a:chExt cx="0" cy="0"/>
        </a:xfrm>
      </p:grpSpPr>
      <p:sp>
        <p:nvSpPr>
          <p:cNvPr id="1710" name="Google Shape;1710;p331"/>
          <p:cNvSpPr/>
          <p:nvPr/>
        </p:nvSpPr>
        <p:spPr>
          <a:xfrm>
            <a:off x="4453500" y="0"/>
            <a:ext cx="46905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3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712" name="Google Shape;1712;p331"/>
          <p:cNvSpPr txBox="1"/>
          <p:nvPr>
            <p:ph idx="1" type="body"/>
          </p:nvPr>
        </p:nvSpPr>
        <p:spPr>
          <a:xfrm>
            <a:off x="4871700" y="951350"/>
            <a:ext cx="3962100" cy="3523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42900" lvl="1" marL="914400" rtl="0">
              <a:spcBef>
                <a:spcPts val="0"/>
              </a:spcBef>
              <a:spcAft>
                <a:spcPts val="0"/>
              </a:spcAft>
              <a:buClr>
                <a:schemeClr val="lt1"/>
              </a:buClr>
              <a:buSzPts val="1800"/>
              <a:buChar char="○"/>
              <a:defRPr>
                <a:solidFill>
                  <a:schemeClr val="lt1"/>
                </a:solidFill>
              </a:defRPr>
            </a:lvl2pPr>
            <a:lvl3pPr indent="-342900" lvl="2" marL="1371600" rtl="0">
              <a:spcBef>
                <a:spcPts val="0"/>
              </a:spcBef>
              <a:spcAft>
                <a:spcPts val="0"/>
              </a:spcAft>
              <a:buClr>
                <a:schemeClr val="lt1"/>
              </a:buClr>
              <a:buSzPts val="1800"/>
              <a:buChar char="■"/>
              <a:defRPr>
                <a:solidFill>
                  <a:schemeClr val="lt1"/>
                </a:solidFill>
              </a:defRPr>
            </a:lvl3pPr>
            <a:lvl4pPr indent="-342900" lvl="3" marL="1828800" rtl="0">
              <a:spcBef>
                <a:spcPts val="0"/>
              </a:spcBef>
              <a:spcAft>
                <a:spcPts val="0"/>
              </a:spcAft>
              <a:buClr>
                <a:schemeClr val="lt1"/>
              </a:buClr>
              <a:buSzPts val="1800"/>
              <a:buChar char="●"/>
              <a:defRPr>
                <a:solidFill>
                  <a:schemeClr val="lt1"/>
                </a:solidFill>
              </a:defRPr>
            </a:lvl4pPr>
            <a:lvl5pPr indent="-342900" lvl="4" marL="2286000" rtl="0">
              <a:spcBef>
                <a:spcPts val="0"/>
              </a:spcBef>
              <a:spcAft>
                <a:spcPts val="0"/>
              </a:spcAft>
              <a:buClr>
                <a:schemeClr val="lt1"/>
              </a:buClr>
              <a:buSzPts val="1800"/>
              <a:buChar char="○"/>
              <a:defRPr>
                <a:solidFill>
                  <a:schemeClr val="lt1"/>
                </a:solidFill>
              </a:defRPr>
            </a:lvl5pPr>
            <a:lvl6pPr indent="-342900" lvl="5" marL="2743200" rtl="0">
              <a:spcBef>
                <a:spcPts val="0"/>
              </a:spcBef>
              <a:spcAft>
                <a:spcPts val="0"/>
              </a:spcAft>
              <a:buClr>
                <a:schemeClr val="lt1"/>
              </a:buClr>
              <a:buSzPts val="1800"/>
              <a:buChar char="■"/>
              <a:defRPr>
                <a:solidFill>
                  <a:schemeClr val="lt1"/>
                </a:solidFill>
              </a:defRPr>
            </a:lvl6pPr>
            <a:lvl7pPr indent="-342900" lvl="6" marL="3200400" rtl="0">
              <a:spcBef>
                <a:spcPts val="0"/>
              </a:spcBef>
              <a:spcAft>
                <a:spcPts val="0"/>
              </a:spcAft>
              <a:buClr>
                <a:schemeClr val="lt1"/>
              </a:buClr>
              <a:buSzPts val="1800"/>
              <a:buChar char="●"/>
              <a:defRPr>
                <a:solidFill>
                  <a:schemeClr val="lt1"/>
                </a:solidFill>
              </a:defRPr>
            </a:lvl7pPr>
            <a:lvl8pPr indent="-342900" lvl="7" marL="3657600" rtl="0">
              <a:spcBef>
                <a:spcPts val="0"/>
              </a:spcBef>
              <a:spcAft>
                <a:spcPts val="0"/>
              </a:spcAft>
              <a:buClr>
                <a:schemeClr val="lt1"/>
              </a:buClr>
              <a:buSzPts val="1800"/>
              <a:buChar char="○"/>
              <a:defRPr>
                <a:solidFill>
                  <a:schemeClr val="lt1"/>
                </a:solidFill>
              </a:defRPr>
            </a:lvl8pPr>
            <a:lvl9pPr indent="-342900" lvl="8" marL="4114800" rtl="0">
              <a:spcBef>
                <a:spcPts val="0"/>
              </a:spcBef>
              <a:spcAft>
                <a:spcPts val="0"/>
              </a:spcAft>
              <a:buClr>
                <a:schemeClr val="lt1"/>
              </a:buClr>
              <a:buSzPts val="1800"/>
              <a:buChar char="■"/>
              <a:defRPr>
                <a:solidFill>
                  <a:schemeClr val="lt1"/>
                </a:solidFill>
              </a:defRPr>
            </a:lvl9pPr>
          </a:lstStyle>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3">
  <p:cSld name="TITLE_AND_TWO_COLUMNS_2_1_4">
    <p:spTree>
      <p:nvGrpSpPr>
        <p:cNvPr id="1713" name="Shape 1713"/>
        <p:cNvGrpSpPr/>
        <p:nvPr/>
      </p:nvGrpSpPr>
      <p:grpSpPr>
        <a:xfrm>
          <a:off x="0" y="0"/>
          <a:ext cx="0" cy="0"/>
          <a:chOff x="0" y="0"/>
          <a:chExt cx="0" cy="0"/>
        </a:xfrm>
      </p:grpSpPr>
      <p:sp>
        <p:nvSpPr>
          <p:cNvPr id="1714" name="Google Shape;1714;p332"/>
          <p:cNvSpPr/>
          <p:nvPr/>
        </p:nvSpPr>
        <p:spPr>
          <a:xfrm>
            <a:off x="4453500" y="0"/>
            <a:ext cx="46905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3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716" name="Google Shape;1716;p332"/>
          <p:cNvSpPr txBox="1"/>
          <p:nvPr>
            <p:ph idx="1" type="body"/>
          </p:nvPr>
        </p:nvSpPr>
        <p:spPr>
          <a:xfrm>
            <a:off x="4871700" y="951350"/>
            <a:ext cx="3962100" cy="3523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p:cSld name="TITLE_AND_TWO_COLUMNS_2_1_1">
    <p:spTree>
      <p:nvGrpSpPr>
        <p:cNvPr id="1717" name="Shape 1717"/>
        <p:cNvGrpSpPr/>
        <p:nvPr/>
      </p:nvGrpSpPr>
      <p:grpSpPr>
        <a:xfrm>
          <a:off x="0" y="0"/>
          <a:ext cx="0" cy="0"/>
          <a:chOff x="0" y="0"/>
          <a:chExt cx="0" cy="0"/>
        </a:xfrm>
      </p:grpSpPr>
      <p:sp>
        <p:nvSpPr>
          <p:cNvPr id="1718" name="Google Shape;1718;p333"/>
          <p:cNvSpPr/>
          <p:nvPr/>
        </p:nvSpPr>
        <p:spPr>
          <a:xfrm>
            <a:off x="0" y="0"/>
            <a:ext cx="46905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3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1">
  <p:cSld name="TITLE_AND_TWO_COLUMNS_2_1_1_1">
    <p:spTree>
      <p:nvGrpSpPr>
        <p:cNvPr id="1720" name="Shape 1720"/>
        <p:cNvGrpSpPr/>
        <p:nvPr/>
      </p:nvGrpSpPr>
      <p:grpSpPr>
        <a:xfrm>
          <a:off x="0" y="0"/>
          <a:ext cx="0" cy="0"/>
          <a:chOff x="0" y="0"/>
          <a:chExt cx="0" cy="0"/>
        </a:xfrm>
      </p:grpSpPr>
      <p:sp>
        <p:nvSpPr>
          <p:cNvPr id="1721" name="Google Shape;1721;p334"/>
          <p:cNvSpPr/>
          <p:nvPr/>
        </p:nvSpPr>
        <p:spPr>
          <a:xfrm>
            <a:off x="0" y="0"/>
            <a:ext cx="46905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3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p:cSld name="CUSTOM_4_3_1">
    <p:spTree>
      <p:nvGrpSpPr>
        <p:cNvPr id="174" name="Shape 174"/>
        <p:cNvGrpSpPr/>
        <p:nvPr/>
      </p:nvGrpSpPr>
      <p:grpSpPr>
        <a:xfrm>
          <a:off x="0" y="0"/>
          <a:ext cx="0" cy="0"/>
          <a:chOff x="0" y="0"/>
          <a:chExt cx="0" cy="0"/>
        </a:xfrm>
      </p:grpSpPr>
      <p:sp>
        <p:nvSpPr>
          <p:cNvPr id="175" name="Google Shape;175;p35"/>
          <p:cNvSpPr txBox="1"/>
          <p:nvPr/>
        </p:nvSpPr>
        <p:spPr>
          <a:xfrm>
            <a:off x="3620250" y="170187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176" name="Google Shape;176;p35"/>
          <p:cNvSpPr txBox="1"/>
          <p:nvPr>
            <p:ph idx="1" type="subTitle"/>
          </p:nvPr>
        </p:nvSpPr>
        <p:spPr>
          <a:xfrm>
            <a:off x="1129050" y="416375"/>
            <a:ext cx="6774300" cy="779100"/>
          </a:xfrm>
          <a:prstGeom prst="rect">
            <a:avLst/>
          </a:prstGeom>
          <a:ln cap="flat" cmpd="sng" w="38100">
            <a:solidFill>
              <a:srgbClr val="383838"/>
            </a:solidFill>
            <a:prstDash val="solid"/>
            <a:round/>
            <a:headEnd len="sm" w="sm" type="none"/>
            <a:tailEnd len="sm" w="sm" type="none"/>
          </a:ln>
        </p:spPr>
        <p:txBody>
          <a:bodyPr anchorCtr="0" anchor="ctr" bIns="91425" lIns="91425" spcFirstLastPara="1" rIns="91425" wrap="square" tIns="91425">
            <a:normAutofit/>
          </a:bodyPr>
          <a:lstStyle>
            <a:lvl1pPr lvl="0" rtl="0">
              <a:spcBef>
                <a:spcPts val="0"/>
              </a:spcBef>
              <a:spcAft>
                <a:spcPts val="0"/>
              </a:spcAft>
              <a:buSzPts val="3500"/>
              <a:buFont typeface="Poppins Medium"/>
              <a:buNone/>
              <a:defRPr sz="3500">
                <a:latin typeface="Poppins Medium"/>
                <a:ea typeface="Poppins Medium"/>
                <a:cs typeface="Poppins Medium"/>
                <a:sym typeface="Poppins Medium"/>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77" name="Google Shape;177;p3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2">
  <p:cSld name="TITLE_AND_TWO_COLUMNS_2_1_1_2">
    <p:spTree>
      <p:nvGrpSpPr>
        <p:cNvPr id="1723" name="Shape 1723"/>
        <p:cNvGrpSpPr/>
        <p:nvPr/>
      </p:nvGrpSpPr>
      <p:grpSpPr>
        <a:xfrm>
          <a:off x="0" y="0"/>
          <a:ext cx="0" cy="0"/>
          <a:chOff x="0" y="0"/>
          <a:chExt cx="0" cy="0"/>
        </a:xfrm>
      </p:grpSpPr>
      <p:sp>
        <p:nvSpPr>
          <p:cNvPr id="1724" name="Google Shape;1724;p335"/>
          <p:cNvSpPr/>
          <p:nvPr/>
        </p:nvSpPr>
        <p:spPr>
          <a:xfrm>
            <a:off x="0" y="0"/>
            <a:ext cx="46905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3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3">
  <p:cSld name="TITLE_AND_TWO_COLUMNS_2_1_1_3">
    <p:spTree>
      <p:nvGrpSpPr>
        <p:cNvPr id="1726" name="Shape 1726"/>
        <p:cNvGrpSpPr/>
        <p:nvPr/>
      </p:nvGrpSpPr>
      <p:grpSpPr>
        <a:xfrm>
          <a:off x="0" y="0"/>
          <a:ext cx="0" cy="0"/>
          <a:chOff x="0" y="0"/>
          <a:chExt cx="0" cy="0"/>
        </a:xfrm>
      </p:grpSpPr>
      <p:sp>
        <p:nvSpPr>
          <p:cNvPr id="1727" name="Google Shape;1727;p336"/>
          <p:cNvSpPr/>
          <p:nvPr/>
        </p:nvSpPr>
        <p:spPr>
          <a:xfrm>
            <a:off x="0" y="0"/>
            <a:ext cx="46905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3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4">
  <p:cSld name="TITLE_AND_TWO_COLUMNS_2_1_1_4">
    <p:spTree>
      <p:nvGrpSpPr>
        <p:cNvPr id="1729" name="Shape 1729"/>
        <p:cNvGrpSpPr/>
        <p:nvPr/>
      </p:nvGrpSpPr>
      <p:grpSpPr>
        <a:xfrm>
          <a:off x="0" y="0"/>
          <a:ext cx="0" cy="0"/>
          <a:chOff x="0" y="0"/>
          <a:chExt cx="0" cy="0"/>
        </a:xfrm>
      </p:grpSpPr>
      <p:sp>
        <p:nvSpPr>
          <p:cNvPr id="1730" name="Google Shape;1730;p337"/>
          <p:cNvSpPr/>
          <p:nvPr/>
        </p:nvSpPr>
        <p:spPr>
          <a:xfrm>
            <a:off x="0" y="0"/>
            <a:ext cx="46905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3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5">
  <p:cSld name="TITLE_AND_TWO_COLUMNS_2_1_1_5">
    <p:spTree>
      <p:nvGrpSpPr>
        <p:cNvPr id="1732" name="Shape 1732"/>
        <p:cNvGrpSpPr/>
        <p:nvPr/>
      </p:nvGrpSpPr>
      <p:grpSpPr>
        <a:xfrm>
          <a:off x="0" y="0"/>
          <a:ext cx="0" cy="0"/>
          <a:chOff x="0" y="0"/>
          <a:chExt cx="0" cy="0"/>
        </a:xfrm>
      </p:grpSpPr>
      <p:sp>
        <p:nvSpPr>
          <p:cNvPr id="1733" name="Google Shape;1733;p338"/>
          <p:cNvSpPr/>
          <p:nvPr/>
        </p:nvSpPr>
        <p:spPr>
          <a:xfrm>
            <a:off x="0" y="0"/>
            <a:ext cx="46905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3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p:cSld name="MAIN_POINT">
    <p:bg>
      <p:bgPr>
        <a:solidFill>
          <a:srgbClr val="FFC17A"/>
        </a:solidFill>
      </p:bgPr>
    </p:bg>
    <p:spTree>
      <p:nvGrpSpPr>
        <p:cNvPr id="1735" name="Shape 1735"/>
        <p:cNvGrpSpPr/>
        <p:nvPr/>
      </p:nvGrpSpPr>
      <p:grpSpPr>
        <a:xfrm>
          <a:off x="0" y="0"/>
          <a:ext cx="0" cy="0"/>
          <a:chOff x="0" y="0"/>
          <a:chExt cx="0" cy="0"/>
        </a:xfrm>
      </p:grpSpPr>
      <p:sp>
        <p:nvSpPr>
          <p:cNvPr id="1736" name="Google Shape;1736;p339"/>
          <p:cNvSpPr/>
          <p:nvPr/>
        </p:nvSpPr>
        <p:spPr>
          <a:xfrm>
            <a:off x="1336350" y="684750"/>
            <a:ext cx="6471300" cy="377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3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738" name="Google Shape;1738;p339"/>
          <p:cNvSpPr/>
          <p:nvPr/>
        </p:nvSpPr>
        <p:spPr>
          <a:xfrm>
            <a:off x="0" y="1393900"/>
            <a:ext cx="1773600" cy="3477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339"/>
          <p:cNvSpPr txBox="1"/>
          <p:nvPr>
            <p:ph type="title"/>
          </p:nvPr>
        </p:nvSpPr>
        <p:spPr>
          <a:xfrm>
            <a:off x="2017650" y="1180250"/>
            <a:ext cx="5540700" cy="10146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
        <p:nvSpPr>
          <p:cNvPr id="1740" name="Google Shape;1740;p339"/>
          <p:cNvSpPr txBox="1"/>
          <p:nvPr>
            <p:ph idx="1" type="body"/>
          </p:nvPr>
        </p:nvSpPr>
        <p:spPr>
          <a:xfrm>
            <a:off x="2132675" y="2550850"/>
            <a:ext cx="5289900" cy="15159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1">
  <p:cSld name="MAIN_POINT_2">
    <p:bg>
      <p:bgPr>
        <a:solidFill>
          <a:schemeClr val="dk2"/>
        </a:solidFill>
      </p:bgPr>
    </p:bg>
    <p:spTree>
      <p:nvGrpSpPr>
        <p:cNvPr id="1741" name="Shape 1741"/>
        <p:cNvGrpSpPr/>
        <p:nvPr/>
      </p:nvGrpSpPr>
      <p:grpSpPr>
        <a:xfrm>
          <a:off x="0" y="0"/>
          <a:ext cx="0" cy="0"/>
          <a:chOff x="0" y="0"/>
          <a:chExt cx="0" cy="0"/>
        </a:xfrm>
      </p:grpSpPr>
      <p:sp>
        <p:nvSpPr>
          <p:cNvPr id="1742" name="Google Shape;1742;p340"/>
          <p:cNvSpPr/>
          <p:nvPr/>
        </p:nvSpPr>
        <p:spPr>
          <a:xfrm>
            <a:off x="1336350" y="684750"/>
            <a:ext cx="6471300" cy="377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3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744" name="Google Shape;1744;p340"/>
          <p:cNvSpPr/>
          <p:nvPr/>
        </p:nvSpPr>
        <p:spPr>
          <a:xfrm>
            <a:off x="0" y="1393900"/>
            <a:ext cx="1773600" cy="347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340"/>
          <p:cNvSpPr txBox="1"/>
          <p:nvPr>
            <p:ph type="title"/>
          </p:nvPr>
        </p:nvSpPr>
        <p:spPr>
          <a:xfrm>
            <a:off x="2017650" y="1180250"/>
            <a:ext cx="5540700" cy="10146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
        <p:nvSpPr>
          <p:cNvPr id="1746" name="Google Shape;1746;p340"/>
          <p:cNvSpPr txBox="1"/>
          <p:nvPr>
            <p:ph idx="1" type="body"/>
          </p:nvPr>
        </p:nvSpPr>
        <p:spPr>
          <a:xfrm>
            <a:off x="2132675" y="2550850"/>
            <a:ext cx="5289900" cy="15159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1 1">
  <p:cSld name="MAIN_POINT_2_1">
    <p:bg>
      <p:bgPr>
        <a:solidFill>
          <a:schemeClr val="accent1"/>
        </a:solidFill>
      </p:bgPr>
    </p:bg>
    <p:spTree>
      <p:nvGrpSpPr>
        <p:cNvPr id="1747" name="Shape 1747"/>
        <p:cNvGrpSpPr/>
        <p:nvPr/>
      </p:nvGrpSpPr>
      <p:grpSpPr>
        <a:xfrm>
          <a:off x="0" y="0"/>
          <a:ext cx="0" cy="0"/>
          <a:chOff x="0" y="0"/>
          <a:chExt cx="0" cy="0"/>
        </a:xfrm>
      </p:grpSpPr>
      <p:sp>
        <p:nvSpPr>
          <p:cNvPr id="1748" name="Google Shape;1748;p341"/>
          <p:cNvSpPr/>
          <p:nvPr/>
        </p:nvSpPr>
        <p:spPr>
          <a:xfrm>
            <a:off x="1336350" y="684750"/>
            <a:ext cx="6471300" cy="377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3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750" name="Google Shape;1750;p341"/>
          <p:cNvSpPr/>
          <p:nvPr/>
        </p:nvSpPr>
        <p:spPr>
          <a:xfrm>
            <a:off x="0" y="1393900"/>
            <a:ext cx="1773600" cy="347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341"/>
          <p:cNvSpPr txBox="1"/>
          <p:nvPr>
            <p:ph type="title"/>
          </p:nvPr>
        </p:nvSpPr>
        <p:spPr>
          <a:xfrm>
            <a:off x="2017650" y="1180250"/>
            <a:ext cx="5540700" cy="10146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
        <p:nvSpPr>
          <p:cNvPr id="1752" name="Google Shape;1752;p341"/>
          <p:cNvSpPr txBox="1"/>
          <p:nvPr>
            <p:ph idx="1" type="body"/>
          </p:nvPr>
        </p:nvSpPr>
        <p:spPr>
          <a:xfrm>
            <a:off x="2132675" y="2550850"/>
            <a:ext cx="5289900" cy="15159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1 2">
  <p:cSld name="MAIN_POINT_2_2">
    <p:bg>
      <p:bgPr>
        <a:solidFill>
          <a:schemeClr val="accent2"/>
        </a:solidFill>
      </p:bgPr>
    </p:bg>
    <p:spTree>
      <p:nvGrpSpPr>
        <p:cNvPr id="1753" name="Shape 1753"/>
        <p:cNvGrpSpPr/>
        <p:nvPr/>
      </p:nvGrpSpPr>
      <p:grpSpPr>
        <a:xfrm>
          <a:off x="0" y="0"/>
          <a:ext cx="0" cy="0"/>
          <a:chOff x="0" y="0"/>
          <a:chExt cx="0" cy="0"/>
        </a:xfrm>
      </p:grpSpPr>
      <p:sp>
        <p:nvSpPr>
          <p:cNvPr id="1754" name="Google Shape;1754;p342"/>
          <p:cNvSpPr/>
          <p:nvPr/>
        </p:nvSpPr>
        <p:spPr>
          <a:xfrm>
            <a:off x="1336350" y="684750"/>
            <a:ext cx="6471300" cy="377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3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756" name="Google Shape;1756;p342"/>
          <p:cNvSpPr/>
          <p:nvPr/>
        </p:nvSpPr>
        <p:spPr>
          <a:xfrm>
            <a:off x="0" y="1393900"/>
            <a:ext cx="1773600" cy="347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342"/>
          <p:cNvSpPr txBox="1"/>
          <p:nvPr>
            <p:ph type="title"/>
          </p:nvPr>
        </p:nvSpPr>
        <p:spPr>
          <a:xfrm>
            <a:off x="2017650" y="1180250"/>
            <a:ext cx="5540700" cy="10146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
        <p:nvSpPr>
          <p:cNvPr id="1758" name="Google Shape;1758;p342"/>
          <p:cNvSpPr txBox="1"/>
          <p:nvPr>
            <p:ph idx="1" type="body"/>
          </p:nvPr>
        </p:nvSpPr>
        <p:spPr>
          <a:xfrm>
            <a:off x="2132675" y="2550850"/>
            <a:ext cx="5289900" cy="15159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1 2 1">
  <p:cSld name="MAIN_POINT_2_2_1">
    <p:bg>
      <p:bgPr>
        <a:solidFill>
          <a:schemeClr val="accent3"/>
        </a:solidFill>
      </p:bgPr>
    </p:bg>
    <p:spTree>
      <p:nvGrpSpPr>
        <p:cNvPr id="1759" name="Shape 1759"/>
        <p:cNvGrpSpPr/>
        <p:nvPr/>
      </p:nvGrpSpPr>
      <p:grpSpPr>
        <a:xfrm>
          <a:off x="0" y="0"/>
          <a:ext cx="0" cy="0"/>
          <a:chOff x="0" y="0"/>
          <a:chExt cx="0" cy="0"/>
        </a:xfrm>
      </p:grpSpPr>
      <p:sp>
        <p:nvSpPr>
          <p:cNvPr id="1760" name="Google Shape;1760;p343"/>
          <p:cNvSpPr/>
          <p:nvPr/>
        </p:nvSpPr>
        <p:spPr>
          <a:xfrm>
            <a:off x="1336350" y="684750"/>
            <a:ext cx="6471300" cy="377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3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762" name="Google Shape;1762;p343"/>
          <p:cNvSpPr/>
          <p:nvPr/>
        </p:nvSpPr>
        <p:spPr>
          <a:xfrm>
            <a:off x="0" y="1393900"/>
            <a:ext cx="1773600" cy="347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343"/>
          <p:cNvSpPr txBox="1"/>
          <p:nvPr>
            <p:ph type="title"/>
          </p:nvPr>
        </p:nvSpPr>
        <p:spPr>
          <a:xfrm>
            <a:off x="2017650" y="1180250"/>
            <a:ext cx="5540700" cy="10146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
        <p:nvSpPr>
          <p:cNvPr id="1764" name="Google Shape;1764;p343"/>
          <p:cNvSpPr txBox="1"/>
          <p:nvPr>
            <p:ph idx="1" type="body"/>
          </p:nvPr>
        </p:nvSpPr>
        <p:spPr>
          <a:xfrm>
            <a:off x="2132675" y="2550850"/>
            <a:ext cx="5289900" cy="15159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p:cSld name="MAIN_POINT_1">
    <p:bg>
      <p:bgPr>
        <a:solidFill>
          <a:srgbClr val="FFC17A"/>
        </a:solidFill>
      </p:bgPr>
    </p:bg>
    <p:spTree>
      <p:nvGrpSpPr>
        <p:cNvPr id="1765" name="Shape 1765"/>
        <p:cNvGrpSpPr/>
        <p:nvPr/>
      </p:nvGrpSpPr>
      <p:grpSpPr>
        <a:xfrm>
          <a:off x="0" y="0"/>
          <a:ext cx="0" cy="0"/>
          <a:chOff x="0" y="0"/>
          <a:chExt cx="0" cy="0"/>
        </a:xfrm>
      </p:grpSpPr>
      <p:sp>
        <p:nvSpPr>
          <p:cNvPr id="1766" name="Google Shape;1766;p3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767" name="Google Shape;1767;p344"/>
          <p:cNvSpPr txBox="1"/>
          <p:nvPr>
            <p:ph type="title"/>
          </p:nvPr>
        </p:nvSpPr>
        <p:spPr>
          <a:xfrm>
            <a:off x="296250" y="1944450"/>
            <a:ext cx="8551500" cy="1254600"/>
          </a:xfrm>
          <a:prstGeom prst="rect">
            <a:avLst/>
          </a:prstGeom>
        </p:spPr>
        <p:txBody>
          <a:bodyPr anchorCtr="0" anchor="t" bIns="91425" lIns="91425" spcFirstLastPara="1" rIns="91425" wrap="square" tIns="91425">
            <a:normAutofit/>
          </a:bodyPr>
          <a:lstStyle>
            <a:lvl1pPr lvl="0" rtl="0">
              <a:spcBef>
                <a:spcPts val="0"/>
              </a:spcBef>
              <a:spcAft>
                <a:spcPts val="0"/>
              </a:spcAft>
              <a:buSzPts val="4500"/>
              <a:buFont typeface="Poppins"/>
              <a:buNone/>
              <a:defRPr b="1" sz="4500">
                <a:latin typeface="Poppins"/>
                <a:ea typeface="Poppins"/>
                <a:cs typeface="Poppins"/>
                <a:sym typeface="Poppins"/>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p:cSld name="CUSTOM_4_3_1_1">
    <p:spTree>
      <p:nvGrpSpPr>
        <p:cNvPr id="178" name="Shape 178"/>
        <p:cNvGrpSpPr/>
        <p:nvPr/>
      </p:nvGrpSpPr>
      <p:grpSpPr>
        <a:xfrm>
          <a:off x="0" y="0"/>
          <a:ext cx="0" cy="0"/>
          <a:chOff x="0" y="0"/>
          <a:chExt cx="0" cy="0"/>
        </a:xfrm>
      </p:grpSpPr>
      <p:sp>
        <p:nvSpPr>
          <p:cNvPr id="179" name="Google Shape;179;p36"/>
          <p:cNvSpPr txBox="1"/>
          <p:nvPr/>
        </p:nvSpPr>
        <p:spPr>
          <a:xfrm>
            <a:off x="3620250" y="170187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180" name="Google Shape;180;p36"/>
          <p:cNvSpPr txBox="1"/>
          <p:nvPr>
            <p:ph idx="1" type="subTitle"/>
          </p:nvPr>
        </p:nvSpPr>
        <p:spPr>
          <a:xfrm>
            <a:off x="1129050" y="416375"/>
            <a:ext cx="6774300" cy="779100"/>
          </a:xfrm>
          <a:prstGeom prst="rect">
            <a:avLst/>
          </a:prstGeom>
          <a:ln cap="flat" cmpd="sng" w="38100">
            <a:solidFill>
              <a:srgbClr val="383838"/>
            </a:solidFill>
            <a:prstDash val="solid"/>
            <a:round/>
            <a:headEnd len="sm" w="sm" type="none"/>
            <a:tailEnd len="sm" w="sm" type="none"/>
          </a:ln>
        </p:spPr>
        <p:txBody>
          <a:bodyPr anchorCtr="0" anchor="ctr" bIns="91425" lIns="91425" spcFirstLastPara="1" rIns="91425" wrap="square" tIns="91425">
            <a:normAutofit/>
          </a:bodyPr>
          <a:lstStyle>
            <a:lvl1pPr lvl="0" rtl="0">
              <a:spcBef>
                <a:spcPts val="0"/>
              </a:spcBef>
              <a:spcAft>
                <a:spcPts val="0"/>
              </a:spcAft>
              <a:buSzPts val="3500"/>
              <a:buFont typeface="Poppins Medium"/>
              <a:buNone/>
              <a:defRPr sz="3500">
                <a:latin typeface="Poppins Medium"/>
                <a:ea typeface="Poppins Medium"/>
                <a:cs typeface="Poppins Medium"/>
                <a:sym typeface="Poppins Medium"/>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81" name="Google Shape;181;p36"/>
          <p:cNvSpPr txBox="1"/>
          <p:nvPr>
            <p:ph idx="2" type="subTitle"/>
          </p:nvPr>
        </p:nvSpPr>
        <p:spPr>
          <a:xfrm>
            <a:off x="1071750" y="1669875"/>
            <a:ext cx="30390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82" name="Google Shape;182;p36"/>
          <p:cNvSpPr txBox="1"/>
          <p:nvPr>
            <p:ph idx="3" type="subTitle"/>
          </p:nvPr>
        </p:nvSpPr>
        <p:spPr>
          <a:xfrm>
            <a:off x="356975" y="170632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183" name="Google Shape;183;p36"/>
          <p:cNvSpPr txBox="1"/>
          <p:nvPr>
            <p:ph idx="4" type="subTitle"/>
          </p:nvPr>
        </p:nvSpPr>
        <p:spPr>
          <a:xfrm>
            <a:off x="356975" y="268312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184" name="Google Shape;184;p36"/>
          <p:cNvSpPr txBox="1"/>
          <p:nvPr>
            <p:ph idx="5" type="subTitle"/>
          </p:nvPr>
        </p:nvSpPr>
        <p:spPr>
          <a:xfrm>
            <a:off x="464250" y="372467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185" name="Google Shape;185;p36"/>
          <p:cNvSpPr txBox="1"/>
          <p:nvPr>
            <p:ph idx="6" type="subTitle"/>
          </p:nvPr>
        </p:nvSpPr>
        <p:spPr>
          <a:xfrm>
            <a:off x="1071750" y="2646675"/>
            <a:ext cx="30390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86" name="Google Shape;186;p36"/>
          <p:cNvSpPr txBox="1"/>
          <p:nvPr>
            <p:ph idx="7" type="subTitle"/>
          </p:nvPr>
        </p:nvSpPr>
        <p:spPr>
          <a:xfrm>
            <a:off x="1071750" y="3688225"/>
            <a:ext cx="30390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87" name="Google Shape;187;p3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1">
  <p:cSld name="MAIN_POINT_1_1">
    <p:bg>
      <p:bgPr>
        <a:solidFill>
          <a:schemeClr val="dk2"/>
        </a:solidFill>
      </p:bgPr>
    </p:bg>
    <p:spTree>
      <p:nvGrpSpPr>
        <p:cNvPr id="1768" name="Shape 1768"/>
        <p:cNvGrpSpPr/>
        <p:nvPr/>
      </p:nvGrpSpPr>
      <p:grpSpPr>
        <a:xfrm>
          <a:off x="0" y="0"/>
          <a:ext cx="0" cy="0"/>
          <a:chOff x="0" y="0"/>
          <a:chExt cx="0" cy="0"/>
        </a:xfrm>
      </p:grpSpPr>
      <p:sp>
        <p:nvSpPr>
          <p:cNvPr id="1769" name="Google Shape;1769;p3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770" name="Google Shape;1770;p345"/>
          <p:cNvSpPr txBox="1"/>
          <p:nvPr>
            <p:ph type="title"/>
          </p:nvPr>
        </p:nvSpPr>
        <p:spPr>
          <a:xfrm>
            <a:off x="296250" y="1944450"/>
            <a:ext cx="8551500" cy="1254600"/>
          </a:xfrm>
          <a:prstGeom prst="rect">
            <a:avLst/>
          </a:prstGeom>
        </p:spPr>
        <p:txBody>
          <a:bodyPr anchorCtr="0" anchor="t" bIns="91425" lIns="91425" spcFirstLastPara="1" rIns="91425" wrap="square" tIns="91425">
            <a:normAutofit/>
          </a:bodyPr>
          <a:lstStyle>
            <a:lvl1pPr lvl="0" rtl="0">
              <a:spcBef>
                <a:spcPts val="0"/>
              </a:spcBef>
              <a:spcAft>
                <a:spcPts val="0"/>
              </a:spcAft>
              <a:buSzPts val="4500"/>
              <a:buFont typeface="Poppins"/>
              <a:buNone/>
              <a:defRPr b="1" sz="4500">
                <a:latin typeface="Poppins"/>
                <a:ea typeface="Poppins"/>
                <a:cs typeface="Poppins"/>
                <a:sym typeface="Poppins"/>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2">
  <p:cSld name="MAIN_POINT_1_2">
    <p:bg>
      <p:bgPr>
        <a:solidFill>
          <a:schemeClr val="accent1"/>
        </a:solidFill>
      </p:bgPr>
    </p:bg>
    <p:spTree>
      <p:nvGrpSpPr>
        <p:cNvPr id="1771" name="Shape 1771"/>
        <p:cNvGrpSpPr/>
        <p:nvPr/>
      </p:nvGrpSpPr>
      <p:grpSpPr>
        <a:xfrm>
          <a:off x="0" y="0"/>
          <a:ext cx="0" cy="0"/>
          <a:chOff x="0" y="0"/>
          <a:chExt cx="0" cy="0"/>
        </a:xfrm>
      </p:grpSpPr>
      <p:sp>
        <p:nvSpPr>
          <p:cNvPr id="1772" name="Google Shape;1772;p3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773" name="Google Shape;1773;p346"/>
          <p:cNvSpPr txBox="1"/>
          <p:nvPr>
            <p:ph type="title"/>
          </p:nvPr>
        </p:nvSpPr>
        <p:spPr>
          <a:xfrm>
            <a:off x="296250" y="1944450"/>
            <a:ext cx="8551500" cy="1254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4500"/>
              <a:buFont typeface="Poppins"/>
              <a:buNone/>
              <a:defRPr b="1" sz="4500">
                <a:solidFill>
                  <a:schemeClr val="lt1"/>
                </a:solidFill>
                <a:latin typeface="Poppins"/>
                <a:ea typeface="Poppins"/>
                <a:cs typeface="Poppins"/>
                <a:sym typeface="Poppins"/>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3 1">
  <p:cSld name="MAIN_POINT_1_3_1">
    <p:bg>
      <p:bgPr>
        <a:solidFill>
          <a:schemeClr val="accent2"/>
        </a:solidFill>
      </p:bgPr>
    </p:bg>
    <p:spTree>
      <p:nvGrpSpPr>
        <p:cNvPr id="1774" name="Shape 1774"/>
        <p:cNvGrpSpPr/>
        <p:nvPr/>
      </p:nvGrpSpPr>
      <p:grpSpPr>
        <a:xfrm>
          <a:off x="0" y="0"/>
          <a:ext cx="0" cy="0"/>
          <a:chOff x="0" y="0"/>
          <a:chExt cx="0" cy="0"/>
        </a:xfrm>
      </p:grpSpPr>
      <p:sp>
        <p:nvSpPr>
          <p:cNvPr id="1775" name="Google Shape;1775;p3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776" name="Google Shape;1776;p347"/>
          <p:cNvSpPr txBox="1"/>
          <p:nvPr>
            <p:ph type="title"/>
          </p:nvPr>
        </p:nvSpPr>
        <p:spPr>
          <a:xfrm>
            <a:off x="296250" y="1944450"/>
            <a:ext cx="8551500" cy="1254600"/>
          </a:xfrm>
          <a:prstGeom prst="rect">
            <a:avLst/>
          </a:prstGeom>
        </p:spPr>
        <p:txBody>
          <a:bodyPr anchorCtr="0" anchor="t" bIns="91425" lIns="91425" spcFirstLastPara="1" rIns="91425" wrap="square" tIns="91425">
            <a:normAutofit/>
          </a:bodyPr>
          <a:lstStyle>
            <a:lvl1pPr lvl="0" rtl="0">
              <a:spcBef>
                <a:spcPts val="0"/>
              </a:spcBef>
              <a:spcAft>
                <a:spcPts val="0"/>
              </a:spcAft>
              <a:buSzPts val="4500"/>
              <a:buFont typeface="Poppins"/>
              <a:buNone/>
              <a:defRPr b="1" sz="4500">
                <a:latin typeface="Poppins"/>
                <a:ea typeface="Poppins"/>
                <a:cs typeface="Poppins"/>
                <a:sym typeface="Poppins"/>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3">
  <p:cSld name="MAIN_POINT_1_3_3">
    <p:bg>
      <p:bgPr>
        <a:solidFill>
          <a:schemeClr val="accent2"/>
        </a:solidFill>
      </p:bgPr>
    </p:bg>
    <p:spTree>
      <p:nvGrpSpPr>
        <p:cNvPr id="1777" name="Shape 1777"/>
        <p:cNvGrpSpPr/>
        <p:nvPr/>
      </p:nvGrpSpPr>
      <p:grpSpPr>
        <a:xfrm>
          <a:off x="0" y="0"/>
          <a:ext cx="0" cy="0"/>
          <a:chOff x="0" y="0"/>
          <a:chExt cx="0" cy="0"/>
        </a:xfrm>
      </p:grpSpPr>
      <p:sp>
        <p:nvSpPr>
          <p:cNvPr id="1778" name="Google Shape;1778;p3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779" name="Google Shape;1779;p348"/>
          <p:cNvSpPr txBox="1"/>
          <p:nvPr>
            <p:ph type="title"/>
          </p:nvPr>
        </p:nvSpPr>
        <p:spPr>
          <a:xfrm>
            <a:off x="296250" y="1944450"/>
            <a:ext cx="8551500" cy="1254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4500"/>
              <a:buFont typeface="Poppins"/>
              <a:buNone/>
              <a:defRPr b="1" sz="4500">
                <a:solidFill>
                  <a:schemeClr val="lt1"/>
                </a:solidFill>
                <a:latin typeface="Poppins"/>
                <a:ea typeface="Poppins"/>
                <a:cs typeface="Poppins"/>
                <a:sym typeface="Poppins"/>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3 2">
  <p:cSld name="MAIN_POINT_1_3_2">
    <p:bg>
      <p:bgPr>
        <a:solidFill>
          <a:schemeClr val="accent3"/>
        </a:solidFill>
      </p:bgPr>
    </p:bg>
    <p:spTree>
      <p:nvGrpSpPr>
        <p:cNvPr id="1780" name="Shape 1780"/>
        <p:cNvGrpSpPr/>
        <p:nvPr/>
      </p:nvGrpSpPr>
      <p:grpSpPr>
        <a:xfrm>
          <a:off x="0" y="0"/>
          <a:ext cx="0" cy="0"/>
          <a:chOff x="0" y="0"/>
          <a:chExt cx="0" cy="0"/>
        </a:xfrm>
      </p:grpSpPr>
      <p:sp>
        <p:nvSpPr>
          <p:cNvPr id="1781" name="Google Shape;1781;p3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782" name="Google Shape;1782;p349"/>
          <p:cNvSpPr txBox="1"/>
          <p:nvPr>
            <p:ph type="title"/>
          </p:nvPr>
        </p:nvSpPr>
        <p:spPr>
          <a:xfrm>
            <a:off x="296250" y="1944450"/>
            <a:ext cx="8551500" cy="12546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2C2C2C"/>
              </a:buClr>
              <a:buSzPts val="4500"/>
              <a:buFont typeface="Poppins"/>
              <a:buNone/>
              <a:defRPr b="1" sz="4500">
                <a:solidFill>
                  <a:srgbClr val="2C2C2C"/>
                </a:solidFill>
                <a:latin typeface="Poppins"/>
                <a:ea typeface="Poppins"/>
                <a:cs typeface="Poppins"/>
                <a:sym typeface="Poppins"/>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ample Slide">
  <p:cSld name="TITLE_2">
    <p:spTree>
      <p:nvGrpSpPr>
        <p:cNvPr id="1783" name="Shape 1783"/>
        <p:cNvGrpSpPr/>
        <p:nvPr/>
      </p:nvGrpSpPr>
      <p:grpSpPr>
        <a:xfrm>
          <a:off x="0" y="0"/>
          <a:ext cx="0" cy="0"/>
          <a:chOff x="0" y="0"/>
          <a:chExt cx="0" cy="0"/>
        </a:xfrm>
      </p:grpSpPr>
      <p:sp>
        <p:nvSpPr>
          <p:cNvPr id="1784" name="Google Shape;1784;p350"/>
          <p:cNvSpPr/>
          <p:nvPr/>
        </p:nvSpPr>
        <p:spPr>
          <a:xfrm>
            <a:off x="0" y="4035350"/>
            <a:ext cx="9144000" cy="1107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3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786" name="Google Shape;1786;p350"/>
          <p:cNvSpPr txBox="1"/>
          <p:nvPr/>
        </p:nvSpPr>
        <p:spPr>
          <a:xfrm>
            <a:off x="2906275" y="607225"/>
            <a:ext cx="24357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Thank You!</a:t>
            </a:r>
            <a:endParaRPr sz="2800">
              <a:solidFill>
                <a:srgbClr val="2C2C2C"/>
              </a:solidFill>
              <a:latin typeface="Poppins Medium"/>
              <a:ea typeface="Poppins Medium"/>
              <a:cs typeface="Poppins Medium"/>
              <a:sym typeface="Poppins Medium"/>
            </a:endParaRPr>
          </a:p>
        </p:txBody>
      </p:sp>
      <p:sp>
        <p:nvSpPr>
          <p:cNvPr id="1787" name="Google Shape;1787;p350"/>
          <p:cNvSpPr txBox="1"/>
          <p:nvPr/>
        </p:nvSpPr>
        <p:spPr>
          <a:xfrm>
            <a:off x="1189975" y="2048400"/>
            <a:ext cx="69645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2C2C2C"/>
                </a:solidFill>
                <a:latin typeface="Poppins"/>
                <a:ea typeface="Poppins"/>
                <a:cs typeface="Poppins"/>
                <a:sym typeface="Poppins"/>
              </a:rPr>
              <a:t>Connect with us on Twitter </a:t>
            </a:r>
            <a:r>
              <a:rPr lang="en-GB" u="sng">
                <a:solidFill>
                  <a:schemeClr val="hlink"/>
                </a:solidFill>
                <a:latin typeface="Poppins"/>
                <a:ea typeface="Poppins"/>
                <a:cs typeface="Poppins"/>
                <a:sym typeface="Poppins"/>
                <a:hlinkClick r:id="rId2"/>
              </a:rPr>
              <a:t>@AutSpaces</a:t>
            </a:r>
            <a:endParaRPr>
              <a:solidFill>
                <a:srgbClr val="2C2C2C"/>
              </a:solidFill>
              <a:latin typeface="Poppins"/>
              <a:ea typeface="Poppins"/>
              <a:cs typeface="Poppins"/>
              <a:sym typeface="Poppins"/>
            </a:endParaRPr>
          </a:p>
          <a:p>
            <a:pPr indent="0" lvl="0" marL="0" rtl="0" algn="l">
              <a:spcBef>
                <a:spcPts val="0"/>
              </a:spcBef>
              <a:spcAft>
                <a:spcPts val="0"/>
              </a:spcAft>
              <a:buNone/>
            </a:pPr>
            <a:r>
              <a:rPr lang="en-GB">
                <a:solidFill>
                  <a:srgbClr val="2C2C2C"/>
                </a:solidFill>
                <a:latin typeface="Poppins"/>
                <a:ea typeface="Poppins"/>
                <a:cs typeface="Poppins"/>
                <a:sym typeface="Poppins"/>
              </a:rPr>
              <a:t>Stay in touch with our Newsletter </a:t>
            </a:r>
            <a:r>
              <a:rPr lang="en-GB" u="sng">
                <a:solidFill>
                  <a:schemeClr val="hlink"/>
                </a:solidFill>
                <a:latin typeface="Poppins"/>
                <a:ea typeface="Poppins"/>
                <a:cs typeface="Poppins"/>
                <a:sym typeface="Poppins"/>
                <a:hlinkClick r:id="rId3"/>
              </a:rPr>
              <a:t>here</a:t>
            </a:r>
            <a:r>
              <a:rPr lang="en-GB">
                <a:solidFill>
                  <a:srgbClr val="2C2C2C"/>
                </a:solidFill>
                <a:latin typeface="Poppins"/>
                <a:ea typeface="Poppins"/>
                <a:cs typeface="Poppins"/>
                <a:sym typeface="Poppins"/>
              </a:rPr>
              <a:t>. </a:t>
            </a:r>
            <a:endParaRPr>
              <a:solidFill>
                <a:srgbClr val="2C2C2C"/>
              </a:solidFill>
              <a:latin typeface="Poppins"/>
              <a:ea typeface="Poppins"/>
              <a:cs typeface="Poppins"/>
              <a:sym typeface="Poppins"/>
            </a:endParaRPr>
          </a:p>
          <a:p>
            <a:pPr indent="0" lvl="0" marL="0" rtl="0" algn="l">
              <a:spcBef>
                <a:spcPts val="0"/>
              </a:spcBef>
              <a:spcAft>
                <a:spcPts val="0"/>
              </a:spcAft>
              <a:buNone/>
            </a:pPr>
            <a:r>
              <a:rPr lang="en-GB">
                <a:solidFill>
                  <a:srgbClr val="2C2C2C"/>
                </a:solidFill>
                <a:latin typeface="Poppins"/>
                <a:ea typeface="Poppins"/>
                <a:cs typeface="Poppins"/>
                <a:sym typeface="Poppins"/>
              </a:rPr>
              <a:t>Checkout our GitHub Repositories </a:t>
            </a:r>
            <a:r>
              <a:rPr lang="en-GB" u="sng">
                <a:solidFill>
                  <a:schemeClr val="hlink"/>
                </a:solidFill>
                <a:latin typeface="Poppins"/>
                <a:ea typeface="Poppins"/>
                <a:cs typeface="Poppins"/>
                <a:sym typeface="Poppins"/>
                <a:hlinkClick r:id="rId4"/>
              </a:rPr>
              <a:t>/AutSPACEs</a:t>
            </a:r>
            <a:r>
              <a:rPr lang="en-GB">
                <a:solidFill>
                  <a:srgbClr val="2C2C2C"/>
                </a:solidFill>
                <a:latin typeface="Poppins"/>
                <a:ea typeface="Poppins"/>
                <a:cs typeface="Poppins"/>
                <a:sym typeface="Poppins"/>
              </a:rPr>
              <a:t> and </a:t>
            </a:r>
            <a:r>
              <a:rPr lang="en-GB" u="sng">
                <a:solidFill>
                  <a:schemeClr val="hlink"/>
                </a:solidFill>
                <a:latin typeface="Poppins"/>
                <a:ea typeface="Poppins"/>
                <a:cs typeface="Poppins"/>
                <a:sym typeface="Poppins"/>
                <a:hlinkClick r:id="rId5"/>
              </a:rPr>
              <a:t>/AutisticaCitizenScience</a:t>
            </a:r>
            <a:endParaRPr>
              <a:solidFill>
                <a:srgbClr val="2C2C2C"/>
              </a:solidFill>
              <a:latin typeface="Poppins"/>
              <a:ea typeface="Poppins"/>
              <a:cs typeface="Poppins"/>
              <a:sym typeface="Poppins"/>
            </a:endParaRPr>
          </a:p>
          <a:p>
            <a:pPr indent="0" lvl="0" marL="0" rtl="0" algn="l">
              <a:spcBef>
                <a:spcPts val="0"/>
              </a:spcBef>
              <a:spcAft>
                <a:spcPts val="0"/>
              </a:spcAft>
              <a:buNone/>
            </a:pPr>
            <a:r>
              <a:t/>
            </a:r>
            <a:endParaRPr>
              <a:solidFill>
                <a:srgbClr val="2C2C2C"/>
              </a:solidFill>
              <a:latin typeface="Poppins"/>
              <a:ea typeface="Poppins"/>
              <a:cs typeface="Poppins"/>
              <a:sym typeface="Poppins"/>
            </a:endParaRP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ample Slides">
  <p:cSld name="CUSTOM_4_1">
    <p:spTree>
      <p:nvGrpSpPr>
        <p:cNvPr id="1788" name="Shape 1788"/>
        <p:cNvGrpSpPr/>
        <p:nvPr/>
      </p:nvGrpSpPr>
      <p:grpSpPr>
        <a:xfrm>
          <a:off x="0" y="0"/>
          <a:ext cx="0" cy="0"/>
          <a:chOff x="0" y="0"/>
          <a:chExt cx="0" cy="0"/>
        </a:xfrm>
      </p:grpSpPr>
      <p:sp>
        <p:nvSpPr>
          <p:cNvPr id="1789" name="Google Shape;1789;p351"/>
          <p:cNvSpPr txBox="1"/>
          <p:nvPr/>
        </p:nvSpPr>
        <p:spPr>
          <a:xfrm>
            <a:off x="4765713" y="846800"/>
            <a:ext cx="33768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500">
                <a:latin typeface="Poppins Medium"/>
                <a:ea typeface="Poppins Medium"/>
                <a:cs typeface="Poppins Medium"/>
                <a:sym typeface="Poppins Medium"/>
              </a:rPr>
              <a:t>Thank You!</a:t>
            </a:r>
            <a:endParaRPr sz="3500">
              <a:latin typeface="Poppins Medium"/>
              <a:ea typeface="Poppins Medium"/>
              <a:cs typeface="Poppins Medium"/>
              <a:sym typeface="Poppins Medium"/>
            </a:endParaRPr>
          </a:p>
        </p:txBody>
      </p:sp>
      <p:sp>
        <p:nvSpPr>
          <p:cNvPr id="1790" name="Google Shape;1790;p351"/>
          <p:cNvSpPr/>
          <p:nvPr/>
        </p:nvSpPr>
        <p:spPr>
          <a:xfrm>
            <a:off x="4891288" y="1701475"/>
            <a:ext cx="909300" cy="861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351"/>
          <p:cNvSpPr txBox="1"/>
          <p:nvPr/>
        </p:nvSpPr>
        <p:spPr>
          <a:xfrm>
            <a:off x="5378100" y="2341925"/>
            <a:ext cx="32154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2"/>
              </a:rPr>
              <a:t>@AutSpaces</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3"/>
              </a:rPr>
              <a:t>/AutSPACEs</a:t>
            </a:r>
            <a:r>
              <a:rPr lang="en-GB" sz="1900">
                <a:solidFill>
                  <a:srgbClr val="2C2C2C"/>
                </a:solidFill>
                <a:latin typeface="Poppins"/>
                <a:ea typeface="Poppins"/>
                <a:cs typeface="Poppins"/>
                <a:sym typeface="Poppins"/>
              </a:rPr>
              <a:t>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4"/>
              </a:rPr>
              <a:t>/AutisticaCitizenScience</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lnSpc>
                <a:spcPct val="115000"/>
              </a:lnSpc>
              <a:spcBef>
                <a:spcPts val="0"/>
              </a:spcBef>
              <a:spcAft>
                <a:spcPts val="0"/>
              </a:spcAft>
              <a:buNone/>
            </a:pPr>
            <a:r>
              <a:t/>
            </a:r>
            <a:endParaRPr sz="1900">
              <a:latin typeface="Poppins"/>
              <a:ea typeface="Poppins"/>
              <a:cs typeface="Poppins"/>
              <a:sym typeface="Poppins"/>
            </a:endParaRPr>
          </a:p>
        </p:txBody>
      </p:sp>
      <p:pic>
        <p:nvPicPr>
          <p:cNvPr id="1792" name="Google Shape;1792;p351"/>
          <p:cNvPicPr preferRelativeResize="0"/>
          <p:nvPr/>
        </p:nvPicPr>
        <p:blipFill>
          <a:blip r:embed="rId5">
            <a:alphaModFix/>
          </a:blip>
          <a:stretch>
            <a:fillRect/>
          </a:stretch>
        </p:blipFill>
        <p:spPr>
          <a:xfrm>
            <a:off x="442125" y="951350"/>
            <a:ext cx="3794900" cy="3794900"/>
          </a:xfrm>
          <a:prstGeom prst="rect">
            <a:avLst/>
          </a:prstGeom>
          <a:noFill/>
          <a:ln>
            <a:noFill/>
          </a:ln>
        </p:spPr>
      </p:pic>
      <p:pic>
        <p:nvPicPr>
          <p:cNvPr id="1793" name="Google Shape;1793;p351"/>
          <p:cNvPicPr preferRelativeResize="0"/>
          <p:nvPr/>
        </p:nvPicPr>
        <p:blipFill>
          <a:blip r:embed="rId6">
            <a:alphaModFix/>
          </a:blip>
          <a:stretch>
            <a:fillRect/>
          </a:stretch>
        </p:blipFill>
        <p:spPr>
          <a:xfrm>
            <a:off x="4891300" y="3104888"/>
            <a:ext cx="413573" cy="413573"/>
          </a:xfrm>
          <a:prstGeom prst="rect">
            <a:avLst/>
          </a:prstGeom>
          <a:noFill/>
          <a:ln>
            <a:noFill/>
          </a:ln>
        </p:spPr>
      </p:pic>
      <p:pic>
        <p:nvPicPr>
          <p:cNvPr id="1794" name="Google Shape;1794;p351"/>
          <p:cNvPicPr preferRelativeResize="0"/>
          <p:nvPr/>
        </p:nvPicPr>
        <p:blipFill>
          <a:blip r:embed="rId7">
            <a:alphaModFix/>
          </a:blip>
          <a:stretch>
            <a:fillRect/>
          </a:stretch>
        </p:blipFill>
        <p:spPr>
          <a:xfrm>
            <a:off x="4891294" y="2441169"/>
            <a:ext cx="413575" cy="413575"/>
          </a:xfrm>
          <a:prstGeom prst="rect">
            <a:avLst/>
          </a:prstGeom>
          <a:noFill/>
          <a:ln>
            <a:noFill/>
          </a:ln>
        </p:spPr>
      </p:pic>
      <p:sp>
        <p:nvSpPr>
          <p:cNvPr id="1795" name="Google Shape;1795;p351"/>
          <p:cNvSpPr txBox="1"/>
          <p:nvPr/>
        </p:nvSpPr>
        <p:spPr>
          <a:xfrm>
            <a:off x="0" y="4835700"/>
            <a:ext cx="4554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latin typeface="Poppins Light"/>
                <a:ea typeface="Poppins Light"/>
                <a:cs typeface="Poppins Light"/>
                <a:sym typeface="Poppins Light"/>
              </a:rPr>
              <a:t>Image Source: Storyset Icons</a:t>
            </a:r>
            <a:endParaRPr sz="800">
              <a:latin typeface="Poppins Light"/>
              <a:ea typeface="Poppins Light"/>
              <a:cs typeface="Poppins Light"/>
              <a:sym typeface="Poppins Light"/>
            </a:endParaRPr>
          </a:p>
        </p:txBody>
      </p:sp>
      <p:sp>
        <p:nvSpPr>
          <p:cNvPr id="1796" name="Google Shape;1796;p35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p:cSld name="CUSTOM_4_1_1">
    <p:spTree>
      <p:nvGrpSpPr>
        <p:cNvPr id="1797" name="Shape 1797"/>
        <p:cNvGrpSpPr/>
        <p:nvPr/>
      </p:nvGrpSpPr>
      <p:grpSpPr>
        <a:xfrm>
          <a:off x="0" y="0"/>
          <a:ext cx="0" cy="0"/>
          <a:chOff x="0" y="0"/>
          <a:chExt cx="0" cy="0"/>
        </a:xfrm>
      </p:grpSpPr>
      <p:sp>
        <p:nvSpPr>
          <p:cNvPr id="1798" name="Google Shape;1798;p352"/>
          <p:cNvSpPr txBox="1"/>
          <p:nvPr/>
        </p:nvSpPr>
        <p:spPr>
          <a:xfrm>
            <a:off x="4765713" y="846800"/>
            <a:ext cx="33768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500">
                <a:latin typeface="Poppins Medium"/>
                <a:ea typeface="Poppins Medium"/>
                <a:cs typeface="Poppins Medium"/>
                <a:sym typeface="Poppins Medium"/>
              </a:rPr>
              <a:t>Thank You!</a:t>
            </a:r>
            <a:endParaRPr sz="3500">
              <a:latin typeface="Poppins Medium"/>
              <a:ea typeface="Poppins Medium"/>
              <a:cs typeface="Poppins Medium"/>
              <a:sym typeface="Poppins Medium"/>
            </a:endParaRPr>
          </a:p>
        </p:txBody>
      </p:sp>
      <p:sp>
        <p:nvSpPr>
          <p:cNvPr id="1799" name="Google Shape;1799;p352"/>
          <p:cNvSpPr/>
          <p:nvPr/>
        </p:nvSpPr>
        <p:spPr>
          <a:xfrm>
            <a:off x="4891288" y="1701475"/>
            <a:ext cx="909300" cy="861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352"/>
          <p:cNvSpPr txBox="1"/>
          <p:nvPr/>
        </p:nvSpPr>
        <p:spPr>
          <a:xfrm>
            <a:off x="5378100" y="2341925"/>
            <a:ext cx="32154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2"/>
              </a:rPr>
              <a:t>@AutSpaces</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3"/>
              </a:rPr>
              <a:t>/AutSPACEs</a:t>
            </a:r>
            <a:r>
              <a:rPr lang="en-GB" sz="1900">
                <a:solidFill>
                  <a:srgbClr val="2C2C2C"/>
                </a:solidFill>
                <a:latin typeface="Poppins"/>
                <a:ea typeface="Poppins"/>
                <a:cs typeface="Poppins"/>
                <a:sym typeface="Poppins"/>
              </a:rPr>
              <a:t>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4"/>
              </a:rPr>
              <a:t>/AutisticaCitizenScience</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lnSpc>
                <a:spcPct val="115000"/>
              </a:lnSpc>
              <a:spcBef>
                <a:spcPts val="0"/>
              </a:spcBef>
              <a:spcAft>
                <a:spcPts val="0"/>
              </a:spcAft>
              <a:buNone/>
            </a:pPr>
            <a:r>
              <a:t/>
            </a:r>
            <a:endParaRPr sz="1900">
              <a:latin typeface="Poppins"/>
              <a:ea typeface="Poppins"/>
              <a:cs typeface="Poppins"/>
              <a:sym typeface="Poppins"/>
            </a:endParaRPr>
          </a:p>
        </p:txBody>
      </p:sp>
      <p:pic>
        <p:nvPicPr>
          <p:cNvPr id="1801" name="Google Shape;1801;p352"/>
          <p:cNvPicPr preferRelativeResize="0"/>
          <p:nvPr/>
        </p:nvPicPr>
        <p:blipFill>
          <a:blip r:embed="rId5">
            <a:alphaModFix/>
          </a:blip>
          <a:stretch>
            <a:fillRect/>
          </a:stretch>
        </p:blipFill>
        <p:spPr>
          <a:xfrm>
            <a:off x="4891300" y="3104888"/>
            <a:ext cx="413573" cy="413573"/>
          </a:xfrm>
          <a:prstGeom prst="rect">
            <a:avLst/>
          </a:prstGeom>
          <a:noFill/>
          <a:ln>
            <a:noFill/>
          </a:ln>
        </p:spPr>
      </p:pic>
      <p:pic>
        <p:nvPicPr>
          <p:cNvPr id="1802" name="Google Shape;1802;p352"/>
          <p:cNvPicPr preferRelativeResize="0"/>
          <p:nvPr/>
        </p:nvPicPr>
        <p:blipFill>
          <a:blip r:embed="rId6">
            <a:alphaModFix/>
          </a:blip>
          <a:stretch>
            <a:fillRect/>
          </a:stretch>
        </p:blipFill>
        <p:spPr>
          <a:xfrm>
            <a:off x="4891294" y="2441169"/>
            <a:ext cx="413575" cy="413575"/>
          </a:xfrm>
          <a:prstGeom prst="rect">
            <a:avLst/>
          </a:prstGeom>
          <a:noFill/>
          <a:ln>
            <a:noFill/>
          </a:ln>
        </p:spPr>
      </p:pic>
      <p:sp>
        <p:nvSpPr>
          <p:cNvPr id="1803" name="Google Shape;1803;p352"/>
          <p:cNvSpPr txBox="1"/>
          <p:nvPr/>
        </p:nvSpPr>
        <p:spPr>
          <a:xfrm>
            <a:off x="0" y="4835700"/>
            <a:ext cx="4554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latin typeface="Poppins Light"/>
                <a:ea typeface="Poppins Light"/>
                <a:cs typeface="Poppins Light"/>
                <a:sym typeface="Poppins Light"/>
              </a:rPr>
              <a:t>Image Source:</a:t>
            </a:r>
            <a:endParaRPr sz="800">
              <a:latin typeface="Poppins Light"/>
              <a:ea typeface="Poppins Light"/>
              <a:cs typeface="Poppins Light"/>
              <a:sym typeface="Poppins Light"/>
            </a:endParaRPr>
          </a:p>
        </p:txBody>
      </p:sp>
      <p:sp>
        <p:nvSpPr>
          <p:cNvPr id="1804" name="Google Shape;1804;p35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1">
  <p:cSld name="CUSTOM_4_1_1_1">
    <p:spTree>
      <p:nvGrpSpPr>
        <p:cNvPr id="1805" name="Shape 1805"/>
        <p:cNvGrpSpPr/>
        <p:nvPr/>
      </p:nvGrpSpPr>
      <p:grpSpPr>
        <a:xfrm>
          <a:off x="0" y="0"/>
          <a:ext cx="0" cy="0"/>
          <a:chOff x="0" y="0"/>
          <a:chExt cx="0" cy="0"/>
        </a:xfrm>
      </p:grpSpPr>
      <p:sp>
        <p:nvSpPr>
          <p:cNvPr id="1806" name="Google Shape;1806;p353"/>
          <p:cNvSpPr txBox="1"/>
          <p:nvPr/>
        </p:nvSpPr>
        <p:spPr>
          <a:xfrm>
            <a:off x="4765713" y="846800"/>
            <a:ext cx="33768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500">
                <a:latin typeface="Poppins Medium"/>
                <a:ea typeface="Poppins Medium"/>
                <a:cs typeface="Poppins Medium"/>
                <a:sym typeface="Poppins Medium"/>
              </a:rPr>
              <a:t>Thank You!</a:t>
            </a:r>
            <a:endParaRPr sz="3500">
              <a:latin typeface="Poppins Medium"/>
              <a:ea typeface="Poppins Medium"/>
              <a:cs typeface="Poppins Medium"/>
              <a:sym typeface="Poppins Medium"/>
            </a:endParaRPr>
          </a:p>
        </p:txBody>
      </p:sp>
      <p:sp>
        <p:nvSpPr>
          <p:cNvPr id="1807" name="Google Shape;1807;p353"/>
          <p:cNvSpPr/>
          <p:nvPr/>
        </p:nvSpPr>
        <p:spPr>
          <a:xfrm>
            <a:off x="4891288" y="1701475"/>
            <a:ext cx="909300" cy="861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353"/>
          <p:cNvSpPr txBox="1"/>
          <p:nvPr/>
        </p:nvSpPr>
        <p:spPr>
          <a:xfrm>
            <a:off x="5378100" y="2341925"/>
            <a:ext cx="32154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2"/>
              </a:rPr>
              <a:t>@AutSpaces</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3"/>
              </a:rPr>
              <a:t>/AutSPACEs</a:t>
            </a:r>
            <a:r>
              <a:rPr lang="en-GB" sz="1900">
                <a:solidFill>
                  <a:srgbClr val="2C2C2C"/>
                </a:solidFill>
                <a:latin typeface="Poppins"/>
                <a:ea typeface="Poppins"/>
                <a:cs typeface="Poppins"/>
                <a:sym typeface="Poppins"/>
              </a:rPr>
              <a:t>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4"/>
              </a:rPr>
              <a:t>/AutisticaCitizenScience</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lnSpc>
                <a:spcPct val="115000"/>
              </a:lnSpc>
              <a:spcBef>
                <a:spcPts val="0"/>
              </a:spcBef>
              <a:spcAft>
                <a:spcPts val="0"/>
              </a:spcAft>
              <a:buNone/>
            </a:pPr>
            <a:r>
              <a:t/>
            </a:r>
            <a:endParaRPr sz="1900">
              <a:latin typeface="Poppins"/>
              <a:ea typeface="Poppins"/>
              <a:cs typeface="Poppins"/>
              <a:sym typeface="Poppins"/>
            </a:endParaRPr>
          </a:p>
        </p:txBody>
      </p:sp>
      <p:pic>
        <p:nvPicPr>
          <p:cNvPr id="1809" name="Google Shape;1809;p353"/>
          <p:cNvPicPr preferRelativeResize="0"/>
          <p:nvPr/>
        </p:nvPicPr>
        <p:blipFill>
          <a:blip r:embed="rId5">
            <a:alphaModFix/>
          </a:blip>
          <a:stretch>
            <a:fillRect/>
          </a:stretch>
        </p:blipFill>
        <p:spPr>
          <a:xfrm>
            <a:off x="4891300" y="3104888"/>
            <a:ext cx="413573" cy="413573"/>
          </a:xfrm>
          <a:prstGeom prst="rect">
            <a:avLst/>
          </a:prstGeom>
          <a:noFill/>
          <a:ln>
            <a:noFill/>
          </a:ln>
        </p:spPr>
      </p:pic>
      <p:pic>
        <p:nvPicPr>
          <p:cNvPr id="1810" name="Google Shape;1810;p353"/>
          <p:cNvPicPr preferRelativeResize="0"/>
          <p:nvPr/>
        </p:nvPicPr>
        <p:blipFill>
          <a:blip r:embed="rId6">
            <a:alphaModFix/>
          </a:blip>
          <a:stretch>
            <a:fillRect/>
          </a:stretch>
        </p:blipFill>
        <p:spPr>
          <a:xfrm>
            <a:off x="4891294" y="2441169"/>
            <a:ext cx="413575" cy="413575"/>
          </a:xfrm>
          <a:prstGeom prst="rect">
            <a:avLst/>
          </a:prstGeom>
          <a:noFill/>
          <a:ln>
            <a:noFill/>
          </a:ln>
        </p:spPr>
      </p:pic>
      <p:sp>
        <p:nvSpPr>
          <p:cNvPr id="1811" name="Google Shape;1811;p353"/>
          <p:cNvSpPr txBox="1"/>
          <p:nvPr/>
        </p:nvSpPr>
        <p:spPr>
          <a:xfrm>
            <a:off x="0" y="4835700"/>
            <a:ext cx="4554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latin typeface="Poppins Light"/>
                <a:ea typeface="Poppins Light"/>
                <a:cs typeface="Poppins Light"/>
                <a:sym typeface="Poppins Light"/>
              </a:rPr>
              <a:t>Image Source:</a:t>
            </a:r>
            <a:endParaRPr sz="800">
              <a:latin typeface="Poppins Light"/>
              <a:ea typeface="Poppins Light"/>
              <a:cs typeface="Poppins Light"/>
              <a:sym typeface="Poppins Light"/>
            </a:endParaRPr>
          </a:p>
        </p:txBody>
      </p:sp>
      <p:sp>
        <p:nvSpPr>
          <p:cNvPr id="1812" name="Google Shape;1812;p35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1 1">
  <p:cSld name="CUSTOM_4_1_1_1_1">
    <p:spTree>
      <p:nvGrpSpPr>
        <p:cNvPr id="1813" name="Shape 1813"/>
        <p:cNvGrpSpPr/>
        <p:nvPr/>
      </p:nvGrpSpPr>
      <p:grpSpPr>
        <a:xfrm>
          <a:off x="0" y="0"/>
          <a:ext cx="0" cy="0"/>
          <a:chOff x="0" y="0"/>
          <a:chExt cx="0" cy="0"/>
        </a:xfrm>
      </p:grpSpPr>
      <p:sp>
        <p:nvSpPr>
          <p:cNvPr id="1814" name="Google Shape;1814;p354"/>
          <p:cNvSpPr txBox="1"/>
          <p:nvPr/>
        </p:nvSpPr>
        <p:spPr>
          <a:xfrm>
            <a:off x="4765713" y="846800"/>
            <a:ext cx="33768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500">
                <a:latin typeface="Poppins Medium"/>
                <a:ea typeface="Poppins Medium"/>
                <a:cs typeface="Poppins Medium"/>
                <a:sym typeface="Poppins Medium"/>
              </a:rPr>
              <a:t>Thank You!</a:t>
            </a:r>
            <a:endParaRPr sz="3500">
              <a:latin typeface="Poppins Medium"/>
              <a:ea typeface="Poppins Medium"/>
              <a:cs typeface="Poppins Medium"/>
              <a:sym typeface="Poppins Medium"/>
            </a:endParaRPr>
          </a:p>
        </p:txBody>
      </p:sp>
      <p:sp>
        <p:nvSpPr>
          <p:cNvPr id="1815" name="Google Shape;1815;p354"/>
          <p:cNvSpPr/>
          <p:nvPr/>
        </p:nvSpPr>
        <p:spPr>
          <a:xfrm>
            <a:off x="4891288" y="1701475"/>
            <a:ext cx="909300" cy="86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354"/>
          <p:cNvSpPr txBox="1"/>
          <p:nvPr/>
        </p:nvSpPr>
        <p:spPr>
          <a:xfrm>
            <a:off x="5378100" y="2341925"/>
            <a:ext cx="32154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2"/>
              </a:rPr>
              <a:t>@AutSpaces</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3"/>
              </a:rPr>
              <a:t>/AutSPACEs</a:t>
            </a:r>
            <a:r>
              <a:rPr lang="en-GB" sz="1900">
                <a:solidFill>
                  <a:srgbClr val="2C2C2C"/>
                </a:solidFill>
                <a:latin typeface="Poppins"/>
                <a:ea typeface="Poppins"/>
                <a:cs typeface="Poppins"/>
                <a:sym typeface="Poppins"/>
              </a:rPr>
              <a:t>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4"/>
              </a:rPr>
              <a:t>/AutisticaCitizenScience</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lnSpc>
                <a:spcPct val="115000"/>
              </a:lnSpc>
              <a:spcBef>
                <a:spcPts val="0"/>
              </a:spcBef>
              <a:spcAft>
                <a:spcPts val="0"/>
              </a:spcAft>
              <a:buNone/>
            </a:pPr>
            <a:r>
              <a:t/>
            </a:r>
            <a:endParaRPr sz="1900">
              <a:latin typeface="Poppins"/>
              <a:ea typeface="Poppins"/>
              <a:cs typeface="Poppins"/>
              <a:sym typeface="Poppins"/>
            </a:endParaRPr>
          </a:p>
        </p:txBody>
      </p:sp>
      <p:pic>
        <p:nvPicPr>
          <p:cNvPr id="1817" name="Google Shape;1817;p354"/>
          <p:cNvPicPr preferRelativeResize="0"/>
          <p:nvPr/>
        </p:nvPicPr>
        <p:blipFill>
          <a:blip r:embed="rId5">
            <a:alphaModFix/>
          </a:blip>
          <a:stretch>
            <a:fillRect/>
          </a:stretch>
        </p:blipFill>
        <p:spPr>
          <a:xfrm>
            <a:off x="4891300" y="3104888"/>
            <a:ext cx="413573" cy="413573"/>
          </a:xfrm>
          <a:prstGeom prst="rect">
            <a:avLst/>
          </a:prstGeom>
          <a:noFill/>
          <a:ln>
            <a:noFill/>
          </a:ln>
        </p:spPr>
      </p:pic>
      <p:pic>
        <p:nvPicPr>
          <p:cNvPr id="1818" name="Google Shape;1818;p354"/>
          <p:cNvPicPr preferRelativeResize="0"/>
          <p:nvPr/>
        </p:nvPicPr>
        <p:blipFill>
          <a:blip r:embed="rId6">
            <a:alphaModFix/>
          </a:blip>
          <a:stretch>
            <a:fillRect/>
          </a:stretch>
        </p:blipFill>
        <p:spPr>
          <a:xfrm>
            <a:off x="4891294" y="2441169"/>
            <a:ext cx="413575" cy="413575"/>
          </a:xfrm>
          <a:prstGeom prst="rect">
            <a:avLst/>
          </a:prstGeom>
          <a:noFill/>
          <a:ln>
            <a:noFill/>
          </a:ln>
        </p:spPr>
      </p:pic>
      <p:sp>
        <p:nvSpPr>
          <p:cNvPr id="1819" name="Google Shape;1819;p354"/>
          <p:cNvSpPr txBox="1"/>
          <p:nvPr/>
        </p:nvSpPr>
        <p:spPr>
          <a:xfrm>
            <a:off x="0" y="4835700"/>
            <a:ext cx="4554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latin typeface="Poppins Light"/>
                <a:ea typeface="Poppins Light"/>
                <a:cs typeface="Poppins Light"/>
                <a:sym typeface="Poppins Light"/>
              </a:rPr>
              <a:t>Image Source:</a:t>
            </a:r>
            <a:endParaRPr sz="800">
              <a:latin typeface="Poppins Light"/>
              <a:ea typeface="Poppins Light"/>
              <a:cs typeface="Poppins Light"/>
              <a:sym typeface="Poppins Light"/>
            </a:endParaRPr>
          </a:p>
        </p:txBody>
      </p:sp>
      <p:sp>
        <p:nvSpPr>
          <p:cNvPr id="1820" name="Google Shape;1820;p35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p:cSld name="CUSTOM_1">
    <p:spTree>
      <p:nvGrpSpPr>
        <p:cNvPr id="188" name="Shape 188"/>
        <p:cNvGrpSpPr/>
        <p:nvPr/>
      </p:nvGrpSpPr>
      <p:grpSpPr>
        <a:xfrm>
          <a:off x="0" y="0"/>
          <a:ext cx="0" cy="0"/>
          <a:chOff x="0" y="0"/>
          <a:chExt cx="0" cy="0"/>
        </a:xfrm>
      </p:grpSpPr>
      <p:sp>
        <p:nvSpPr>
          <p:cNvPr id="189" name="Google Shape;189;p37"/>
          <p:cNvSpPr txBox="1"/>
          <p:nvPr/>
        </p:nvSpPr>
        <p:spPr>
          <a:xfrm>
            <a:off x="3240825" y="398125"/>
            <a:ext cx="21012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Overview</a:t>
            </a:r>
            <a:endParaRPr sz="2800">
              <a:solidFill>
                <a:srgbClr val="2C2C2C"/>
              </a:solidFill>
              <a:latin typeface="Poppins Medium"/>
              <a:ea typeface="Poppins Medium"/>
              <a:cs typeface="Poppins Medium"/>
              <a:sym typeface="Poppins Medium"/>
            </a:endParaRPr>
          </a:p>
        </p:txBody>
      </p:sp>
      <p:sp>
        <p:nvSpPr>
          <p:cNvPr id="190" name="Google Shape;190;p37"/>
          <p:cNvSpPr/>
          <p:nvPr/>
        </p:nvSpPr>
        <p:spPr>
          <a:xfrm>
            <a:off x="0" y="5013600"/>
            <a:ext cx="759300" cy="129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37"/>
          <p:cNvSpPr txBox="1"/>
          <p:nvPr>
            <p:ph idx="1" type="subTitle"/>
          </p:nvPr>
        </p:nvSpPr>
        <p:spPr>
          <a:xfrm>
            <a:off x="1071750" y="1593675"/>
            <a:ext cx="30390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92" name="Google Shape;192;p37"/>
          <p:cNvSpPr txBox="1"/>
          <p:nvPr>
            <p:ph idx="2" type="subTitle"/>
          </p:nvPr>
        </p:nvSpPr>
        <p:spPr>
          <a:xfrm>
            <a:off x="356975" y="163012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193" name="Google Shape;193;p37"/>
          <p:cNvSpPr txBox="1"/>
          <p:nvPr>
            <p:ph idx="3" type="subTitle"/>
          </p:nvPr>
        </p:nvSpPr>
        <p:spPr>
          <a:xfrm>
            <a:off x="356975" y="260692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194" name="Google Shape;194;p37"/>
          <p:cNvSpPr txBox="1"/>
          <p:nvPr>
            <p:ph idx="4" type="subTitle"/>
          </p:nvPr>
        </p:nvSpPr>
        <p:spPr>
          <a:xfrm>
            <a:off x="464250" y="364847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195" name="Google Shape;195;p37"/>
          <p:cNvSpPr txBox="1"/>
          <p:nvPr>
            <p:ph idx="5" type="subTitle"/>
          </p:nvPr>
        </p:nvSpPr>
        <p:spPr>
          <a:xfrm>
            <a:off x="1071750" y="2570475"/>
            <a:ext cx="30390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96" name="Google Shape;196;p37"/>
          <p:cNvSpPr txBox="1"/>
          <p:nvPr>
            <p:ph idx="6" type="subTitle"/>
          </p:nvPr>
        </p:nvSpPr>
        <p:spPr>
          <a:xfrm>
            <a:off x="1071750" y="3612025"/>
            <a:ext cx="30390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97" name="Google Shape;197;p3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1 2">
  <p:cSld name="CUSTOM_4_1_1_1_2">
    <p:spTree>
      <p:nvGrpSpPr>
        <p:cNvPr id="1821" name="Shape 1821"/>
        <p:cNvGrpSpPr/>
        <p:nvPr/>
      </p:nvGrpSpPr>
      <p:grpSpPr>
        <a:xfrm>
          <a:off x="0" y="0"/>
          <a:ext cx="0" cy="0"/>
          <a:chOff x="0" y="0"/>
          <a:chExt cx="0" cy="0"/>
        </a:xfrm>
      </p:grpSpPr>
      <p:sp>
        <p:nvSpPr>
          <p:cNvPr id="1822" name="Google Shape;1822;p355"/>
          <p:cNvSpPr txBox="1"/>
          <p:nvPr/>
        </p:nvSpPr>
        <p:spPr>
          <a:xfrm>
            <a:off x="4765713" y="846800"/>
            <a:ext cx="33768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500">
                <a:latin typeface="Poppins Medium"/>
                <a:ea typeface="Poppins Medium"/>
                <a:cs typeface="Poppins Medium"/>
                <a:sym typeface="Poppins Medium"/>
              </a:rPr>
              <a:t>Thank You!</a:t>
            </a:r>
            <a:endParaRPr sz="3500">
              <a:latin typeface="Poppins Medium"/>
              <a:ea typeface="Poppins Medium"/>
              <a:cs typeface="Poppins Medium"/>
              <a:sym typeface="Poppins Medium"/>
            </a:endParaRPr>
          </a:p>
        </p:txBody>
      </p:sp>
      <p:sp>
        <p:nvSpPr>
          <p:cNvPr id="1823" name="Google Shape;1823;p355"/>
          <p:cNvSpPr/>
          <p:nvPr/>
        </p:nvSpPr>
        <p:spPr>
          <a:xfrm>
            <a:off x="4891288" y="1701475"/>
            <a:ext cx="909300" cy="86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355"/>
          <p:cNvSpPr txBox="1"/>
          <p:nvPr/>
        </p:nvSpPr>
        <p:spPr>
          <a:xfrm>
            <a:off x="5378100" y="2341925"/>
            <a:ext cx="32154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2"/>
              </a:rPr>
              <a:t>@AutSpaces</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3"/>
              </a:rPr>
              <a:t>/AutSPACEs</a:t>
            </a:r>
            <a:r>
              <a:rPr lang="en-GB" sz="1900">
                <a:solidFill>
                  <a:srgbClr val="2C2C2C"/>
                </a:solidFill>
                <a:latin typeface="Poppins"/>
                <a:ea typeface="Poppins"/>
                <a:cs typeface="Poppins"/>
                <a:sym typeface="Poppins"/>
              </a:rPr>
              <a:t>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4"/>
              </a:rPr>
              <a:t>/AutisticaCitizenScience</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lnSpc>
                <a:spcPct val="115000"/>
              </a:lnSpc>
              <a:spcBef>
                <a:spcPts val="0"/>
              </a:spcBef>
              <a:spcAft>
                <a:spcPts val="0"/>
              </a:spcAft>
              <a:buNone/>
            </a:pPr>
            <a:r>
              <a:t/>
            </a:r>
            <a:endParaRPr sz="1900">
              <a:latin typeface="Poppins"/>
              <a:ea typeface="Poppins"/>
              <a:cs typeface="Poppins"/>
              <a:sym typeface="Poppins"/>
            </a:endParaRPr>
          </a:p>
        </p:txBody>
      </p:sp>
      <p:pic>
        <p:nvPicPr>
          <p:cNvPr id="1825" name="Google Shape;1825;p355"/>
          <p:cNvPicPr preferRelativeResize="0"/>
          <p:nvPr/>
        </p:nvPicPr>
        <p:blipFill>
          <a:blip r:embed="rId5">
            <a:alphaModFix/>
          </a:blip>
          <a:stretch>
            <a:fillRect/>
          </a:stretch>
        </p:blipFill>
        <p:spPr>
          <a:xfrm>
            <a:off x="4891300" y="3104888"/>
            <a:ext cx="413573" cy="413573"/>
          </a:xfrm>
          <a:prstGeom prst="rect">
            <a:avLst/>
          </a:prstGeom>
          <a:noFill/>
          <a:ln>
            <a:noFill/>
          </a:ln>
        </p:spPr>
      </p:pic>
      <p:pic>
        <p:nvPicPr>
          <p:cNvPr id="1826" name="Google Shape;1826;p355"/>
          <p:cNvPicPr preferRelativeResize="0"/>
          <p:nvPr/>
        </p:nvPicPr>
        <p:blipFill>
          <a:blip r:embed="rId6">
            <a:alphaModFix/>
          </a:blip>
          <a:stretch>
            <a:fillRect/>
          </a:stretch>
        </p:blipFill>
        <p:spPr>
          <a:xfrm>
            <a:off x="4891294" y="2441169"/>
            <a:ext cx="413575" cy="413575"/>
          </a:xfrm>
          <a:prstGeom prst="rect">
            <a:avLst/>
          </a:prstGeom>
          <a:noFill/>
          <a:ln>
            <a:noFill/>
          </a:ln>
        </p:spPr>
      </p:pic>
      <p:sp>
        <p:nvSpPr>
          <p:cNvPr id="1827" name="Google Shape;1827;p355"/>
          <p:cNvSpPr txBox="1"/>
          <p:nvPr/>
        </p:nvSpPr>
        <p:spPr>
          <a:xfrm>
            <a:off x="0" y="4835700"/>
            <a:ext cx="4554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latin typeface="Poppins Light"/>
                <a:ea typeface="Poppins Light"/>
                <a:cs typeface="Poppins Light"/>
                <a:sym typeface="Poppins Light"/>
              </a:rPr>
              <a:t>Image Source:</a:t>
            </a:r>
            <a:endParaRPr sz="800">
              <a:latin typeface="Poppins Light"/>
              <a:ea typeface="Poppins Light"/>
              <a:cs typeface="Poppins Light"/>
              <a:sym typeface="Poppins Light"/>
            </a:endParaRPr>
          </a:p>
        </p:txBody>
      </p:sp>
      <p:sp>
        <p:nvSpPr>
          <p:cNvPr id="1828" name="Google Shape;1828;p35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1 3">
  <p:cSld name="CUSTOM_4_1_1_1_3">
    <p:spTree>
      <p:nvGrpSpPr>
        <p:cNvPr id="1829" name="Shape 1829"/>
        <p:cNvGrpSpPr/>
        <p:nvPr/>
      </p:nvGrpSpPr>
      <p:grpSpPr>
        <a:xfrm>
          <a:off x="0" y="0"/>
          <a:ext cx="0" cy="0"/>
          <a:chOff x="0" y="0"/>
          <a:chExt cx="0" cy="0"/>
        </a:xfrm>
      </p:grpSpPr>
      <p:sp>
        <p:nvSpPr>
          <p:cNvPr id="1830" name="Google Shape;1830;p356"/>
          <p:cNvSpPr txBox="1"/>
          <p:nvPr/>
        </p:nvSpPr>
        <p:spPr>
          <a:xfrm>
            <a:off x="4765713" y="846800"/>
            <a:ext cx="33768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500">
                <a:latin typeface="Poppins Medium"/>
                <a:ea typeface="Poppins Medium"/>
                <a:cs typeface="Poppins Medium"/>
                <a:sym typeface="Poppins Medium"/>
              </a:rPr>
              <a:t>Thank You!</a:t>
            </a:r>
            <a:endParaRPr sz="3500">
              <a:latin typeface="Poppins Medium"/>
              <a:ea typeface="Poppins Medium"/>
              <a:cs typeface="Poppins Medium"/>
              <a:sym typeface="Poppins Medium"/>
            </a:endParaRPr>
          </a:p>
        </p:txBody>
      </p:sp>
      <p:sp>
        <p:nvSpPr>
          <p:cNvPr id="1831" name="Google Shape;1831;p356"/>
          <p:cNvSpPr/>
          <p:nvPr/>
        </p:nvSpPr>
        <p:spPr>
          <a:xfrm>
            <a:off x="4891288" y="1701475"/>
            <a:ext cx="909300" cy="86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356"/>
          <p:cNvSpPr txBox="1"/>
          <p:nvPr/>
        </p:nvSpPr>
        <p:spPr>
          <a:xfrm>
            <a:off x="5378100" y="2341925"/>
            <a:ext cx="32154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2"/>
              </a:rPr>
              <a:t>@AutSpaces</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3"/>
              </a:rPr>
              <a:t>/AutSPACEs</a:t>
            </a:r>
            <a:r>
              <a:rPr lang="en-GB" sz="1900">
                <a:solidFill>
                  <a:srgbClr val="2C2C2C"/>
                </a:solidFill>
                <a:latin typeface="Poppins"/>
                <a:ea typeface="Poppins"/>
                <a:cs typeface="Poppins"/>
                <a:sym typeface="Poppins"/>
              </a:rPr>
              <a:t>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4"/>
              </a:rPr>
              <a:t>/AutisticaCitizenScience</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lnSpc>
                <a:spcPct val="115000"/>
              </a:lnSpc>
              <a:spcBef>
                <a:spcPts val="0"/>
              </a:spcBef>
              <a:spcAft>
                <a:spcPts val="0"/>
              </a:spcAft>
              <a:buNone/>
            </a:pPr>
            <a:r>
              <a:t/>
            </a:r>
            <a:endParaRPr sz="1900">
              <a:latin typeface="Poppins"/>
              <a:ea typeface="Poppins"/>
              <a:cs typeface="Poppins"/>
              <a:sym typeface="Poppins"/>
            </a:endParaRPr>
          </a:p>
        </p:txBody>
      </p:sp>
      <p:pic>
        <p:nvPicPr>
          <p:cNvPr id="1833" name="Google Shape;1833;p356"/>
          <p:cNvPicPr preferRelativeResize="0"/>
          <p:nvPr/>
        </p:nvPicPr>
        <p:blipFill>
          <a:blip r:embed="rId5">
            <a:alphaModFix/>
          </a:blip>
          <a:stretch>
            <a:fillRect/>
          </a:stretch>
        </p:blipFill>
        <p:spPr>
          <a:xfrm>
            <a:off x="4891300" y="3104888"/>
            <a:ext cx="413573" cy="413573"/>
          </a:xfrm>
          <a:prstGeom prst="rect">
            <a:avLst/>
          </a:prstGeom>
          <a:noFill/>
          <a:ln>
            <a:noFill/>
          </a:ln>
        </p:spPr>
      </p:pic>
      <p:pic>
        <p:nvPicPr>
          <p:cNvPr id="1834" name="Google Shape;1834;p356"/>
          <p:cNvPicPr preferRelativeResize="0"/>
          <p:nvPr/>
        </p:nvPicPr>
        <p:blipFill>
          <a:blip r:embed="rId6">
            <a:alphaModFix/>
          </a:blip>
          <a:stretch>
            <a:fillRect/>
          </a:stretch>
        </p:blipFill>
        <p:spPr>
          <a:xfrm>
            <a:off x="4891294" y="2441169"/>
            <a:ext cx="413575" cy="413575"/>
          </a:xfrm>
          <a:prstGeom prst="rect">
            <a:avLst/>
          </a:prstGeom>
          <a:noFill/>
          <a:ln>
            <a:noFill/>
          </a:ln>
        </p:spPr>
      </p:pic>
      <p:sp>
        <p:nvSpPr>
          <p:cNvPr id="1835" name="Google Shape;1835;p356"/>
          <p:cNvSpPr txBox="1"/>
          <p:nvPr/>
        </p:nvSpPr>
        <p:spPr>
          <a:xfrm>
            <a:off x="0" y="4835700"/>
            <a:ext cx="4554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latin typeface="Poppins Light"/>
                <a:ea typeface="Poppins Light"/>
                <a:cs typeface="Poppins Light"/>
                <a:sym typeface="Poppins Light"/>
              </a:rPr>
              <a:t>Image Source:</a:t>
            </a:r>
            <a:endParaRPr sz="800">
              <a:latin typeface="Poppins Light"/>
              <a:ea typeface="Poppins Light"/>
              <a:cs typeface="Poppins Light"/>
              <a:sym typeface="Poppins Light"/>
            </a:endParaRPr>
          </a:p>
        </p:txBody>
      </p:sp>
      <p:sp>
        <p:nvSpPr>
          <p:cNvPr id="1836" name="Google Shape;1836;p35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nks Slides">
  <p:cSld name="TITLE_2_1">
    <p:spTree>
      <p:nvGrpSpPr>
        <p:cNvPr id="1837" name="Shape 1837"/>
        <p:cNvGrpSpPr/>
        <p:nvPr/>
      </p:nvGrpSpPr>
      <p:grpSpPr>
        <a:xfrm>
          <a:off x="0" y="0"/>
          <a:ext cx="0" cy="0"/>
          <a:chOff x="0" y="0"/>
          <a:chExt cx="0" cy="0"/>
        </a:xfrm>
      </p:grpSpPr>
      <p:sp>
        <p:nvSpPr>
          <p:cNvPr id="1838" name="Google Shape;1838;p357"/>
          <p:cNvSpPr/>
          <p:nvPr/>
        </p:nvSpPr>
        <p:spPr>
          <a:xfrm>
            <a:off x="0" y="4035350"/>
            <a:ext cx="9144000" cy="1107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3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840" name="Google Shape;1840;p357"/>
          <p:cNvSpPr txBox="1"/>
          <p:nvPr/>
        </p:nvSpPr>
        <p:spPr>
          <a:xfrm>
            <a:off x="2906275" y="398125"/>
            <a:ext cx="24357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Thank You!</a:t>
            </a:r>
            <a:endParaRPr sz="2800">
              <a:solidFill>
                <a:srgbClr val="2C2C2C"/>
              </a:solidFill>
              <a:latin typeface="Poppins Medium"/>
              <a:ea typeface="Poppins Medium"/>
              <a:cs typeface="Poppins Medium"/>
              <a:sym typeface="Poppins Medium"/>
            </a:endParaRPr>
          </a:p>
        </p:txBody>
      </p:sp>
      <p:sp>
        <p:nvSpPr>
          <p:cNvPr id="1841" name="Google Shape;1841;p357"/>
          <p:cNvSpPr txBox="1"/>
          <p:nvPr/>
        </p:nvSpPr>
        <p:spPr>
          <a:xfrm>
            <a:off x="1189975" y="1695650"/>
            <a:ext cx="61368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2C2C2C"/>
                </a:solidFill>
                <a:latin typeface="Poppins"/>
                <a:ea typeface="Poppins"/>
                <a:cs typeface="Poppins"/>
                <a:sym typeface="Poppins"/>
              </a:rPr>
              <a:t>Put information about how to get in touch here. </a:t>
            </a:r>
            <a:endParaRPr>
              <a:solidFill>
                <a:srgbClr val="2C2C2C"/>
              </a:solidFill>
              <a:latin typeface="Poppins"/>
              <a:ea typeface="Poppins"/>
              <a:cs typeface="Poppins"/>
              <a:sym typeface="Poppins"/>
            </a:endParaRPr>
          </a:p>
          <a:p>
            <a:pPr indent="-317500" lvl="0" marL="457200" rtl="0" algn="l">
              <a:spcBef>
                <a:spcPts val="0"/>
              </a:spcBef>
              <a:spcAft>
                <a:spcPts val="0"/>
              </a:spcAft>
              <a:buClr>
                <a:srgbClr val="2C2C2C"/>
              </a:buClr>
              <a:buSzPts val="1400"/>
              <a:buFont typeface="Poppins"/>
              <a:buChar char="●"/>
            </a:pPr>
            <a:r>
              <a:rPr lang="en-GB">
                <a:solidFill>
                  <a:srgbClr val="2C2C2C"/>
                </a:solidFill>
                <a:latin typeface="Poppins"/>
                <a:ea typeface="Poppins"/>
                <a:cs typeface="Poppins"/>
                <a:sym typeface="Poppins"/>
              </a:rPr>
              <a:t>Link to the Tinyletter sign up -&gt; </a:t>
            </a:r>
            <a:r>
              <a:rPr lang="en-GB" u="sng">
                <a:solidFill>
                  <a:schemeClr val="hlink"/>
                </a:solidFill>
                <a:latin typeface="Poppins"/>
                <a:ea typeface="Poppins"/>
                <a:cs typeface="Poppins"/>
                <a:sym typeface="Poppins"/>
                <a:hlinkClick r:id="rId2"/>
              </a:rPr>
              <a:t>https://tinyletter.com/AutisticaTuringCitizenScience</a:t>
            </a:r>
            <a:r>
              <a:rPr lang="en-GB">
                <a:solidFill>
                  <a:srgbClr val="2C2C2C"/>
                </a:solidFill>
                <a:latin typeface="Poppins"/>
                <a:ea typeface="Poppins"/>
                <a:cs typeface="Poppins"/>
                <a:sym typeface="Poppins"/>
              </a:rPr>
              <a:t> </a:t>
            </a:r>
            <a:endParaRPr>
              <a:solidFill>
                <a:srgbClr val="2C2C2C"/>
              </a:solidFill>
              <a:latin typeface="Poppins"/>
              <a:ea typeface="Poppins"/>
              <a:cs typeface="Poppins"/>
              <a:sym typeface="Poppins"/>
            </a:endParaRPr>
          </a:p>
          <a:p>
            <a:pPr indent="-317500" lvl="0" marL="457200" rtl="0" algn="l">
              <a:spcBef>
                <a:spcPts val="0"/>
              </a:spcBef>
              <a:spcAft>
                <a:spcPts val="0"/>
              </a:spcAft>
              <a:buSzPts val="1400"/>
              <a:buFont typeface="Poppins"/>
              <a:buChar char="●"/>
            </a:pPr>
            <a:r>
              <a:rPr lang="en-GB">
                <a:solidFill>
                  <a:srgbClr val="2C2C2C"/>
                </a:solidFill>
                <a:latin typeface="Poppins"/>
                <a:ea typeface="Poppins"/>
                <a:cs typeface="Poppins"/>
                <a:sym typeface="Poppins"/>
              </a:rPr>
              <a:t>Link to the AutSPACEs repo -&gt; </a:t>
            </a:r>
            <a:r>
              <a:rPr lang="en-GB" u="sng">
                <a:solidFill>
                  <a:schemeClr val="hlink"/>
                </a:solidFill>
                <a:latin typeface="Poppins"/>
                <a:ea typeface="Poppins"/>
                <a:cs typeface="Poppins"/>
                <a:sym typeface="Poppins"/>
                <a:hlinkClick r:id="rId3"/>
              </a:rPr>
              <a:t>https://github.com/alan-turing-institute/AutSPACEs</a:t>
            </a:r>
            <a:r>
              <a:rPr lang="en-GB">
                <a:solidFill>
                  <a:srgbClr val="2C2C2C"/>
                </a:solidFill>
                <a:latin typeface="Poppins"/>
                <a:ea typeface="Poppins"/>
                <a:cs typeface="Poppins"/>
                <a:sym typeface="Poppins"/>
              </a:rPr>
              <a:t> </a:t>
            </a:r>
            <a:endParaRPr>
              <a:solidFill>
                <a:srgbClr val="2C2C2C"/>
              </a:solidFill>
              <a:latin typeface="Poppins"/>
              <a:ea typeface="Poppins"/>
              <a:cs typeface="Poppins"/>
              <a:sym typeface="Poppins"/>
            </a:endParaRPr>
          </a:p>
          <a:p>
            <a:pPr indent="-317500" lvl="0" marL="457200" rtl="0" algn="l">
              <a:spcBef>
                <a:spcPts val="0"/>
              </a:spcBef>
              <a:spcAft>
                <a:spcPts val="0"/>
              </a:spcAft>
              <a:buSzPts val="1400"/>
              <a:buFont typeface="Poppins"/>
              <a:buChar char="●"/>
            </a:pPr>
            <a:r>
              <a:rPr lang="en-GB">
                <a:solidFill>
                  <a:srgbClr val="2C2C2C"/>
                </a:solidFill>
                <a:latin typeface="Poppins"/>
                <a:ea typeface="Poppins"/>
                <a:cs typeface="Poppins"/>
                <a:sym typeface="Poppins"/>
              </a:rPr>
              <a:t>Link to the AutisticaCitizenScience repo -&gt; </a:t>
            </a:r>
            <a:r>
              <a:rPr lang="en-GB" u="sng">
                <a:solidFill>
                  <a:schemeClr val="hlink"/>
                </a:solidFill>
                <a:latin typeface="Poppins"/>
                <a:ea typeface="Poppins"/>
                <a:cs typeface="Poppins"/>
                <a:sym typeface="Poppins"/>
                <a:hlinkClick r:id="rId4"/>
              </a:rPr>
              <a:t>https://github.com/alan-turing-institute/AutisticaCitizenScience</a:t>
            </a:r>
            <a:r>
              <a:rPr lang="en-GB">
                <a:solidFill>
                  <a:srgbClr val="2C2C2C"/>
                </a:solidFill>
                <a:latin typeface="Poppins"/>
                <a:ea typeface="Poppins"/>
                <a:cs typeface="Poppins"/>
                <a:sym typeface="Poppins"/>
              </a:rPr>
              <a:t> </a:t>
            </a:r>
            <a:endParaRPr>
              <a:solidFill>
                <a:srgbClr val="2C2C2C"/>
              </a:solidFill>
              <a:latin typeface="Poppins"/>
              <a:ea typeface="Poppins"/>
              <a:cs typeface="Poppins"/>
              <a:sym typeface="Poppins"/>
            </a:endParaRPr>
          </a:p>
          <a:p>
            <a:pPr indent="-317500" lvl="0" marL="457200" rtl="0" algn="l">
              <a:spcBef>
                <a:spcPts val="0"/>
              </a:spcBef>
              <a:spcAft>
                <a:spcPts val="0"/>
              </a:spcAft>
              <a:buClr>
                <a:srgbClr val="2C2C2C"/>
              </a:buClr>
              <a:buSzPts val="1400"/>
              <a:buFont typeface="Poppins"/>
              <a:buChar char="●"/>
            </a:pPr>
            <a:r>
              <a:rPr lang="en-GB">
                <a:solidFill>
                  <a:srgbClr val="2C2C2C"/>
                </a:solidFill>
                <a:latin typeface="Poppins"/>
                <a:ea typeface="Poppins"/>
                <a:cs typeface="Poppins"/>
                <a:sym typeface="Poppins"/>
              </a:rPr>
              <a:t>Link to the twitter -&gt; </a:t>
            </a:r>
            <a:r>
              <a:rPr lang="en-GB" u="sng">
                <a:solidFill>
                  <a:schemeClr val="hlink"/>
                </a:solidFill>
                <a:latin typeface="Poppins"/>
                <a:ea typeface="Poppins"/>
                <a:cs typeface="Poppins"/>
                <a:sym typeface="Poppins"/>
                <a:hlinkClick r:id="rId5"/>
              </a:rPr>
              <a:t>https://twitter.com/AutSpaces</a:t>
            </a:r>
            <a:endParaRPr>
              <a:solidFill>
                <a:srgbClr val="2C2C2C"/>
              </a:solidFill>
              <a:latin typeface="Poppins"/>
              <a:ea typeface="Poppins"/>
              <a:cs typeface="Poppins"/>
              <a:sym typeface="Poppins"/>
            </a:endParaRPr>
          </a:p>
          <a:p>
            <a:pPr indent="0" lvl="0" marL="0" rtl="0" algn="l">
              <a:spcBef>
                <a:spcPts val="0"/>
              </a:spcBef>
              <a:spcAft>
                <a:spcPts val="0"/>
              </a:spcAft>
              <a:buNone/>
            </a:pPr>
            <a:r>
              <a:t/>
            </a:r>
            <a:endParaRPr>
              <a:solidFill>
                <a:srgbClr val="2C2C2C"/>
              </a:solidFill>
              <a:latin typeface="Poppins"/>
              <a:ea typeface="Poppins"/>
              <a:cs typeface="Poppins"/>
              <a:sym typeface="Poppins"/>
            </a:endParaRPr>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
  <p:cSld name="CAPTION_ONLY">
    <p:spTree>
      <p:nvGrpSpPr>
        <p:cNvPr id="1842" name="Shape 1842"/>
        <p:cNvGrpSpPr/>
        <p:nvPr/>
      </p:nvGrpSpPr>
      <p:grpSpPr>
        <a:xfrm>
          <a:off x="0" y="0"/>
          <a:ext cx="0" cy="0"/>
          <a:chOff x="0" y="0"/>
          <a:chExt cx="0" cy="0"/>
        </a:xfrm>
      </p:grpSpPr>
      <p:sp>
        <p:nvSpPr>
          <p:cNvPr id="1843" name="Google Shape;1843;p358"/>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1844" name="Google Shape;1844;p3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
  <p:cSld name="CUSTOM_5">
    <p:spTree>
      <p:nvGrpSpPr>
        <p:cNvPr id="1845" name="Shape 1845"/>
        <p:cNvGrpSpPr/>
        <p:nvPr/>
      </p:nvGrpSpPr>
      <p:grpSpPr>
        <a:xfrm>
          <a:off x="0" y="0"/>
          <a:ext cx="0" cy="0"/>
          <a:chOff x="0" y="0"/>
          <a:chExt cx="0" cy="0"/>
        </a:xfrm>
      </p:grpSpPr>
      <p:sp>
        <p:nvSpPr>
          <p:cNvPr id="1846" name="Google Shape;1846;p35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atin typeface="Poppins"/>
                <a:ea typeface="Poppins"/>
                <a:cs typeface="Poppins"/>
                <a:sym typeface="Poppins"/>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
        <p:nvSpPr>
          <p:cNvPr id="1847" name="Google Shape;1847;p35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
  <p:cSld name="CUSTOM_6">
    <p:spTree>
      <p:nvGrpSpPr>
        <p:cNvPr id="1848" name="Shape 1848"/>
        <p:cNvGrpSpPr/>
        <p:nvPr/>
      </p:nvGrpSpPr>
      <p:grpSpPr>
        <a:xfrm>
          <a:off x="0" y="0"/>
          <a:ext cx="0" cy="0"/>
          <a:chOff x="0" y="0"/>
          <a:chExt cx="0" cy="0"/>
        </a:xfrm>
      </p:grpSpPr>
      <p:sp>
        <p:nvSpPr>
          <p:cNvPr id="1849" name="Google Shape;1849;p36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_3">
  <p:cSld name="TITLE_AND_BODY_1_3">
    <p:spTree>
      <p:nvGrpSpPr>
        <p:cNvPr id="1850" name="Shape 1850"/>
        <p:cNvGrpSpPr/>
        <p:nvPr/>
      </p:nvGrpSpPr>
      <p:grpSpPr>
        <a:xfrm>
          <a:off x="0" y="0"/>
          <a:ext cx="0" cy="0"/>
          <a:chOff x="0" y="0"/>
          <a:chExt cx="0" cy="0"/>
        </a:xfrm>
      </p:grpSpPr>
      <p:sp>
        <p:nvSpPr>
          <p:cNvPr id="1851" name="Google Shape;1851;p36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52" name="Google Shape;1852;p36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853" name="Google Shape;1853;p3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54" name="Shape 1854"/>
        <p:cNvGrpSpPr/>
        <p:nvPr/>
      </p:nvGrpSpPr>
      <p:grpSpPr>
        <a:xfrm>
          <a:off x="0" y="0"/>
          <a:ext cx="0" cy="0"/>
          <a:chOff x="0" y="0"/>
          <a:chExt cx="0" cy="0"/>
        </a:xfrm>
      </p:grpSpPr>
      <p:sp>
        <p:nvSpPr>
          <p:cNvPr id="1855" name="Google Shape;1855;p3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itle (Dark)" showMasterSp="0">
  <p:cSld name="Blank, title (Dark)">
    <p:bg>
      <p:bgPr>
        <a:solidFill>
          <a:schemeClr val="dk2"/>
        </a:solidFill>
      </p:bgPr>
    </p:bg>
    <p:spTree>
      <p:nvGrpSpPr>
        <p:cNvPr id="1856" name="Shape 1856"/>
        <p:cNvGrpSpPr/>
        <p:nvPr/>
      </p:nvGrpSpPr>
      <p:grpSpPr>
        <a:xfrm>
          <a:off x="0" y="0"/>
          <a:ext cx="0" cy="0"/>
          <a:chOff x="0" y="0"/>
          <a:chExt cx="0" cy="0"/>
        </a:xfrm>
      </p:grpSpPr>
      <p:cxnSp>
        <p:nvCxnSpPr>
          <p:cNvPr id="1857" name="Google Shape;1857;p363"/>
          <p:cNvCxnSpPr/>
          <p:nvPr/>
        </p:nvCxnSpPr>
        <p:spPr>
          <a:xfrm>
            <a:off x="431800" y="428485"/>
            <a:ext cx="8280300" cy="0"/>
          </a:xfrm>
          <a:prstGeom prst="straightConnector1">
            <a:avLst/>
          </a:prstGeom>
          <a:noFill/>
          <a:ln cap="flat" cmpd="sng" w="38100">
            <a:solidFill>
              <a:schemeClr val="lt1"/>
            </a:solidFill>
            <a:prstDash val="solid"/>
            <a:round/>
            <a:headEnd len="sm" w="sm" type="none"/>
            <a:tailEnd len="sm" w="sm" type="none"/>
          </a:ln>
        </p:spPr>
      </p:cxnSp>
      <p:sp>
        <p:nvSpPr>
          <p:cNvPr id="1858" name="Google Shape;1858;p363"/>
          <p:cNvSpPr txBox="1"/>
          <p:nvPr>
            <p:ph idx="1" type="body"/>
          </p:nvPr>
        </p:nvSpPr>
        <p:spPr>
          <a:xfrm>
            <a:off x="431800" y="411163"/>
            <a:ext cx="8280300" cy="7014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3400"/>
              <a:buNone/>
              <a:defRPr sz="3400">
                <a:solidFill>
                  <a:schemeClr val="lt1"/>
                </a:solidFill>
              </a:defRPr>
            </a:lvl1pPr>
            <a:lvl2pPr indent="-342900" lvl="1" marL="914400" rtl="0" algn="l">
              <a:spcBef>
                <a:spcPts val="800"/>
              </a:spcBef>
              <a:spcAft>
                <a:spcPts val="0"/>
              </a:spcAft>
              <a:buClr>
                <a:schemeClr val="dk1"/>
              </a:buClr>
              <a:buSzPts val="1800"/>
              <a:buChar char="○"/>
              <a:defRPr sz="1800"/>
            </a:lvl2pPr>
            <a:lvl3pPr indent="-342900" lvl="2" marL="1371600" rtl="0" algn="l">
              <a:spcBef>
                <a:spcPts val="0"/>
              </a:spcBef>
              <a:spcAft>
                <a:spcPts val="0"/>
              </a:spcAft>
              <a:buClr>
                <a:schemeClr val="dk1"/>
              </a:buClr>
              <a:buSzPts val="1800"/>
              <a:buChar char="■"/>
              <a:defRPr sz="1800"/>
            </a:lvl3pPr>
            <a:lvl4pPr indent="-342900" lvl="3" marL="1828800" rtl="0" algn="l">
              <a:spcBef>
                <a:spcPts val="0"/>
              </a:spcBef>
              <a:spcAft>
                <a:spcPts val="0"/>
              </a:spcAft>
              <a:buClr>
                <a:schemeClr val="dk1"/>
              </a:buClr>
              <a:buSzPts val="1800"/>
              <a:buChar char="●"/>
              <a:defRPr sz="1800"/>
            </a:lvl4pPr>
            <a:lvl5pPr indent="-342900" lvl="4" marL="2286000" rtl="0" algn="l">
              <a:spcBef>
                <a:spcPts val="0"/>
              </a:spcBef>
              <a:spcAft>
                <a:spcPts val="0"/>
              </a:spcAft>
              <a:buClr>
                <a:schemeClr val="dk1"/>
              </a:buClr>
              <a:buSzPts val="1800"/>
              <a:buChar char="○"/>
              <a:defRPr sz="18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1859" name="Google Shape;1859;p363"/>
          <p:cNvSpPr txBox="1"/>
          <p:nvPr>
            <p:ph idx="2" type="body"/>
          </p:nvPr>
        </p:nvSpPr>
        <p:spPr>
          <a:xfrm>
            <a:off x="431801" y="1447800"/>
            <a:ext cx="5645100" cy="26517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lt1"/>
              </a:buClr>
              <a:buSzPts val="2800"/>
              <a:buFont typeface="Arial"/>
              <a:buChar char="–"/>
              <a:defRPr sz="2800">
                <a:solidFill>
                  <a:schemeClr val="lt1"/>
                </a:solidFill>
              </a:defRPr>
            </a:lvl1pPr>
            <a:lvl2pPr indent="-342900" lvl="1" marL="914400" rtl="0" algn="l">
              <a:spcBef>
                <a:spcPts val="800"/>
              </a:spcBef>
              <a:spcAft>
                <a:spcPts val="0"/>
              </a:spcAft>
              <a:buClr>
                <a:schemeClr val="dk1"/>
              </a:buClr>
              <a:buSzPts val="1800"/>
              <a:buChar char="○"/>
              <a:defRPr sz="1800"/>
            </a:lvl2pPr>
            <a:lvl3pPr indent="-342900" lvl="2" marL="1371600" rtl="0" algn="l">
              <a:spcBef>
                <a:spcPts val="0"/>
              </a:spcBef>
              <a:spcAft>
                <a:spcPts val="0"/>
              </a:spcAft>
              <a:buClr>
                <a:schemeClr val="dk1"/>
              </a:buClr>
              <a:buSzPts val="1800"/>
              <a:buChar char="■"/>
              <a:defRPr sz="1800"/>
            </a:lvl3pPr>
            <a:lvl4pPr indent="-342900" lvl="3" marL="1828800" rtl="0" algn="l">
              <a:spcBef>
                <a:spcPts val="0"/>
              </a:spcBef>
              <a:spcAft>
                <a:spcPts val="0"/>
              </a:spcAft>
              <a:buClr>
                <a:schemeClr val="dk1"/>
              </a:buClr>
              <a:buSzPts val="1800"/>
              <a:buChar char="●"/>
              <a:defRPr sz="1800"/>
            </a:lvl4pPr>
            <a:lvl5pPr indent="-342900" lvl="4" marL="2286000" rtl="0" algn="l">
              <a:spcBef>
                <a:spcPts val="0"/>
              </a:spcBef>
              <a:spcAft>
                <a:spcPts val="0"/>
              </a:spcAft>
              <a:buClr>
                <a:schemeClr val="dk1"/>
              </a:buClr>
              <a:buSzPts val="1800"/>
              <a:buChar char="○"/>
              <a:defRPr sz="18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1860" name="Google Shape;1860;p363"/>
          <p:cNvSpPr txBox="1"/>
          <p:nvPr>
            <p:ph idx="3" type="body"/>
          </p:nvPr>
        </p:nvSpPr>
        <p:spPr>
          <a:xfrm>
            <a:off x="431800" y="4279697"/>
            <a:ext cx="8712300" cy="863700"/>
          </a:xfrm>
          <a:prstGeom prst="rect">
            <a:avLst/>
          </a:prstGeom>
          <a:noFill/>
          <a:ln>
            <a:noFill/>
          </a:ln>
        </p:spPr>
        <p:txBody>
          <a:bodyPr anchorCtr="0" anchor="b" bIns="72000" lIns="0" spcFirstLastPara="1" rIns="108000" wrap="square" tIns="0">
            <a:noAutofit/>
          </a:bodyPr>
          <a:lstStyle>
            <a:lvl1pPr indent="-228600" lvl="0" marL="457200" rtl="0" algn="r">
              <a:lnSpc>
                <a:spcPct val="114000"/>
              </a:lnSpc>
              <a:spcBef>
                <a:spcPts val="0"/>
              </a:spcBef>
              <a:spcAft>
                <a:spcPts val="0"/>
              </a:spcAft>
              <a:buClr>
                <a:schemeClr val="lt1"/>
              </a:buClr>
              <a:buSzPts val="1400"/>
              <a:buNone/>
              <a:defRPr sz="1400">
                <a:solidFill>
                  <a:schemeClr val="lt1"/>
                </a:solidFill>
              </a:defRPr>
            </a:lvl1pPr>
            <a:lvl2pPr indent="-304800" lvl="1" marL="914400" rtl="0" algn="l">
              <a:spcBef>
                <a:spcPts val="0"/>
              </a:spcBef>
              <a:spcAft>
                <a:spcPts val="0"/>
              </a:spcAft>
              <a:buClr>
                <a:schemeClr val="dk1"/>
              </a:buClr>
              <a:buSzPts val="1200"/>
              <a:buChar char="○"/>
              <a:defRPr sz="1200"/>
            </a:lvl2pPr>
            <a:lvl3pPr indent="-304800" lvl="2" marL="1371600" rtl="0" algn="l">
              <a:spcBef>
                <a:spcPts val="0"/>
              </a:spcBef>
              <a:spcAft>
                <a:spcPts val="0"/>
              </a:spcAft>
              <a:buClr>
                <a:schemeClr val="dk1"/>
              </a:buClr>
              <a:buSzPts val="1200"/>
              <a:buChar char="■"/>
              <a:defRPr sz="1200"/>
            </a:lvl3pPr>
            <a:lvl4pPr indent="-304800" lvl="3" marL="1828800" rtl="0" algn="l">
              <a:spcBef>
                <a:spcPts val="0"/>
              </a:spcBef>
              <a:spcAft>
                <a:spcPts val="0"/>
              </a:spcAft>
              <a:buClr>
                <a:schemeClr val="dk1"/>
              </a:buClr>
              <a:buSzPts val="1200"/>
              <a:buChar char="●"/>
              <a:defRPr sz="1200"/>
            </a:lvl4pPr>
            <a:lvl5pPr indent="-304800" lvl="4" marL="2286000" rtl="0" algn="l">
              <a:spcBef>
                <a:spcPts val="0"/>
              </a:spcBef>
              <a:spcAft>
                <a:spcPts val="0"/>
              </a:spcAft>
              <a:buClr>
                <a:schemeClr val="dk1"/>
              </a:buClr>
              <a:buSzPts val="1200"/>
              <a:buChar char="○"/>
              <a:defRPr sz="12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1861" name="Google Shape;1861;p36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lt1"/>
                </a:solidFill>
                <a:latin typeface="Poppins"/>
                <a:ea typeface="Poppins"/>
                <a:cs typeface="Poppins"/>
                <a:sym typeface="Poppins"/>
              </a:defRPr>
            </a:lvl1pPr>
            <a:lvl2pPr lvl="1" rtl="0">
              <a:buNone/>
              <a:defRPr sz="1300">
                <a:solidFill>
                  <a:schemeClr val="lt1"/>
                </a:solidFill>
                <a:latin typeface="Poppins"/>
                <a:ea typeface="Poppins"/>
                <a:cs typeface="Poppins"/>
                <a:sym typeface="Poppins"/>
              </a:defRPr>
            </a:lvl2pPr>
            <a:lvl3pPr lvl="2" rtl="0">
              <a:buNone/>
              <a:defRPr sz="1300">
                <a:solidFill>
                  <a:schemeClr val="lt1"/>
                </a:solidFill>
                <a:latin typeface="Poppins"/>
                <a:ea typeface="Poppins"/>
                <a:cs typeface="Poppins"/>
                <a:sym typeface="Poppins"/>
              </a:defRPr>
            </a:lvl3pPr>
            <a:lvl4pPr lvl="3" rtl="0">
              <a:buNone/>
              <a:defRPr sz="1300">
                <a:solidFill>
                  <a:schemeClr val="lt1"/>
                </a:solidFill>
                <a:latin typeface="Poppins"/>
                <a:ea typeface="Poppins"/>
                <a:cs typeface="Poppins"/>
                <a:sym typeface="Poppins"/>
              </a:defRPr>
            </a:lvl4pPr>
            <a:lvl5pPr lvl="4" rtl="0">
              <a:buNone/>
              <a:defRPr sz="1300">
                <a:solidFill>
                  <a:schemeClr val="lt1"/>
                </a:solidFill>
                <a:latin typeface="Poppins"/>
                <a:ea typeface="Poppins"/>
                <a:cs typeface="Poppins"/>
                <a:sym typeface="Poppins"/>
              </a:defRPr>
            </a:lvl5pPr>
            <a:lvl6pPr lvl="5" rtl="0">
              <a:buNone/>
              <a:defRPr sz="1300">
                <a:solidFill>
                  <a:schemeClr val="lt1"/>
                </a:solidFill>
                <a:latin typeface="Poppins"/>
                <a:ea typeface="Poppins"/>
                <a:cs typeface="Poppins"/>
                <a:sym typeface="Poppins"/>
              </a:defRPr>
            </a:lvl6pPr>
            <a:lvl7pPr lvl="6" rtl="0">
              <a:buNone/>
              <a:defRPr sz="1300">
                <a:solidFill>
                  <a:schemeClr val="lt1"/>
                </a:solidFill>
                <a:latin typeface="Poppins"/>
                <a:ea typeface="Poppins"/>
                <a:cs typeface="Poppins"/>
                <a:sym typeface="Poppins"/>
              </a:defRPr>
            </a:lvl7pPr>
            <a:lvl8pPr lvl="7" rtl="0">
              <a:buNone/>
              <a:defRPr sz="1300">
                <a:solidFill>
                  <a:schemeClr val="lt1"/>
                </a:solidFill>
                <a:latin typeface="Poppins"/>
                <a:ea typeface="Poppins"/>
                <a:cs typeface="Poppins"/>
                <a:sym typeface="Poppins"/>
              </a:defRPr>
            </a:lvl8pPr>
            <a:lvl9pPr lvl="8" rtl="0">
              <a:buNone/>
              <a:defRPr sz="1300">
                <a:solidFill>
                  <a:schemeClr val="lt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Heading, bullets, image (Light)" showMasterSp="0">
  <p:cSld name="1_Heading, bullets, image (Light)">
    <p:bg>
      <p:bgPr>
        <a:solidFill>
          <a:schemeClr val="dk2"/>
        </a:solidFill>
      </p:bgPr>
    </p:bg>
    <p:spTree>
      <p:nvGrpSpPr>
        <p:cNvPr id="1862" name="Shape 1862"/>
        <p:cNvGrpSpPr/>
        <p:nvPr/>
      </p:nvGrpSpPr>
      <p:grpSpPr>
        <a:xfrm>
          <a:off x="0" y="0"/>
          <a:ext cx="0" cy="0"/>
          <a:chOff x="0" y="0"/>
          <a:chExt cx="0" cy="0"/>
        </a:xfrm>
      </p:grpSpPr>
      <p:cxnSp>
        <p:nvCxnSpPr>
          <p:cNvPr id="1863" name="Google Shape;1863;p364"/>
          <p:cNvCxnSpPr/>
          <p:nvPr/>
        </p:nvCxnSpPr>
        <p:spPr>
          <a:xfrm>
            <a:off x="431800" y="702773"/>
            <a:ext cx="3921000" cy="0"/>
          </a:xfrm>
          <a:prstGeom prst="straightConnector1">
            <a:avLst/>
          </a:prstGeom>
          <a:noFill/>
          <a:ln cap="flat" cmpd="sng" w="25400">
            <a:solidFill>
              <a:schemeClr val="lt1"/>
            </a:solidFill>
            <a:prstDash val="solid"/>
            <a:round/>
            <a:headEnd len="sm" w="sm" type="none"/>
            <a:tailEnd len="sm" w="sm" type="none"/>
          </a:ln>
        </p:spPr>
      </p:cxnSp>
      <p:sp>
        <p:nvSpPr>
          <p:cNvPr id="1864" name="Google Shape;1864;p364"/>
          <p:cNvSpPr txBox="1"/>
          <p:nvPr>
            <p:ph idx="1" type="body"/>
          </p:nvPr>
        </p:nvSpPr>
        <p:spPr>
          <a:xfrm>
            <a:off x="431799" y="702659"/>
            <a:ext cx="3921000" cy="54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2800"/>
              <a:buNone/>
              <a:defRPr sz="2800">
                <a:solidFill>
                  <a:schemeClr val="lt1"/>
                </a:solidFill>
              </a:defRPr>
            </a:lvl1pPr>
            <a:lvl2pPr indent="-342900" lvl="1" marL="914400" rtl="0" algn="l">
              <a:spcBef>
                <a:spcPts val="800"/>
              </a:spcBef>
              <a:spcAft>
                <a:spcPts val="0"/>
              </a:spcAft>
              <a:buClr>
                <a:schemeClr val="dk1"/>
              </a:buClr>
              <a:buSzPts val="1800"/>
              <a:buChar char="○"/>
              <a:defRPr sz="1800"/>
            </a:lvl2pPr>
            <a:lvl3pPr indent="-342900" lvl="2" marL="1371600" rtl="0" algn="l">
              <a:spcBef>
                <a:spcPts val="0"/>
              </a:spcBef>
              <a:spcAft>
                <a:spcPts val="0"/>
              </a:spcAft>
              <a:buClr>
                <a:schemeClr val="dk1"/>
              </a:buClr>
              <a:buSzPts val="1800"/>
              <a:buChar char="■"/>
              <a:defRPr sz="1800"/>
            </a:lvl3pPr>
            <a:lvl4pPr indent="-342900" lvl="3" marL="1828800" rtl="0" algn="l">
              <a:spcBef>
                <a:spcPts val="0"/>
              </a:spcBef>
              <a:spcAft>
                <a:spcPts val="0"/>
              </a:spcAft>
              <a:buClr>
                <a:schemeClr val="dk1"/>
              </a:buClr>
              <a:buSzPts val="1800"/>
              <a:buChar char="●"/>
              <a:defRPr sz="1800"/>
            </a:lvl4pPr>
            <a:lvl5pPr indent="-342900" lvl="4" marL="2286000" rtl="0" algn="l">
              <a:spcBef>
                <a:spcPts val="0"/>
              </a:spcBef>
              <a:spcAft>
                <a:spcPts val="0"/>
              </a:spcAft>
              <a:buClr>
                <a:schemeClr val="dk1"/>
              </a:buClr>
              <a:buSzPts val="1800"/>
              <a:buChar char="○"/>
              <a:defRPr sz="18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1865" name="Google Shape;1865;p364"/>
          <p:cNvSpPr/>
          <p:nvPr>
            <p:ph idx="2" type="pic"/>
          </p:nvPr>
        </p:nvSpPr>
        <p:spPr>
          <a:xfrm>
            <a:off x="5251450" y="702659"/>
            <a:ext cx="3892500" cy="3451800"/>
          </a:xfrm>
          <a:prstGeom prst="rect">
            <a:avLst/>
          </a:prstGeom>
          <a:noFill/>
          <a:ln>
            <a:noFill/>
          </a:ln>
        </p:spPr>
      </p:sp>
      <p:sp>
        <p:nvSpPr>
          <p:cNvPr id="1866" name="Google Shape;1866;p364"/>
          <p:cNvSpPr txBox="1"/>
          <p:nvPr>
            <p:ph idx="3" type="body"/>
          </p:nvPr>
        </p:nvSpPr>
        <p:spPr>
          <a:xfrm>
            <a:off x="431800" y="1325887"/>
            <a:ext cx="3921000" cy="28287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lt1"/>
              </a:buClr>
              <a:buSzPts val="2800"/>
              <a:buFont typeface="Arial"/>
              <a:buChar char="–"/>
              <a:defRPr b="0" sz="2800">
                <a:solidFill>
                  <a:schemeClr val="lt1"/>
                </a:solidFill>
              </a:defRPr>
            </a:lvl1pPr>
            <a:lvl2pPr indent="-342900" lvl="1" marL="914400" rtl="0" algn="l">
              <a:spcBef>
                <a:spcPts val="800"/>
              </a:spcBef>
              <a:spcAft>
                <a:spcPts val="0"/>
              </a:spcAft>
              <a:buClr>
                <a:schemeClr val="dk1"/>
              </a:buClr>
              <a:buSzPts val="1800"/>
              <a:buChar char="○"/>
              <a:defRPr/>
            </a:lvl2pPr>
            <a:lvl3pPr indent="-342900" lvl="2" marL="1371600" rtl="0" algn="l">
              <a:spcBef>
                <a:spcPts val="0"/>
              </a:spcBef>
              <a:spcAft>
                <a:spcPts val="0"/>
              </a:spcAft>
              <a:buClr>
                <a:schemeClr val="dk1"/>
              </a:buClr>
              <a:buSzPts val="1800"/>
              <a:buChar char="■"/>
              <a:defRPr/>
            </a:lvl3pPr>
            <a:lvl4pPr indent="-342900" lvl="3" marL="1828800" rtl="0" algn="l">
              <a:spcBef>
                <a:spcPts val="0"/>
              </a:spcBef>
              <a:spcAft>
                <a:spcPts val="0"/>
              </a:spcAft>
              <a:buClr>
                <a:schemeClr val="dk1"/>
              </a:buClr>
              <a:buSzPts val="1800"/>
              <a:buChar char="●"/>
              <a:defRPr/>
            </a:lvl4pPr>
            <a:lvl5pPr indent="-342900" lvl="4" marL="2286000" rtl="0" algn="l">
              <a:spcBef>
                <a:spcPts val="0"/>
              </a:spcBef>
              <a:spcAft>
                <a:spcPts val="0"/>
              </a:spcAft>
              <a:buClr>
                <a:schemeClr val="dk1"/>
              </a:buClr>
              <a:buSzPts val="1800"/>
              <a:buChar char="○"/>
              <a:defRPr/>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1867" name="Google Shape;1867;p364"/>
          <p:cNvSpPr txBox="1"/>
          <p:nvPr>
            <p:ph idx="4" type="body"/>
          </p:nvPr>
        </p:nvSpPr>
        <p:spPr>
          <a:xfrm>
            <a:off x="431800" y="4279697"/>
            <a:ext cx="8712300" cy="863700"/>
          </a:xfrm>
          <a:prstGeom prst="rect">
            <a:avLst/>
          </a:prstGeom>
          <a:noFill/>
          <a:ln>
            <a:noFill/>
          </a:ln>
        </p:spPr>
        <p:txBody>
          <a:bodyPr anchorCtr="0" anchor="b" bIns="72000" lIns="0" spcFirstLastPara="1" rIns="108000" wrap="square" tIns="0">
            <a:noAutofit/>
          </a:bodyPr>
          <a:lstStyle>
            <a:lvl1pPr indent="-228600" lvl="0" marL="457200" rtl="0" algn="r">
              <a:lnSpc>
                <a:spcPct val="114000"/>
              </a:lnSpc>
              <a:spcBef>
                <a:spcPts val="0"/>
              </a:spcBef>
              <a:spcAft>
                <a:spcPts val="0"/>
              </a:spcAft>
              <a:buClr>
                <a:schemeClr val="lt1"/>
              </a:buClr>
              <a:buSzPts val="1400"/>
              <a:buNone/>
              <a:defRPr sz="1400">
                <a:solidFill>
                  <a:schemeClr val="lt1"/>
                </a:solidFill>
              </a:defRPr>
            </a:lvl1pPr>
            <a:lvl2pPr indent="-304800" lvl="1" marL="914400" rtl="0" algn="l">
              <a:spcBef>
                <a:spcPts val="0"/>
              </a:spcBef>
              <a:spcAft>
                <a:spcPts val="0"/>
              </a:spcAft>
              <a:buClr>
                <a:schemeClr val="dk1"/>
              </a:buClr>
              <a:buSzPts val="1200"/>
              <a:buChar char="○"/>
              <a:defRPr sz="1200"/>
            </a:lvl2pPr>
            <a:lvl3pPr indent="-304800" lvl="2" marL="1371600" rtl="0" algn="l">
              <a:spcBef>
                <a:spcPts val="0"/>
              </a:spcBef>
              <a:spcAft>
                <a:spcPts val="0"/>
              </a:spcAft>
              <a:buClr>
                <a:schemeClr val="dk1"/>
              </a:buClr>
              <a:buSzPts val="1200"/>
              <a:buChar char="■"/>
              <a:defRPr sz="1200"/>
            </a:lvl3pPr>
            <a:lvl4pPr indent="-304800" lvl="3" marL="1828800" rtl="0" algn="l">
              <a:spcBef>
                <a:spcPts val="0"/>
              </a:spcBef>
              <a:spcAft>
                <a:spcPts val="0"/>
              </a:spcAft>
              <a:buClr>
                <a:schemeClr val="dk1"/>
              </a:buClr>
              <a:buSzPts val="1200"/>
              <a:buChar char="●"/>
              <a:defRPr sz="1200"/>
            </a:lvl4pPr>
            <a:lvl5pPr indent="-304800" lvl="4" marL="2286000" rtl="0" algn="l">
              <a:spcBef>
                <a:spcPts val="0"/>
              </a:spcBef>
              <a:spcAft>
                <a:spcPts val="0"/>
              </a:spcAft>
              <a:buClr>
                <a:schemeClr val="dk1"/>
              </a:buClr>
              <a:buSzPts val="1200"/>
              <a:buChar char="○"/>
              <a:defRPr sz="12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1868" name="Google Shape;1868;p36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lt1"/>
                </a:solidFill>
                <a:latin typeface="Poppins"/>
                <a:ea typeface="Poppins"/>
                <a:cs typeface="Poppins"/>
                <a:sym typeface="Poppins"/>
              </a:defRPr>
            </a:lvl1pPr>
            <a:lvl2pPr lvl="1" rtl="0">
              <a:buNone/>
              <a:defRPr sz="1300">
                <a:solidFill>
                  <a:schemeClr val="lt1"/>
                </a:solidFill>
                <a:latin typeface="Poppins"/>
                <a:ea typeface="Poppins"/>
                <a:cs typeface="Poppins"/>
                <a:sym typeface="Poppins"/>
              </a:defRPr>
            </a:lvl2pPr>
            <a:lvl3pPr lvl="2" rtl="0">
              <a:buNone/>
              <a:defRPr sz="1300">
                <a:solidFill>
                  <a:schemeClr val="lt1"/>
                </a:solidFill>
                <a:latin typeface="Poppins"/>
                <a:ea typeface="Poppins"/>
                <a:cs typeface="Poppins"/>
                <a:sym typeface="Poppins"/>
              </a:defRPr>
            </a:lvl3pPr>
            <a:lvl4pPr lvl="3" rtl="0">
              <a:buNone/>
              <a:defRPr sz="1300">
                <a:solidFill>
                  <a:schemeClr val="lt1"/>
                </a:solidFill>
                <a:latin typeface="Poppins"/>
                <a:ea typeface="Poppins"/>
                <a:cs typeface="Poppins"/>
                <a:sym typeface="Poppins"/>
              </a:defRPr>
            </a:lvl4pPr>
            <a:lvl5pPr lvl="4" rtl="0">
              <a:buNone/>
              <a:defRPr sz="1300">
                <a:solidFill>
                  <a:schemeClr val="lt1"/>
                </a:solidFill>
                <a:latin typeface="Poppins"/>
                <a:ea typeface="Poppins"/>
                <a:cs typeface="Poppins"/>
                <a:sym typeface="Poppins"/>
              </a:defRPr>
            </a:lvl5pPr>
            <a:lvl6pPr lvl="5" rtl="0">
              <a:buNone/>
              <a:defRPr sz="1300">
                <a:solidFill>
                  <a:schemeClr val="lt1"/>
                </a:solidFill>
                <a:latin typeface="Poppins"/>
                <a:ea typeface="Poppins"/>
                <a:cs typeface="Poppins"/>
                <a:sym typeface="Poppins"/>
              </a:defRPr>
            </a:lvl6pPr>
            <a:lvl7pPr lvl="6" rtl="0">
              <a:buNone/>
              <a:defRPr sz="1300">
                <a:solidFill>
                  <a:schemeClr val="lt1"/>
                </a:solidFill>
                <a:latin typeface="Poppins"/>
                <a:ea typeface="Poppins"/>
                <a:cs typeface="Poppins"/>
                <a:sym typeface="Poppins"/>
              </a:defRPr>
            </a:lvl7pPr>
            <a:lvl8pPr lvl="7" rtl="0">
              <a:buNone/>
              <a:defRPr sz="1300">
                <a:solidFill>
                  <a:schemeClr val="lt1"/>
                </a:solidFill>
                <a:latin typeface="Poppins"/>
                <a:ea typeface="Poppins"/>
                <a:cs typeface="Poppins"/>
                <a:sym typeface="Poppins"/>
              </a:defRPr>
            </a:lvl8pPr>
            <a:lvl9pPr lvl="8" rtl="0">
              <a:buNone/>
              <a:defRPr sz="1300">
                <a:solidFill>
                  <a:schemeClr val="lt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2744">
          <p15:clr>
            <a:srgbClr val="FBAE40"/>
          </p15:clr>
        </p15:guide>
        <p15:guide id="5" pos="548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p:cSld name="CUSTOM_1_1">
    <p:spTree>
      <p:nvGrpSpPr>
        <p:cNvPr id="198" name="Shape 198"/>
        <p:cNvGrpSpPr/>
        <p:nvPr/>
      </p:nvGrpSpPr>
      <p:grpSpPr>
        <a:xfrm>
          <a:off x="0" y="0"/>
          <a:ext cx="0" cy="0"/>
          <a:chOff x="0" y="0"/>
          <a:chExt cx="0" cy="0"/>
        </a:xfrm>
      </p:grpSpPr>
      <p:sp>
        <p:nvSpPr>
          <p:cNvPr id="199" name="Google Shape;199;p38"/>
          <p:cNvSpPr txBox="1"/>
          <p:nvPr/>
        </p:nvSpPr>
        <p:spPr>
          <a:xfrm>
            <a:off x="3240825" y="398125"/>
            <a:ext cx="21012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Overview</a:t>
            </a:r>
            <a:endParaRPr sz="2800">
              <a:solidFill>
                <a:srgbClr val="2C2C2C"/>
              </a:solidFill>
              <a:latin typeface="Poppins Medium"/>
              <a:ea typeface="Poppins Medium"/>
              <a:cs typeface="Poppins Medium"/>
              <a:sym typeface="Poppins Medium"/>
            </a:endParaRPr>
          </a:p>
        </p:txBody>
      </p:sp>
      <p:sp>
        <p:nvSpPr>
          <p:cNvPr id="200" name="Google Shape;200;p38"/>
          <p:cNvSpPr txBox="1"/>
          <p:nvPr/>
        </p:nvSpPr>
        <p:spPr>
          <a:xfrm>
            <a:off x="1194875" y="153462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201" name="Google Shape;201;p38"/>
          <p:cNvSpPr txBox="1"/>
          <p:nvPr/>
        </p:nvSpPr>
        <p:spPr>
          <a:xfrm>
            <a:off x="1194875" y="264882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202" name="Google Shape;202;p38"/>
          <p:cNvSpPr txBox="1"/>
          <p:nvPr/>
        </p:nvSpPr>
        <p:spPr>
          <a:xfrm>
            <a:off x="1194875" y="376302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203" name="Google Shape;203;p38"/>
          <p:cNvSpPr txBox="1"/>
          <p:nvPr/>
        </p:nvSpPr>
        <p:spPr>
          <a:xfrm>
            <a:off x="560000" y="1588475"/>
            <a:ext cx="2973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500">
              <a:solidFill>
                <a:srgbClr val="2C2C2C"/>
              </a:solidFill>
              <a:latin typeface="Poppins Medium"/>
              <a:ea typeface="Poppins Medium"/>
              <a:cs typeface="Poppins Medium"/>
              <a:sym typeface="Poppins Medium"/>
            </a:endParaRPr>
          </a:p>
        </p:txBody>
      </p:sp>
      <p:sp>
        <p:nvSpPr>
          <p:cNvPr id="204" name="Google Shape;204;p38"/>
          <p:cNvSpPr txBox="1"/>
          <p:nvPr/>
        </p:nvSpPr>
        <p:spPr>
          <a:xfrm>
            <a:off x="507713" y="2702675"/>
            <a:ext cx="251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500">
              <a:solidFill>
                <a:srgbClr val="2C2C2C"/>
              </a:solidFill>
              <a:latin typeface="Poppins Medium"/>
              <a:ea typeface="Poppins Medium"/>
              <a:cs typeface="Poppins Medium"/>
              <a:sym typeface="Poppins Medium"/>
            </a:endParaRPr>
          </a:p>
        </p:txBody>
      </p:sp>
      <p:sp>
        <p:nvSpPr>
          <p:cNvPr id="205" name="Google Shape;205;p38"/>
          <p:cNvSpPr txBox="1"/>
          <p:nvPr/>
        </p:nvSpPr>
        <p:spPr>
          <a:xfrm>
            <a:off x="539150" y="3816875"/>
            <a:ext cx="339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500">
              <a:solidFill>
                <a:srgbClr val="2C2C2C"/>
              </a:solidFill>
              <a:latin typeface="Poppins Medium"/>
              <a:ea typeface="Poppins Medium"/>
              <a:cs typeface="Poppins Medium"/>
              <a:sym typeface="Poppins Medium"/>
            </a:endParaRPr>
          </a:p>
        </p:txBody>
      </p:sp>
      <p:sp>
        <p:nvSpPr>
          <p:cNvPr id="206" name="Google Shape;206;p38"/>
          <p:cNvSpPr/>
          <p:nvPr/>
        </p:nvSpPr>
        <p:spPr>
          <a:xfrm>
            <a:off x="0" y="5013600"/>
            <a:ext cx="759300" cy="129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8"/>
          <p:cNvSpPr txBox="1"/>
          <p:nvPr>
            <p:ph idx="1" type="subTitle"/>
          </p:nvPr>
        </p:nvSpPr>
        <p:spPr>
          <a:xfrm>
            <a:off x="1071750" y="1593675"/>
            <a:ext cx="68004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208" name="Google Shape;208;p38"/>
          <p:cNvSpPr txBox="1"/>
          <p:nvPr>
            <p:ph idx="2" type="subTitle"/>
          </p:nvPr>
        </p:nvSpPr>
        <p:spPr>
          <a:xfrm>
            <a:off x="356975" y="163012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209" name="Google Shape;209;p38"/>
          <p:cNvSpPr txBox="1"/>
          <p:nvPr>
            <p:ph idx="3" type="subTitle"/>
          </p:nvPr>
        </p:nvSpPr>
        <p:spPr>
          <a:xfrm>
            <a:off x="356975" y="260692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210" name="Google Shape;210;p38"/>
          <p:cNvSpPr txBox="1"/>
          <p:nvPr>
            <p:ph idx="4" type="subTitle"/>
          </p:nvPr>
        </p:nvSpPr>
        <p:spPr>
          <a:xfrm>
            <a:off x="464250" y="364847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211" name="Google Shape;211;p38"/>
          <p:cNvSpPr txBox="1"/>
          <p:nvPr>
            <p:ph idx="5" type="subTitle"/>
          </p:nvPr>
        </p:nvSpPr>
        <p:spPr>
          <a:xfrm>
            <a:off x="1071750" y="2570475"/>
            <a:ext cx="68004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212" name="Google Shape;212;p38"/>
          <p:cNvSpPr txBox="1"/>
          <p:nvPr>
            <p:ph idx="6" type="subTitle"/>
          </p:nvPr>
        </p:nvSpPr>
        <p:spPr>
          <a:xfrm>
            <a:off x="1071750" y="3612025"/>
            <a:ext cx="68004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213" name="Google Shape;213;p3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_2">
  <p:cSld name="TITLE_AND_BODY_1_2">
    <p:spTree>
      <p:nvGrpSpPr>
        <p:cNvPr id="1869" name="Shape 1869"/>
        <p:cNvGrpSpPr/>
        <p:nvPr/>
      </p:nvGrpSpPr>
      <p:grpSpPr>
        <a:xfrm>
          <a:off x="0" y="0"/>
          <a:ext cx="0" cy="0"/>
          <a:chOff x="0" y="0"/>
          <a:chExt cx="0" cy="0"/>
        </a:xfrm>
      </p:grpSpPr>
      <p:sp>
        <p:nvSpPr>
          <p:cNvPr id="1870" name="Google Shape;1870;p36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71" name="Google Shape;1871;p36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872" name="Google Shape;1872;p3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with title and text left">
  <p:cSld name="CUSTOM_9">
    <p:spTree>
      <p:nvGrpSpPr>
        <p:cNvPr id="1873" name="Shape 1873"/>
        <p:cNvGrpSpPr/>
        <p:nvPr/>
      </p:nvGrpSpPr>
      <p:grpSpPr>
        <a:xfrm>
          <a:off x="0" y="0"/>
          <a:ext cx="0" cy="0"/>
          <a:chOff x="0" y="0"/>
          <a:chExt cx="0" cy="0"/>
        </a:xfrm>
      </p:grpSpPr>
      <p:sp>
        <p:nvSpPr>
          <p:cNvPr id="1874" name="Google Shape;1874;p366"/>
          <p:cNvSpPr txBox="1"/>
          <p:nvPr>
            <p:ph type="title"/>
          </p:nvPr>
        </p:nvSpPr>
        <p:spPr>
          <a:xfrm>
            <a:off x="5083800" y="341650"/>
            <a:ext cx="36384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600"/>
              <a:buNone/>
              <a:defRPr b="1" sz="2400">
                <a:solidFill>
                  <a:srgbClr val="193441"/>
                </a:solidFill>
                <a:latin typeface="Roboto"/>
                <a:ea typeface="Roboto"/>
                <a:cs typeface="Roboto"/>
                <a:sym typeface="Roboto"/>
              </a:defRPr>
            </a:lvl1pPr>
            <a:lvl2pPr lvl="1" rtl="0" algn="l">
              <a:lnSpc>
                <a:spcPct val="100000"/>
              </a:lnSpc>
              <a:spcBef>
                <a:spcPts val="0"/>
              </a:spcBef>
              <a:spcAft>
                <a:spcPts val="0"/>
              </a:spcAft>
              <a:buSzPts val="2800"/>
              <a:buNone/>
              <a:defRPr>
                <a:solidFill>
                  <a:srgbClr val="193441"/>
                </a:solidFill>
              </a:defRPr>
            </a:lvl2pPr>
            <a:lvl3pPr lvl="2" rtl="0" algn="l">
              <a:lnSpc>
                <a:spcPct val="100000"/>
              </a:lnSpc>
              <a:spcBef>
                <a:spcPts val="0"/>
              </a:spcBef>
              <a:spcAft>
                <a:spcPts val="0"/>
              </a:spcAft>
              <a:buSzPts val="2800"/>
              <a:buNone/>
              <a:defRPr>
                <a:solidFill>
                  <a:srgbClr val="193441"/>
                </a:solidFill>
              </a:defRPr>
            </a:lvl3pPr>
            <a:lvl4pPr lvl="3" rtl="0" algn="l">
              <a:lnSpc>
                <a:spcPct val="100000"/>
              </a:lnSpc>
              <a:spcBef>
                <a:spcPts val="0"/>
              </a:spcBef>
              <a:spcAft>
                <a:spcPts val="0"/>
              </a:spcAft>
              <a:buSzPts val="2800"/>
              <a:buNone/>
              <a:defRPr>
                <a:solidFill>
                  <a:srgbClr val="193441"/>
                </a:solidFill>
              </a:defRPr>
            </a:lvl4pPr>
            <a:lvl5pPr lvl="4" rtl="0" algn="l">
              <a:lnSpc>
                <a:spcPct val="100000"/>
              </a:lnSpc>
              <a:spcBef>
                <a:spcPts val="0"/>
              </a:spcBef>
              <a:spcAft>
                <a:spcPts val="0"/>
              </a:spcAft>
              <a:buSzPts val="2800"/>
              <a:buNone/>
              <a:defRPr>
                <a:solidFill>
                  <a:srgbClr val="193441"/>
                </a:solidFill>
              </a:defRPr>
            </a:lvl5pPr>
            <a:lvl6pPr lvl="5" rtl="0" algn="l">
              <a:lnSpc>
                <a:spcPct val="100000"/>
              </a:lnSpc>
              <a:spcBef>
                <a:spcPts val="0"/>
              </a:spcBef>
              <a:spcAft>
                <a:spcPts val="0"/>
              </a:spcAft>
              <a:buSzPts val="2800"/>
              <a:buNone/>
              <a:defRPr>
                <a:solidFill>
                  <a:srgbClr val="193441"/>
                </a:solidFill>
              </a:defRPr>
            </a:lvl6pPr>
            <a:lvl7pPr lvl="6" rtl="0" algn="l">
              <a:lnSpc>
                <a:spcPct val="100000"/>
              </a:lnSpc>
              <a:spcBef>
                <a:spcPts val="0"/>
              </a:spcBef>
              <a:spcAft>
                <a:spcPts val="0"/>
              </a:spcAft>
              <a:buSzPts val="2800"/>
              <a:buNone/>
              <a:defRPr>
                <a:solidFill>
                  <a:srgbClr val="193441"/>
                </a:solidFill>
              </a:defRPr>
            </a:lvl7pPr>
            <a:lvl8pPr lvl="7" rtl="0" algn="l">
              <a:lnSpc>
                <a:spcPct val="100000"/>
              </a:lnSpc>
              <a:spcBef>
                <a:spcPts val="0"/>
              </a:spcBef>
              <a:spcAft>
                <a:spcPts val="0"/>
              </a:spcAft>
              <a:buSzPts val="2800"/>
              <a:buNone/>
              <a:defRPr>
                <a:solidFill>
                  <a:srgbClr val="193441"/>
                </a:solidFill>
              </a:defRPr>
            </a:lvl8pPr>
            <a:lvl9pPr lvl="8" rtl="0" algn="l">
              <a:lnSpc>
                <a:spcPct val="100000"/>
              </a:lnSpc>
              <a:spcBef>
                <a:spcPts val="0"/>
              </a:spcBef>
              <a:spcAft>
                <a:spcPts val="0"/>
              </a:spcAft>
              <a:buSzPts val="2800"/>
              <a:buNone/>
              <a:defRPr>
                <a:solidFill>
                  <a:srgbClr val="193441"/>
                </a:solidFill>
              </a:defRPr>
            </a:lvl9pPr>
          </a:lstStyle>
          <a:p/>
        </p:txBody>
      </p:sp>
      <p:sp>
        <p:nvSpPr>
          <p:cNvPr id="1875" name="Google Shape;1875;p366"/>
          <p:cNvSpPr txBox="1"/>
          <p:nvPr>
            <p:ph idx="1" type="body"/>
          </p:nvPr>
        </p:nvSpPr>
        <p:spPr>
          <a:xfrm>
            <a:off x="5083800" y="1488100"/>
            <a:ext cx="3638400" cy="906000"/>
          </a:xfrm>
          <a:prstGeom prst="rect">
            <a:avLst/>
          </a:prstGeom>
          <a:noFill/>
          <a:ln>
            <a:noFill/>
          </a:ln>
        </p:spPr>
        <p:txBody>
          <a:bodyPr anchorCtr="0" anchor="t" bIns="91425" lIns="91425" spcFirstLastPara="1" rIns="91425" wrap="square" tIns="91425">
            <a:normAutofit/>
          </a:bodyPr>
          <a:lstStyle>
            <a:lvl1pPr indent="-330200" lvl="0" marL="457200" rtl="0" algn="l">
              <a:lnSpc>
                <a:spcPct val="114000"/>
              </a:lnSpc>
              <a:spcBef>
                <a:spcPts val="0"/>
              </a:spcBef>
              <a:spcAft>
                <a:spcPts val="0"/>
              </a:spcAft>
              <a:buClr>
                <a:srgbClr val="3E606F"/>
              </a:buClr>
              <a:buSzPts val="1600"/>
              <a:buFont typeface="Roboto"/>
              <a:buChar char="●"/>
              <a:defRPr sz="1600">
                <a:solidFill>
                  <a:schemeClr val="dk2"/>
                </a:solidFill>
                <a:latin typeface="Roboto"/>
                <a:ea typeface="Roboto"/>
                <a:cs typeface="Roboto"/>
                <a:sym typeface="Roboto"/>
              </a:defRPr>
            </a:lvl1pPr>
            <a:lvl2pPr indent="-330200" lvl="1" marL="914400" rtl="0" algn="l">
              <a:lnSpc>
                <a:spcPct val="114000"/>
              </a:lnSpc>
              <a:spcBef>
                <a:spcPts val="0"/>
              </a:spcBef>
              <a:spcAft>
                <a:spcPts val="0"/>
              </a:spcAft>
              <a:buClr>
                <a:srgbClr val="3E606F"/>
              </a:buClr>
              <a:buSzPts val="1600"/>
              <a:buFont typeface="Roboto"/>
              <a:buChar char="○"/>
              <a:defRPr sz="1600">
                <a:solidFill>
                  <a:schemeClr val="dk2"/>
                </a:solidFill>
                <a:latin typeface="Roboto"/>
                <a:ea typeface="Roboto"/>
                <a:cs typeface="Roboto"/>
                <a:sym typeface="Roboto"/>
              </a:defRPr>
            </a:lvl2pPr>
            <a:lvl3pPr indent="-323850" lvl="2" marL="1371600" rtl="0" algn="l">
              <a:lnSpc>
                <a:spcPct val="114000"/>
              </a:lnSpc>
              <a:spcBef>
                <a:spcPts val="0"/>
              </a:spcBef>
              <a:spcAft>
                <a:spcPts val="0"/>
              </a:spcAft>
              <a:buClr>
                <a:srgbClr val="3E606F"/>
              </a:buClr>
              <a:buSzPts val="1500"/>
              <a:buFont typeface="Roboto"/>
              <a:buChar char="■"/>
              <a:defRPr sz="1500">
                <a:solidFill>
                  <a:schemeClr val="dk2"/>
                </a:solidFill>
                <a:latin typeface="Roboto"/>
                <a:ea typeface="Roboto"/>
                <a:cs typeface="Roboto"/>
                <a:sym typeface="Roboto"/>
              </a:defRPr>
            </a:lvl3pPr>
            <a:lvl4pPr indent="-323850" lvl="3" marL="1828800" rtl="0" algn="l">
              <a:lnSpc>
                <a:spcPct val="114000"/>
              </a:lnSpc>
              <a:spcBef>
                <a:spcPts val="0"/>
              </a:spcBef>
              <a:spcAft>
                <a:spcPts val="0"/>
              </a:spcAft>
              <a:buClr>
                <a:srgbClr val="3E606F"/>
              </a:buClr>
              <a:buSzPts val="1500"/>
              <a:buFont typeface="Roboto"/>
              <a:buChar char="●"/>
              <a:defRPr sz="1500">
                <a:solidFill>
                  <a:schemeClr val="dk2"/>
                </a:solidFill>
                <a:latin typeface="Roboto"/>
                <a:ea typeface="Roboto"/>
                <a:cs typeface="Roboto"/>
                <a:sym typeface="Roboto"/>
              </a:defRPr>
            </a:lvl4pPr>
            <a:lvl5pPr indent="-317500" lvl="4" marL="2286000" rtl="0" algn="l">
              <a:lnSpc>
                <a:spcPct val="114000"/>
              </a:lnSpc>
              <a:spcBef>
                <a:spcPts val="0"/>
              </a:spcBef>
              <a:spcAft>
                <a:spcPts val="0"/>
              </a:spcAft>
              <a:buClr>
                <a:srgbClr val="3E606F"/>
              </a:buClr>
              <a:buSzPts val="1400"/>
              <a:buFont typeface="Roboto"/>
              <a:buChar char="○"/>
              <a:defRPr>
                <a:solidFill>
                  <a:schemeClr val="dk2"/>
                </a:solidFill>
                <a:latin typeface="Roboto"/>
                <a:ea typeface="Roboto"/>
                <a:cs typeface="Roboto"/>
                <a:sym typeface="Roboto"/>
              </a:defRPr>
            </a:lvl5pPr>
            <a:lvl6pPr indent="-317500" lvl="5" marL="2743200" rtl="0" algn="l">
              <a:lnSpc>
                <a:spcPct val="114000"/>
              </a:lnSpc>
              <a:spcBef>
                <a:spcPts val="0"/>
              </a:spcBef>
              <a:spcAft>
                <a:spcPts val="0"/>
              </a:spcAft>
              <a:buClr>
                <a:srgbClr val="3E606F"/>
              </a:buClr>
              <a:buSzPts val="1400"/>
              <a:buFont typeface="Roboto"/>
              <a:buChar char="■"/>
              <a:defRPr>
                <a:solidFill>
                  <a:schemeClr val="dk2"/>
                </a:solidFill>
                <a:latin typeface="Roboto"/>
                <a:ea typeface="Roboto"/>
                <a:cs typeface="Roboto"/>
                <a:sym typeface="Roboto"/>
              </a:defRPr>
            </a:lvl6pPr>
            <a:lvl7pPr indent="-311150" lvl="6" marL="3200400" rtl="0" algn="l">
              <a:lnSpc>
                <a:spcPct val="114000"/>
              </a:lnSpc>
              <a:spcBef>
                <a:spcPts val="0"/>
              </a:spcBef>
              <a:spcAft>
                <a:spcPts val="0"/>
              </a:spcAft>
              <a:buClr>
                <a:srgbClr val="3E606F"/>
              </a:buClr>
              <a:buSzPts val="1300"/>
              <a:buFont typeface="Roboto"/>
              <a:buChar char="●"/>
              <a:defRPr sz="1300">
                <a:solidFill>
                  <a:schemeClr val="dk2"/>
                </a:solidFill>
                <a:latin typeface="Roboto"/>
                <a:ea typeface="Roboto"/>
                <a:cs typeface="Roboto"/>
                <a:sym typeface="Roboto"/>
              </a:defRPr>
            </a:lvl7pPr>
            <a:lvl8pPr indent="-311150" lvl="7" marL="3657600" rtl="0" algn="l">
              <a:lnSpc>
                <a:spcPct val="114000"/>
              </a:lnSpc>
              <a:spcBef>
                <a:spcPts val="0"/>
              </a:spcBef>
              <a:spcAft>
                <a:spcPts val="0"/>
              </a:spcAft>
              <a:buClr>
                <a:srgbClr val="3E606F"/>
              </a:buClr>
              <a:buSzPts val="1300"/>
              <a:buFont typeface="Roboto"/>
              <a:buChar char="○"/>
              <a:defRPr sz="1300">
                <a:solidFill>
                  <a:schemeClr val="dk2"/>
                </a:solidFill>
                <a:latin typeface="Roboto"/>
                <a:ea typeface="Roboto"/>
                <a:cs typeface="Roboto"/>
                <a:sym typeface="Roboto"/>
              </a:defRPr>
            </a:lvl8pPr>
            <a:lvl9pPr indent="-304800" lvl="8" marL="4114800" rtl="0" algn="l">
              <a:lnSpc>
                <a:spcPct val="114000"/>
              </a:lnSpc>
              <a:spcBef>
                <a:spcPts val="0"/>
              </a:spcBef>
              <a:spcAft>
                <a:spcPts val="0"/>
              </a:spcAft>
              <a:buClr>
                <a:srgbClr val="3E606F"/>
              </a:buClr>
              <a:buSzPts val="1200"/>
              <a:buFont typeface="Roboto"/>
              <a:buChar char="■"/>
              <a:defRPr sz="1200">
                <a:solidFill>
                  <a:schemeClr val="dk2"/>
                </a:solidFill>
                <a:latin typeface="Roboto"/>
                <a:ea typeface="Roboto"/>
                <a:cs typeface="Roboto"/>
                <a:sym typeface="Roboto"/>
              </a:defRPr>
            </a:lvl9pPr>
          </a:lstStyle>
          <a:p/>
        </p:txBody>
      </p:sp>
      <p:sp>
        <p:nvSpPr>
          <p:cNvPr id="1876" name="Google Shape;1876;p366"/>
          <p:cNvSpPr txBox="1"/>
          <p:nvPr>
            <p:ph idx="2" type="body"/>
          </p:nvPr>
        </p:nvSpPr>
        <p:spPr>
          <a:xfrm>
            <a:off x="5083800" y="3817300"/>
            <a:ext cx="3638400" cy="906000"/>
          </a:xfrm>
          <a:prstGeom prst="rect">
            <a:avLst/>
          </a:prstGeom>
          <a:noFill/>
          <a:ln>
            <a:noFill/>
          </a:ln>
        </p:spPr>
        <p:txBody>
          <a:bodyPr anchorCtr="0" anchor="t" bIns="91425" lIns="91425" spcFirstLastPara="1" rIns="91425" wrap="square" tIns="91425">
            <a:normAutofit/>
          </a:bodyPr>
          <a:lstStyle>
            <a:lvl1pPr indent="-330200" lvl="0" marL="457200" rtl="0" algn="ctr">
              <a:lnSpc>
                <a:spcPct val="114000"/>
              </a:lnSpc>
              <a:spcBef>
                <a:spcPts val="0"/>
              </a:spcBef>
              <a:spcAft>
                <a:spcPts val="0"/>
              </a:spcAft>
              <a:buClr>
                <a:srgbClr val="FFFFFF"/>
              </a:buClr>
              <a:buSzPts val="1600"/>
              <a:buFont typeface="Roboto"/>
              <a:buChar char="●"/>
              <a:defRPr sz="1600">
                <a:solidFill>
                  <a:srgbClr val="FFFFFF"/>
                </a:solidFill>
                <a:latin typeface="Roboto"/>
                <a:ea typeface="Roboto"/>
                <a:cs typeface="Roboto"/>
                <a:sym typeface="Roboto"/>
              </a:defRPr>
            </a:lvl1pPr>
            <a:lvl2pPr indent="-330200" lvl="1" marL="914400" rtl="0" algn="ctr">
              <a:lnSpc>
                <a:spcPct val="114000"/>
              </a:lnSpc>
              <a:spcBef>
                <a:spcPts val="0"/>
              </a:spcBef>
              <a:spcAft>
                <a:spcPts val="0"/>
              </a:spcAft>
              <a:buClr>
                <a:srgbClr val="FFFFFF"/>
              </a:buClr>
              <a:buSzPts val="1600"/>
              <a:buFont typeface="Roboto"/>
              <a:buChar char="○"/>
              <a:defRPr sz="1600">
                <a:solidFill>
                  <a:srgbClr val="FFFFFF"/>
                </a:solidFill>
                <a:latin typeface="Roboto"/>
                <a:ea typeface="Roboto"/>
                <a:cs typeface="Roboto"/>
                <a:sym typeface="Roboto"/>
              </a:defRPr>
            </a:lvl2pPr>
            <a:lvl3pPr indent="-323850" lvl="2" marL="1371600" rtl="0" algn="ctr">
              <a:lnSpc>
                <a:spcPct val="114000"/>
              </a:lnSpc>
              <a:spcBef>
                <a:spcPts val="0"/>
              </a:spcBef>
              <a:spcAft>
                <a:spcPts val="0"/>
              </a:spcAft>
              <a:buClr>
                <a:srgbClr val="FFFFFF"/>
              </a:buClr>
              <a:buSzPts val="1500"/>
              <a:buFont typeface="Roboto"/>
              <a:buChar char="■"/>
              <a:defRPr sz="1500">
                <a:solidFill>
                  <a:srgbClr val="FFFFFF"/>
                </a:solidFill>
                <a:latin typeface="Roboto"/>
                <a:ea typeface="Roboto"/>
                <a:cs typeface="Roboto"/>
                <a:sym typeface="Roboto"/>
              </a:defRPr>
            </a:lvl3pPr>
            <a:lvl4pPr indent="-323850" lvl="3" marL="1828800" rtl="0" algn="ctr">
              <a:lnSpc>
                <a:spcPct val="114000"/>
              </a:lnSpc>
              <a:spcBef>
                <a:spcPts val="0"/>
              </a:spcBef>
              <a:spcAft>
                <a:spcPts val="0"/>
              </a:spcAft>
              <a:buClr>
                <a:srgbClr val="FFFFFF"/>
              </a:buClr>
              <a:buSzPts val="1500"/>
              <a:buFont typeface="Roboto"/>
              <a:buChar char="●"/>
              <a:defRPr sz="1500">
                <a:solidFill>
                  <a:srgbClr val="FFFFFF"/>
                </a:solidFill>
                <a:latin typeface="Roboto"/>
                <a:ea typeface="Roboto"/>
                <a:cs typeface="Roboto"/>
                <a:sym typeface="Roboto"/>
              </a:defRPr>
            </a:lvl4pPr>
            <a:lvl5pPr indent="-317500" lvl="4" marL="2286000" rtl="0" algn="ctr">
              <a:lnSpc>
                <a:spcPct val="114000"/>
              </a:lnSpc>
              <a:spcBef>
                <a:spcPts val="0"/>
              </a:spcBef>
              <a:spcAft>
                <a:spcPts val="0"/>
              </a:spcAft>
              <a:buClr>
                <a:srgbClr val="FFFFFF"/>
              </a:buClr>
              <a:buSzPts val="1400"/>
              <a:buFont typeface="Roboto"/>
              <a:buChar char="○"/>
              <a:defRPr>
                <a:solidFill>
                  <a:srgbClr val="FFFFFF"/>
                </a:solidFill>
                <a:latin typeface="Roboto"/>
                <a:ea typeface="Roboto"/>
                <a:cs typeface="Roboto"/>
                <a:sym typeface="Roboto"/>
              </a:defRPr>
            </a:lvl5pPr>
            <a:lvl6pPr indent="-317500" lvl="5" marL="2743200" rtl="0" algn="ctr">
              <a:lnSpc>
                <a:spcPct val="114000"/>
              </a:lnSpc>
              <a:spcBef>
                <a:spcPts val="0"/>
              </a:spcBef>
              <a:spcAft>
                <a:spcPts val="0"/>
              </a:spcAft>
              <a:buClr>
                <a:srgbClr val="FFFFFF"/>
              </a:buClr>
              <a:buSzPts val="1400"/>
              <a:buFont typeface="Roboto"/>
              <a:buChar char="■"/>
              <a:defRPr>
                <a:solidFill>
                  <a:srgbClr val="FFFFFF"/>
                </a:solidFill>
                <a:latin typeface="Roboto"/>
                <a:ea typeface="Roboto"/>
                <a:cs typeface="Roboto"/>
                <a:sym typeface="Roboto"/>
              </a:defRPr>
            </a:lvl6pPr>
            <a:lvl7pPr indent="-311150" lvl="6" marL="3200400" rtl="0" algn="ctr">
              <a:lnSpc>
                <a:spcPct val="114000"/>
              </a:lnSpc>
              <a:spcBef>
                <a:spcPts val="0"/>
              </a:spcBef>
              <a:spcAft>
                <a:spcPts val="0"/>
              </a:spcAft>
              <a:buClr>
                <a:srgbClr val="FFFFFF"/>
              </a:buClr>
              <a:buSzPts val="1300"/>
              <a:buFont typeface="Roboto"/>
              <a:buChar char="●"/>
              <a:defRPr sz="1300">
                <a:solidFill>
                  <a:srgbClr val="FFFFFF"/>
                </a:solidFill>
                <a:latin typeface="Roboto"/>
                <a:ea typeface="Roboto"/>
                <a:cs typeface="Roboto"/>
                <a:sym typeface="Roboto"/>
              </a:defRPr>
            </a:lvl7pPr>
            <a:lvl8pPr indent="-311150" lvl="7" marL="3657600" rtl="0" algn="ctr">
              <a:lnSpc>
                <a:spcPct val="114000"/>
              </a:lnSpc>
              <a:spcBef>
                <a:spcPts val="0"/>
              </a:spcBef>
              <a:spcAft>
                <a:spcPts val="0"/>
              </a:spcAft>
              <a:buClr>
                <a:srgbClr val="FFFFFF"/>
              </a:buClr>
              <a:buSzPts val="1300"/>
              <a:buFont typeface="Roboto"/>
              <a:buChar char="○"/>
              <a:defRPr sz="1300">
                <a:solidFill>
                  <a:srgbClr val="FFFFFF"/>
                </a:solidFill>
                <a:latin typeface="Roboto"/>
                <a:ea typeface="Roboto"/>
                <a:cs typeface="Roboto"/>
                <a:sym typeface="Roboto"/>
              </a:defRPr>
            </a:lvl8pPr>
            <a:lvl9pPr indent="-304800" lvl="8" marL="4114800" rtl="0" algn="ctr">
              <a:lnSpc>
                <a:spcPct val="114000"/>
              </a:lnSpc>
              <a:spcBef>
                <a:spcPts val="0"/>
              </a:spcBef>
              <a:spcAft>
                <a:spcPts val="0"/>
              </a:spcAft>
              <a:buClr>
                <a:srgbClr val="FFFFFF"/>
              </a:buClr>
              <a:buSzPts val="1200"/>
              <a:buFont typeface="Roboto"/>
              <a:buChar char="■"/>
              <a:defRPr sz="1200">
                <a:solidFill>
                  <a:srgbClr val="FFFFFF"/>
                </a:solidFill>
                <a:latin typeface="Roboto"/>
                <a:ea typeface="Roboto"/>
                <a:cs typeface="Roboto"/>
                <a:sym typeface="Roboto"/>
              </a:defRPr>
            </a:lvl9pPr>
          </a:lstStyle>
          <a:p/>
        </p:txBody>
      </p:sp>
      <p:sp>
        <p:nvSpPr>
          <p:cNvPr id="1877" name="Google Shape;1877;p366"/>
          <p:cNvSpPr/>
          <p:nvPr/>
        </p:nvSpPr>
        <p:spPr>
          <a:xfrm>
            <a:off x="5074251" y="3817300"/>
            <a:ext cx="3760500" cy="1060800"/>
          </a:xfrm>
          <a:prstGeom prst="rect">
            <a:avLst/>
          </a:prstGeom>
          <a:solidFill>
            <a:srgbClr val="A5B7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8" name="Google Shape;1878;p366"/>
          <p:cNvSpPr txBox="1"/>
          <p:nvPr>
            <p:ph idx="3" type="subTitle"/>
          </p:nvPr>
        </p:nvSpPr>
        <p:spPr>
          <a:xfrm>
            <a:off x="5191125" y="3836250"/>
            <a:ext cx="3526800" cy="1041900"/>
          </a:xfrm>
          <a:prstGeom prst="rect">
            <a:avLst/>
          </a:prstGeom>
        </p:spPr>
        <p:txBody>
          <a:bodyPr anchorCtr="0" anchor="ctr" bIns="91425" lIns="91425" spcFirstLastPara="1" rIns="91425" wrap="square" tIns="91425">
            <a:normAutofit/>
          </a:bodyPr>
          <a:lstStyle>
            <a:lvl1pPr lvl="0" rtl="0" algn="ctr">
              <a:spcBef>
                <a:spcPts val="0"/>
              </a:spcBef>
              <a:spcAft>
                <a:spcPts val="0"/>
              </a:spcAft>
              <a:buNone/>
              <a:defRPr>
                <a:solidFill>
                  <a:srgbClr val="FFFFFF"/>
                </a:solidFill>
              </a:defRPr>
            </a:lvl1pPr>
            <a:lvl2pPr lvl="1" rtl="0">
              <a:spcBef>
                <a:spcPts val="1200"/>
              </a:spcBef>
              <a:spcAft>
                <a:spcPts val="0"/>
              </a:spcAft>
              <a:buNone/>
              <a:defRPr>
                <a:solidFill>
                  <a:srgbClr val="FFFFFF"/>
                </a:solidFill>
              </a:defRPr>
            </a:lvl2pPr>
            <a:lvl3pPr lvl="2" rtl="0">
              <a:spcBef>
                <a:spcPts val="1200"/>
              </a:spcBef>
              <a:spcAft>
                <a:spcPts val="0"/>
              </a:spcAft>
              <a:buNone/>
              <a:defRPr>
                <a:solidFill>
                  <a:srgbClr val="FFFFFF"/>
                </a:solidFill>
              </a:defRPr>
            </a:lvl3pPr>
            <a:lvl4pPr lvl="3" rtl="0">
              <a:spcBef>
                <a:spcPts val="1200"/>
              </a:spcBef>
              <a:spcAft>
                <a:spcPts val="0"/>
              </a:spcAft>
              <a:buNone/>
              <a:defRPr>
                <a:solidFill>
                  <a:srgbClr val="FFFFFF"/>
                </a:solidFill>
              </a:defRPr>
            </a:lvl4pPr>
            <a:lvl5pPr lvl="4" rtl="0">
              <a:spcBef>
                <a:spcPts val="1200"/>
              </a:spcBef>
              <a:spcAft>
                <a:spcPts val="0"/>
              </a:spcAft>
              <a:buNone/>
              <a:defRPr>
                <a:solidFill>
                  <a:srgbClr val="FFFFFF"/>
                </a:solidFill>
              </a:defRPr>
            </a:lvl5pPr>
            <a:lvl6pPr lvl="5" rtl="0">
              <a:spcBef>
                <a:spcPts val="1200"/>
              </a:spcBef>
              <a:spcAft>
                <a:spcPts val="0"/>
              </a:spcAft>
              <a:buNone/>
              <a:defRPr>
                <a:solidFill>
                  <a:srgbClr val="FFFFFF"/>
                </a:solidFill>
              </a:defRPr>
            </a:lvl6pPr>
            <a:lvl7pPr lvl="6" rtl="0">
              <a:spcBef>
                <a:spcPts val="1200"/>
              </a:spcBef>
              <a:spcAft>
                <a:spcPts val="0"/>
              </a:spcAft>
              <a:buNone/>
              <a:defRPr>
                <a:solidFill>
                  <a:srgbClr val="FFFFFF"/>
                </a:solidFill>
              </a:defRPr>
            </a:lvl7pPr>
            <a:lvl8pPr lvl="7" rtl="0">
              <a:spcBef>
                <a:spcPts val="1200"/>
              </a:spcBef>
              <a:spcAft>
                <a:spcPts val="0"/>
              </a:spcAft>
              <a:buNone/>
              <a:defRPr>
                <a:solidFill>
                  <a:srgbClr val="FFFFFF"/>
                </a:solidFill>
              </a:defRPr>
            </a:lvl8pPr>
            <a:lvl9pPr lvl="8" rtl="0">
              <a:spcBef>
                <a:spcPts val="1200"/>
              </a:spcBef>
              <a:spcAft>
                <a:spcPts val="1200"/>
              </a:spcAft>
              <a:buNone/>
              <a:defRPr>
                <a:solidFill>
                  <a:srgbClr val="FFFFFF"/>
                </a:solidFill>
              </a:defRPr>
            </a:lvl9pPr>
          </a:lstStyle>
          <a:p/>
        </p:txBody>
      </p:sp>
      <p:sp>
        <p:nvSpPr>
          <p:cNvPr id="1879" name="Google Shape;1879;p36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80" name="Shape 1880"/>
        <p:cNvGrpSpPr/>
        <p:nvPr/>
      </p:nvGrpSpPr>
      <p:grpSpPr>
        <a:xfrm>
          <a:off x="0" y="0"/>
          <a:ext cx="0" cy="0"/>
          <a:chOff x="0" y="0"/>
          <a:chExt cx="0" cy="0"/>
        </a:xfrm>
      </p:grpSpPr>
      <p:sp>
        <p:nvSpPr>
          <p:cNvPr id="1881" name="Google Shape;1881;p36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82" name="Google Shape;1882;p36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883" name="Google Shape;1883;p36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884" name="Google Shape;1884;p36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885" name="Google Shape;1885;p36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showMasterSp="0">
  <p:cSld name="Blank (Dark)">
    <p:bg>
      <p:bgPr>
        <a:solidFill>
          <a:schemeClr val="dk2"/>
        </a:solidFill>
      </p:bgPr>
    </p:bg>
    <p:spTree>
      <p:nvGrpSpPr>
        <p:cNvPr id="1886" name="Shape 1886"/>
        <p:cNvGrpSpPr/>
        <p:nvPr/>
      </p:nvGrpSpPr>
      <p:grpSpPr>
        <a:xfrm>
          <a:off x="0" y="0"/>
          <a:ext cx="0" cy="0"/>
          <a:chOff x="0" y="0"/>
          <a:chExt cx="0" cy="0"/>
        </a:xfrm>
      </p:grpSpPr>
      <p:sp>
        <p:nvSpPr>
          <p:cNvPr id="1887" name="Google Shape;1887;p368"/>
          <p:cNvSpPr txBox="1"/>
          <p:nvPr>
            <p:ph idx="1" type="body"/>
          </p:nvPr>
        </p:nvSpPr>
        <p:spPr>
          <a:xfrm>
            <a:off x="431800" y="411163"/>
            <a:ext cx="5645100" cy="28800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lt1"/>
              </a:buClr>
              <a:buSzPts val="2800"/>
              <a:buFont typeface="Arial"/>
              <a:buChar char="–"/>
              <a:defRPr sz="2800">
                <a:solidFill>
                  <a:schemeClr val="lt1"/>
                </a:solidFill>
              </a:defRPr>
            </a:lvl1pPr>
            <a:lvl2pPr indent="-342900" lvl="1" marL="914400" rtl="0" algn="l">
              <a:spcBef>
                <a:spcPts val="800"/>
              </a:spcBef>
              <a:spcAft>
                <a:spcPts val="0"/>
              </a:spcAft>
              <a:buClr>
                <a:schemeClr val="dk1"/>
              </a:buClr>
              <a:buSzPts val="1800"/>
              <a:buChar char="○"/>
              <a:defRPr sz="1800"/>
            </a:lvl2pPr>
            <a:lvl3pPr indent="-342900" lvl="2" marL="1371600" rtl="0" algn="l">
              <a:spcBef>
                <a:spcPts val="0"/>
              </a:spcBef>
              <a:spcAft>
                <a:spcPts val="0"/>
              </a:spcAft>
              <a:buClr>
                <a:schemeClr val="dk1"/>
              </a:buClr>
              <a:buSzPts val="1800"/>
              <a:buChar char="■"/>
              <a:defRPr sz="1800"/>
            </a:lvl3pPr>
            <a:lvl4pPr indent="-342900" lvl="3" marL="1828800" rtl="0" algn="l">
              <a:spcBef>
                <a:spcPts val="0"/>
              </a:spcBef>
              <a:spcAft>
                <a:spcPts val="0"/>
              </a:spcAft>
              <a:buClr>
                <a:schemeClr val="dk1"/>
              </a:buClr>
              <a:buSzPts val="1800"/>
              <a:buChar char="●"/>
              <a:defRPr sz="1800"/>
            </a:lvl4pPr>
            <a:lvl5pPr indent="-342900" lvl="4" marL="2286000" rtl="0" algn="l">
              <a:spcBef>
                <a:spcPts val="0"/>
              </a:spcBef>
              <a:spcAft>
                <a:spcPts val="0"/>
              </a:spcAft>
              <a:buClr>
                <a:schemeClr val="dk1"/>
              </a:buClr>
              <a:buSzPts val="1800"/>
              <a:buChar char="○"/>
              <a:defRPr sz="18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1888" name="Google Shape;1888;p368"/>
          <p:cNvSpPr txBox="1"/>
          <p:nvPr>
            <p:ph idx="2" type="body"/>
          </p:nvPr>
        </p:nvSpPr>
        <p:spPr>
          <a:xfrm>
            <a:off x="431800" y="4279697"/>
            <a:ext cx="8712300" cy="863700"/>
          </a:xfrm>
          <a:prstGeom prst="rect">
            <a:avLst/>
          </a:prstGeom>
          <a:noFill/>
          <a:ln>
            <a:noFill/>
          </a:ln>
        </p:spPr>
        <p:txBody>
          <a:bodyPr anchorCtr="0" anchor="b" bIns="72000" lIns="0" spcFirstLastPara="1" rIns="108000" wrap="square" tIns="0">
            <a:noAutofit/>
          </a:bodyPr>
          <a:lstStyle>
            <a:lvl1pPr indent="-228600" lvl="0" marL="457200" rtl="0" algn="r">
              <a:lnSpc>
                <a:spcPct val="114000"/>
              </a:lnSpc>
              <a:spcBef>
                <a:spcPts val="0"/>
              </a:spcBef>
              <a:spcAft>
                <a:spcPts val="0"/>
              </a:spcAft>
              <a:buClr>
                <a:schemeClr val="lt1"/>
              </a:buClr>
              <a:buSzPts val="1400"/>
              <a:buNone/>
              <a:defRPr sz="1400">
                <a:solidFill>
                  <a:schemeClr val="lt1"/>
                </a:solidFill>
              </a:defRPr>
            </a:lvl1pPr>
            <a:lvl2pPr indent="-304800" lvl="1" marL="914400" rtl="0" algn="l">
              <a:spcBef>
                <a:spcPts val="0"/>
              </a:spcBef>
              <a:spcAft>
                <a:spcPts val="0"/>
              </a:spcAft>
              <a:buClr>
                <a:schemeClr val="dk1"/>
              </a:buClr>
              <a:buSzPts val="1200"/>
              <a:buChar char="○"/>
              <a:defRPr sz="1200"/>
            </a:lvl2pPr>
            <a:lvl3pPr indent="-304800" lvl="2" marL="1371600" rtl="0" algn="l">
              <a:spcBef>
                <a:spcPts val="0"/>
              </a:spcBef>
              <a:spcAft>
                <a:spcPts val="0"/>
              </a:spcAft>
              <a:buClr>
                <a:schemeClr val="dk1"/>
              </a:buClr>
              <a:buSzPts val="1200"/>
              <a:buChar char="■"/>
              <a:defRPr sz="1200"/>
            </a:lvl3pPr>
            <a:lvl4pPr indent="-304800" lvl="3" marL="1828800" rtl="0" algn="l">
              <a:spcBef>
                <a:spcPts val="0"/>
              </a:spcBef>
              <a:spcAft>
                <a:spcPts val="0"/>
              </a:spcAft>
              <a:buClr>
                <a:schemeClr val="dk1"/>
              </a:buClr>
              <a:buSzPts val="1200"/>
              <a:buChar char="●"/>
              <a:defRPr sz="1200"/>
            </a:lvl4pPr>
            <a:lvl5pPr indent="-304800" lvl="4" marL="2286000" rtl="0" algn="l">
              <a:spcBef>
                <a:spcPts val="0"/>
              </a:spcBef>
              <a:spcAft>
                <a:spcPts val="0"/>
              </a:spcAft>
              <a:buClr>
                <a:schemeClr val="dk1"/>
              </a:buClr>
              <a:buSzPts val="1200"/>
              <a:buChar char="○"/>
              <a:defRPr sz="12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1889" name="Google Shape;1889;p36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lt1"/>
                </a:solidFill>
                <a:latin typeface="Poppins"/>
                <a:ea typeface="Poppins"/>
                <a:cs typeface="Poppins"/>
                <a:sym typeface="Poppins"/>
              </a:defRPr>
            </a:lvl1pPr>
            <a:lvl2pPr lvl="1" rtl="0">
              <a:buNone/>
              <a:defRPr sz="1300">
                <a:solidFill>
                  <a:schemeClr val="lt1"/>
                </a:solidFill>
                <a:latin typeface="Poppins"/>
                <a:ea typeface="Poppins"/>
                <a:cs typeface="Poppins"/>
                <a:sym typeface="Poppins"/>
              </a:defRPr>
            </a:lvl2pPr>
            <a:lvl3pPr lvl="2" rtl="0">
              <a:buNone/>
              <a:defRPr sz="1300">
                <a:solidFill>
                  <a:schemeClr val="lt1"/>
                </a:solidFill>
                <a:latin typeface="Poppins"/>
                <a:ea typeface="Poppins"/>
                <a:cs typeface="Poppins"/>
                <a:sym typeface="Poppins"/>
              </a:defRPr>
            </a:lvl3pPr>
            <a:lvl4pPr lvl="3" rtl="0">
              <a:buNone/>
              <a:defRPr sz="1300">
                <a:solidFill>
                  <a:schemeClr val="lt1"/>
                </a:solidFill>
                <a:latin typeface="Poppins"/>
                <a:ea typeface="Poppins"/>
                <a:cs typeface="Poppins"/>
                <a:sym typeface="Poppins"/>
              </a:defRPr>
            </a:lvl4pPr>
            <a:lvl5pPr lvl="4" rtl="0">
              <a:buNone/>
              <a:defRPr sz="1300">
                <a:solidFill>
                  <a:schemeClr val="lt1"/>
                </a:solidFill>
                <a:latin typeface="Poppins"/>
                <a:ea typeface="Poppins"/>
                <a:cs typeface="Poppins"/>
                <a:sym typeface="Poppins"/>
              </a:defRPr>
            </a:lvl5pPr>
            <a:lvl6pPr lvl="5" rtl="0">
              <a:buNone/>
              <a:defRPr sz="1300">
                <a:solidFill>
                  <a:schemeClr val="lt1"/>
                </a:solidFill>
                <a:latin typeface="Poppins"/>
                <a:ea typeface="Poppins"/>
                <a:cs typeface="Poppins"/>
                <a:sym typeface="Poppins"/>
              </a:defRPr>
            </a:lvl6pPr>
            <a:lvl7pPr lvl="6" rtl="0">
              <a:buNone/>
              <a:defRPr sz="1300">
                <a:solidFill>
                  <a:schemeClr val="lt1"/>
                </a:solidFill>
                <a:latin typeface="Poppins"/>
                <a:ea typeface="Poppins"/>
                <a:cs typeface="Poppins"/>
                <a:sym typeface="Poppins"/>
              </a:defRPr>
            </a:lvl7pPr>
            <a:lvl8pPr lvl="7" rtl="0">
              <a:buNone/>
              <a:defRPr sz="1300">
                <a:solidFill>
                  <a:schemeClr val="lt1"/>
                </a:solidFill>
                <a:latin typeface="Poppins"/>
                <a:ea typeface="Poppins"/>
                <a:cs typeface="Poppins"/>
                <a:sym typeface="Poppins"/>
              </a:defRPr>
            </a:lvl8pPr>
            <a:lvl9pPr lvl="8" rtl="0">
              <a:buNone/>
              <a:defRPr sz="1300">
                <a:solidFill>
                  <a:schemeClr val="lt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sldGuideLst>
    </p:ext>
  </p:extLst>
</p:sldLayout>
</file>

<file path=ppt/slideLayouts/slideLayout3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image (Dark)" showMasterSp="0">
  <p:cSld name="Bullets, image (Dark)">
    <p:bg>
      <p:bgPr>
        <a:solidFill>
          <a:schemeClr val="dk2"/>
        </a:solidFill>
      </p:bgPr>
    </p:bg>
    <p:spTree>
      <p:nvGrpSpPr>
        <p:cNvPr id="1890" name="Shape 1890"/>
        <p:cNvGrpSpPr/>
        <p:nvPr/>
      </p:nvGrpSpPr>
      <p:grpSpPr>
        <a:xfrm>
          <a:off x="0" y="0"/>
          <a:ext cx="0" cy="0"/>
          <a:chOff x="0" y="0"/>
          <a:chExt cx="0" cy="0"/>
        </a:xfrm>
      </p:grpSpPr>
      <p:sp>
        <p:nvSpPr>
          <p:cNvPr id="1891" name="Google Shape;1891;p369"/>
          <p:cNvSpPr txBox="1"/>
          <p:nvPr>
            <p:ph idx="1" type="body"/>
          </p:nvPr>
        </p:nvSpPr>
        <p:spPr>
          <a:xfrm>
            <a:off x="431801" y="682938"/>
            <a:ext cx="3921000" cy="34716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lt1"/>
              </a:buClr>
              <a:buSzPts val="2800"/>
              <a:buFont typeface="Arial"/>
              <a:buChar char="–"/>
              <a:defRPr sz="2800">
                <a:solidFill>
                  <a:schemeClr val="lt1"/>
                </a:solidFill>
              </a:defRPr>
            </a:lvl1pPr>
            <a:lvl2pPr indent="-342900" lvl="1" marL="914400" rtl="0" algn="l">
              <a:spcBef>
                <a:spcPts val="800"/>
              </a:spcBef>
              <a:spcAft>
                <a:spcPts val="0"/>
              </a:spcAft>
              <a:buClr>
                <a:schemeClr val="dk1"/>
              </a:buClr>
              <a:buSzPts val="1800"/>
              <a:buChar char="○"/>
              <a:defRPr sz="1800"/>
            </a:lvl2pPr>
            <a:lvl3pPr indent="-342900" lvl="2" marL="1371600" rtl="0" algn="l">
              <a:spcBef>
                <a:spcPts val="0"/>
              </a:spcBef>
              <a:spcAft>
                <a:spcPts val="0"/>
              </a:spcAft>
              <a:buClr>
                <a:schemeClr val="dk1"/>
              </a:buClr>
              <a:buSzPts val="1800"/>
              <a:buChar char="■"/>
              <a:defRPr sz="1800"/>
            </a:lvl3pPr>
            <a:lvl4pPr indent="-342900" lvl="3" marL="1828800" rtl="0" algn="l">
              <a:spcBef>
                <a:spcPts val="0"/>
              </a:spcBef>
              <a:spcAft>
                <a:spcPts val="0"/>
              </a:spcAft>
              <a:buClr>
                <a:schemeClr val="dk1"/>
              </a:buClr>
              <a:buSzPts val="1800"/>
              <a:buChar char="●"/>
              <a:defRPr sz="1800"/>
            </a:lvl4pPr>
            <a:lvl5pPr indent="-342900" lvl="4" marL="2286000" rtl="0" algn="l">
              <a:spcBef>
                <a:spcPts val="0"/>
              </a:spcBef>
              <a:spcAft>
                <a:spcPts val="0"/>
              </a:spcAft>
              <a:buClr>
                <a:schemeClr val="dk1"/>
              </a:buClr>
              <a:buSzPts val="1800"/>
              <a:buChar char="○"/>
              <a:defRPr sz="18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1892" name="Google Shape;1892;p369"/>
          <p:cNvSpPr/>
          <p:nvPr>
            <p:ph idx="2" type="pic"/>
          </p:nvPr>
        </p:nvSpPr>
        <p:spPr>
          <a:xfrm>
            <a:off x="5251450" y="702659"/>
            <a:ext cx="3892500" cy="3471600"/>
          </a:xfrm>
          <a:prstGeom prst="rect">
            <a:avLst/>
          </a:prstGeom>
          <a:noFill/>
          <a:ln>
            <a:noFill/>
          </a:ln>
        </p:spPr>
      </p:sp>
      <p:sp>
        <p:nvSpPr>
          <p:cNvPr id="1893" name="Google Shape;1893;p369"/>
          <p:cNvSpPr txBox="1"/>
          <p:nvPr>
            <p:ph idx="3" type="body"/>
          </p:nvPr>
        </p:nvSpPr>
        <p:spPr>
          <a:xfrm>
            <a:off x="431800" y="4279697"/>
            <a:ext cx="8712300" cy="863700"/>
          </a:xfrm>
          <a:prstGeom prst="rect">
            <a:avLst/>
          </a:prstGeom>
          <a:noFill/>
          <a:ln>
            <a:noFill/>
          </a:ln>
        </p:spPr>
        <p:txBody>
          <a:bodyPr anchorCtr="0" anchor="b" bIns="72000" lIns="0" spcFirstLastPara="1" rIns="108000" wrap="square" tIns="0">
            <a:noAutofit/>
          </a:bodyPr>
          <a:lstStyle>
            <a:lvl1pPr indent="-228600" lvl="0" marL="457200" rtl="0" algn="r">
              <a:lnSpc>
                <a:spcPct val="114000"/>
              </a:lnSpc>
              <a:spcBef>
                <a:spcPts val="0"/>
              </a:spcBef>
              <a:spcAft>
                <a:spcPts val="0"/>
              </a:spcAft>
              <a:buClr>
                <a:schemeClr val="lt1"/>
              </a:buClr>
              <a:buSzPts val="1400"/>
              <a:buNone/>
              <a:defRPr sz="1400">
                <a:solidFill>
                  <a:schemeClr val="lt1"/>
                </a:solidFill>
              </a:defRPr>
            </a:lvl1pPr>
            <a:lvl2pPr indent="-304800" lvl="1" marL="914400" rtl="0" algn="l">
              <a:spcBef>
                <a:spcPts val="0"/>
              </a:spcBef>
              <a:spcAft>
                <a:spcPts val="0"/>
              </a:spcAft>
              <a:buClr>
                <a:schemeClr val="dk1"/>
              </a:buClr>
              <a:buSzPts val="1200"/>
              <a:buChar char="○"/>
              <a:defRPr sz="1200"/>
            </a:lvl2pPr>
            <a:lvl3pPr indent="-304800" lvl="2" marL="1371600" rtl="0" algn="l">
              <a:spcBef>
                <a:spcPts val="0"/>
              </a:spcBef>
              <a:spcAft>
                <a:spcPts val="0"/>
              </a:spcAft>
              <a:buClr>
                <a:schemeClr val="dk1"/>
              </a:buClr>
              <a:buSzPts val="1200"/>
              <a:buChar char="■"/>
              <a:defRPr sz="1200"/>
            </a:lvl3pPr>
            <a:lvl4pPr indent="-304800" lvl="3" marL="1828800" rtl="0" algn="l">
              <a:spcBef>
                <a:spcPts val="0"/>
              </a:spcBef>
              <a:spcAft>
                <a:spcPts val="0"/>
              </a:spcAft>
              <a:buClr>
                <a:schemeClr val="dk1"/>
              </a:buClr>
              <a:buSzPts val="1200"/>
              <a:buChar char="●"/>
              <a:defRPr sz="1200"/>
            </a:lvl4pPr>
            <a:lvl5pPr indent="-304800" lvl="4" marL="2286000" rtl="0" algn="l">
              <a:spcBef>
                <a:spcPts val="0"/>
              </a:spcBef>
              <a:spcAft>
                <a:spcPts val="0"/>
              </a:spcAft>
              <a:buClr>
                <a:schemeClr val="dk1"/>
              </a:buClr>
              <a:buSzPts val="1200"/>
              <a:buChar char="○"/>
              <a:defRPr sz="12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1894" name="Google Shape;1894;p36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lt1"/>
                </a:solidFill>
                <a:latin typeface="Poppins"/>
                <a:ea typeface="Poppins"/>
                <a:cs typeface="Poppins"/>
                <a:sym typeface="Poppins"/>
              </a:defRPr>
            </a:lvl1pPr>
            <a:lvl2pPr lvl="1" rtl="0">
              <a:buNone/>
              <a:defRPr sz="1300">
                <a:solidFill>
                  <a:schemeClr val="lt1"/>
                </a:solidFill>
                <a:latin typeface="Poppins"/>
                <a:ea typeface="Poppins"/>
                <a:cs typeface="Poppins"/>
                <a:sym typeface="Poppins"/>
              </a:defRPr>
            </a:lvl2pPr>
            <a:lvl3pPr lvl="2" rtl="0">
              <a:buNone/>
              <a:defRPr sz="1300">
                <a:solidFill>
                  <a:schemeClr val="lt1"/>
                </a:solidFill>
                <a:latin typeface="Poppins"/>
                <a:ea typeface="Poppins"/>
                <a:cs typeface="Poppins"/>
                <a:sym typeface="Poppins"/>
              </a:defRPr>
            </a:lvl3pPr>
            <a:lvl4pPr lvl="3" rtl="0">
              <a:buNone/>
              <a:defRPr sz="1300">
                <a:solidFill>
                  <a:schemeClr val="lt1"/>
                </a:solidFill>
                <a:latin typeface="Poppins"/>
                <a:ea typeface="Poppins"/>
                <a:cs typeface="Poppins"/>
                <a:sym typeface="Poppins"/>
              </a:defRPr>
            </a:lvl4pPr>
            <a:lvl5pPr lvl="4" rtl="0">
              <a:buNone/>
              <a:defRPr sz="1300">
                <a:solidFill>
                  <a:schemeClr val="lt1"/>
                </a:solidFill>
                <a:latin typeface="Poppins"/>
                <a:ea typeface="Poppins"/>
                <a:cs typeface="Poppins"/>
                <a:sym typeface="Poppins"/>
              </a:defRPr>
            </a:lvl5pPr>
            <a:lvl6pPr lvl="5" rtl="0">
              <a:buNone/>
              <a:defRPr sz="1300">
                <a:solidFill>
                  <a:schemeClr val="lt1"/>
                </a:solidFill>
                <a:latin typeface="Poppins"/>
                <a:ea typeface="Poppins"/>
                <a:cs typeface="Poppins"/>
                <a:sym typeface="Poppins"/>
              </a:defRPr>
            </a:lvl6pPr>
            <a:lvl7pPr lvl="6" rtl="0">
              <a:buNone/>
              <a:defRPr sz="1300">
                <a:solidFill>
                  <a:schemeClr val="lt1"/>
                </a:solidFill>
                <a:latin typeface="Poppins"/>
                <a:ea typeface="Poppins"/>
                <a:cs typeface="Poppins"/>
                <a:sym typeface="Poppins"/>
              </a:defRPr>
            </a:lvl7pPr>
            <a:lvl8pPr lvl="7" rtl="0">
              <a:buNone/>
              <a:defRPr sz="1300">
                <a:solidFill>
                  <a:schemeClr val="lt1"/>
                </a:solidFill>
                <a:latin typeface="Poppins"/>
                <a:ea typeface="Poppins"/>
                <a:cs typeface="Poppins"/>
                <a:sym typeface="Poppins"/>
              </a:defRPr>
            </a:lvl8pPr>
            <a:lvl9pPr lvl="8" rtl="0">
              <a:buNone/>
              <a:defRPr sz="1300">
                <a:solidFill>
                  <a:schemeClr val="lt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2744">
          <p15:clr>
            <a:srgbClr val="FBAE40"/>
          </p15:clr>
        </p15:guide>
        <p15:guide id="5" pos="5488">
          <p15:clr>
            <a:srgbClr val="FBAE40"/>
          </p15:clr>
        </p15:guide>
      </p15:sldGuideLst>
    </p:ext>
  </p:extLst>
</p:sldLayout>
</file>

<file path=ppt/slideLayouts/slideLayout3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Light)" showMasterSp="0">
  <p:cSld name="Full image (Light)">
    <p:bg>
      <p:bgPr>
        <a:solidFill>
          <a:schemeClr val="lt2"/>
        </a:solidFill>
      </p:bgPr>
    </p:bg>
    <p:spTree>
      <p:nvGrpSpPr>
        <p:cNvPr id="1895" name="Shape 1895"/>
        <p:cNvGrpSpPr/>
        <p:nvPr/>
      </p:nvGrpSpPr>
      <p:grpSpPr>
        <a:xfrm>
          <a:off x="0" y="0"/>
          <a:ext cx="0" cy="0"/>
          <a:chOff x="0" y="0"/>
          <a:chExt cx="0" cy="0"/>
        </a:xfrm>
      </p:grpSpPr>
      <p:sp>
        <p:nvSpPr>
          <p:cNvPr id="1896" name="Google Shape;1896;p370"/>
          <p:cNvSpPr/>
          <p:nvPr>
            <p:ph idx="2" type="pic"/>
          </p:nvPr>
        </p:nvSpPr>
        <p:spPr>
          <a:xfrm>
            <a:off x="431802" y="411162"/>
            <a:ext cx="8280300" cy="4321200"/>
          </a:xfrm>
          <a:prstGeom prst="rect">
            <a:avLst/>
          </a:prstGeom>
          <a:noFill/>
          <a:ln>
            <a:noFill/>
          </a:ln>
        </p:spPr>
      </p:sp>
      <p:sp>
        <p:nvSpPr>
          <p:cNvPr id="1897" name="Google Shape;1897;p370"/>
          <p:cNvSpPr txBox="1"/>
          <p:nvPr>
            <p:ph idx="1" type="body"/>
          </p:nvPr>
        </p:nvSpPr>
        <p:spPr>
          <a:xfrm>
            <a:off x="431800" y="4279697"/>
            <a:ext cx="8712300" cy="863700"/>
          </a:xfrm>
          <a:prstGeom prst="rect">
            <a:avLst/>
          </a:prstGeom>
          <a:noFill/>
          <a:ln>
            <a:noFill/>
          </a:ln>
        </p:spPr>
        <p:txBody>
          <a:bodyPr anchorCtr="0" anchor="b" bIns="72000" lIns="0" spcFirstLastPara="1" rIns="108000" wrap="square" tIns="0">
            <a:noAutofit/>
          </a:bodyPr>
          <a:lstStyle>
            <a:lvl1pPr indent="-228600" lvl="0" marL="457200" rtl="0" algn="r">
              <a:lnSpc>
                <a:spcPct val="114000"/>
              </a:lnSpc>
              <a:spcBef>
                <a:spcPts val="0"/>
              </a:spcBef>
              <a:spcAft>
                <a:spcPts val="0"/>
              </a:spcAft>
              <a:buClr>
                <a:schemeClr val="lt1"/>
              </a:buClr>
              <a:buSzPts val="1400"/>
              <a:buNone/>
              <a:defRPr sz="1400">
                <a:solidFill>
                  <a:schemeClr val="lt1"/>
                </a:solidFill>
              </a:defRPr>
            </a:lvl1pPr>
            <a:lvl2pPr indent="-304800" lvl="1" marL="914400" rtl="0" algn="l">
              <a:spcBef>
                <a:spcPts val="0"/>
              </a:spcBef>
              <a:spcAft>
                <a:spcPts val="0"/>
              </a:spcAft>
              <a:buClr>
                <a:schemeClr val="dk1"/>
              </a:buClr>
              <a:buSzPts val="1200"/>
              <a:buChar char="○"/>
              <a:defRPr sz="1200"/>
            </a:lvl2pPr>
            <a:lvl3pPr indent="-304800" lvl="2" marL="1371600" rtl="0" algn="l">
              <a:spcBef>
                <a:spcPts val="0"/>
              </a:spcBef>
              <a:spcAft>
                <a:spcPts val="0"/>
              </a:spcAft>
              <a:buClr>
                <a:schemeClr val="dk1"/>
              </a:buClr>
              <a:buSzPts val="1200"/>
              <a:buChar char="■"/>
              <a:defRPr sz="1200"/>
            </a:lvl3pPr>
            <a:lvl4pPr indent="-304800" lvl="3" marL="1828800" rtl="0" algn="l">
              <a:spcBef>
                <a:spcPts val="0"/>
              </a:spcBef>
              <a:spcAft>
                <a:spcPts val="0"/>
              </a:spcAft>
              <a:buClr>
                <a:schemeClr val="dk1"/>
              </a:buClr>
              <a:buSzPts val="1200"/>
              <a:buChar char="●"/>
              <a:defRPr sz="1200"/>
            </a:lvl4pPr>
            <a:lvl5pPr indent="-304800" lvl="4" marL="2286000" rtl="0" algn="l">
              <a:spcBef>
                <a:spcPts val="0"/>
              </a:spcBef>
              <a:spcAft>
                <a:spcPts val="0"/>
              </a:spcAft>
              <a:buClr>
                <a:schemeClr val="dk1"/>
              </a:buClr>
              <a:buSzPts val="1200"/>
              <a:buChar char="○"/>
              <a:defRPr sz="12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1898" name="Google Shape;1898;p37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lt1"/>
                </a:solidFill>
                <a:latin typeface="Poppins"/>
                <a:ea typeface="Poppins"/>
                <a:cs typeface="Poppins"/>
                <a:sym typeface="Poppins"/>
              </a:defRPr>
            </a:lvl1pPr>
            <a:lvl2pPr lvl="1" rtl="0">
              <a:buNone/>
              <a:defRPr sz="1300">
                <a:solidFill>
                  <a:schemeClr val="lt1"/>
                </a:solidFill>
                <a:latin typeface="Poppins"/>
                <a:ea typeface="Poppins"/>
                <a:cs typeface="Poppins"/>
                <a:sym typeface="Poppins"/>
              </a:defRPr>
            </a:lvl2pPr>
            <a:lvl3pPr lvl="2" rtl="0">
              <a:buNone/>
              <a:defRPr sz="1300">
                <a:solidFill>
                  <a:schemeClr val="lt1"/>
                </a:solidFill>
                <a:latin typeface="Poppins"/>
                <a:ea typeface="Poppins"/>
                <a:cs typeface="Poppins"/>
                <a:sym typeface="Poppins"/>
              </a:defRPr>
            </a:lvl3pPr>
            <a:lvl4pPr lvl="3" rtl="0">
              <a:buNone/>
              <a:defRPr sz="1300">
                <a:solidFill>
                  <a:schemeClr val="lt1"/>
                </a:solidFill>
                <a:latin typeface="Poppins"/>
                <a:ea typeface="Poppins"/>
                <a:cs typeface="Poppins"/>
                <a:sym typeface="Poppins"/>
              </a:defRPr>
            </a:lvl4pPr>
            <a:lvl5pPr lvl="4" rtl="0">
              <a:buNone/>
              <a:defRPr sz="1300">
                <a:solidFill>
                  <a:schemeClr val="lt1"/>
                </a:solidFill>
                <a:latin typeface="Poppins"/>
                <a:ea typeface="Poppins"/>
                <a:cs typeface="Poppins"/>
                <a:sym typeface="Poppins"/>
              </a:defRPr>
            </a:lvl5pPr>
            <a:lvl6pPr lvl="5" rtl="0">
              <a:buNone/>
              <a:defRPr sz="1300">
                <a:solidFill>
                  <a:schemeClr val="lt1"/>
                </a:solidFill>
                <a:latin typeface="Poppins"/>
                <a:ea typeface="Poppins"/>
                <a:cs typeface="Poppins"/>
                <a:sym typeface="Poppins"/>
              </a:defRPr>
            </a:lvl6pPr>
            <a:lvl7pPr lvl="6" rtl="0">
              <a:buNone/>
              <a:defRPr sz="1300">
                <a:solidFill>
                  <a:schemeClr val="lt1"/>
                </a:solidFill>
                <a:latin typeface="Poppins"/>
                <a:ea typeface="Poppins"/>
                <a:cs typeface="Poppins"/>
                <a:sym typeface="Poppins"/>
              </a:defRPr>
            </a:lvl7pPr>
            <a:lvl8pPr lvl="7" rtl="0">
              <a:buNone/>
              <a:defRPr sz="1300">
                <a:solidFill>
                  <a:schemeClr val="lt1"/>
                </a:solidFill>
                <a:latin typeface="Poppins"/>
                <a:ea typeface="Poppins"/>
                <a:cs typeface="Poppins"/>
                <a:sym typeface="Poppins"/>
              </a:defRPr>
            </a:lvl8pPr>
            <a:lvl9pPr lvl="8" rtl="0">
              <a:buNone/>
              <a:defRPr sz="1300">
                <a:solidFill>
                  <a:schemeClr val="lt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sldGuideLst>
    </p:ext>
  </p:extLst>
</p:sldLayout>
</file>

<file path=ppt/slideLayouts/slideLayout3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02" name="Shape 1902"/>
        <p:cNvGrpSpPr/>
        <p:nvPr/>
      </p:nvGrpSpPr>
      <p:grpSpPr>
        <a:xfrm>
          <a:off x="0" y="0"/>
          <a:ext cx="0" cy="0"/>
          <a:chOff x="0" y="0"/>
          <a:chExt cx="0" cy="0"/>
        </a:xfrm>
      </p:grpSpPr>
      <p:sp>
        <p:nvSpPr>
          <p:cNvPr id="1903" name="Google Shape;1903;p372"/>
          <p:cNvSpPr txBox="1"/>
          <p:nvPr>
            <p:ph type="ctrTitle"/>
          </p:nvPr>
        </p:nvSpPr>
        <p:spPr>
          <a:xfrm>
            <a:off x="4040075" y="1807225"/>
            <a:ext cx="4084500" cy="19236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191919"/>
              </a:buClr>
              <a:buSzPts val="5200"/>
              <a:buNone/>
              <a:defRPr b="1" sz="4400"/>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1904" name="Google Shape;1904;p372"/>
          <p:cNvSpPr txBox="1"/>
          <p:nvPr>
            <p:ph idx="1" type="subTitle"/>
          </p:nvPr>
        </p:nvSpPr>
        <p:spPr>
          <a:xfrm>
            <a:off x="4040075" y="3900750"/>
            <a:ext cx="4553400" cy="5640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905" name="Google Shape;1905;p372"/>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06" name="Shape 1906"/>
        <p:cNvGrpSpPr/>
        <p:nvPr/>
      </p:nvGrpSpPr>
      <p:grpSpPr>
        <a:xfrm>
          <a:off x="0" y="0"/>
          <a:ext cx="0" cy="0"/>
          <a:chOff x="0" y="0"/>
          <a:chExt cx="0" cy="0"/>
        </a:xfrm>
      </p:grpSpPr>
      <p:sp>
        <p:nvSpPr>
          <p:cNvPr id="1907" name="Google Shape;1907;p373"/>
          <p:cNvSpPr txBox="1"/>
          <p:nvPr>
            <p:ph type="title"/>
          </p:nvPr>
        </p:nvSpPr>
        <p:spPr>
          <a:xfrm>
            <a:off x="4117025" y="2560625"/>
            <a:ext cx="4017600" cy="8418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908" name="Google Shape;1908;p373"/>
          <p:cNvSpPr txBox="1"/>
          <p:nvPr>
            <p:ph hasCustomPrompt="1" idx="2" type="title"/>
          </p:nvPr>
        </p:nvSpPr>
        <p:spPr>
          <a:xfrm>
            <a:off x="5999150" y="1075000"/>
            <a:ext cx="2135400" cy="1491000"/>
          </a:xfrm>
          <a:prstGeom prst="rect">
            <a:avLst/>
          </a:prstGeom>
        </p:spPr>
        <p:txBody>
          <a:bodyPr anchorCtr="0" anchor="t" bIns="91425" lIns="91425" spcFirstLastPara="1" rIns="91425" wrap="square" tIns="91425">
            <a:noAutofit/>
          </a:bodyPr>
          <a:lstStyle>
            <a:lvl1pPr lvl="0" rtl="0" algn="r">
              <a:spcBef>
                <a:spcPts val="0"/>
              </a:spcBef>
              <a:spcAft>
                <a:spcPts val="0"/>
              </a:spcAft>
              <a:buSzPts val="6000"/>
              <a:buNone/>
              <a:defRPr b="1" sz="109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909" name="Google Shape;1909;p373"/>
          <p:cNvSpPr txBox="1"/>
          <p:nvPr>
            <p:ph idx="1" type="subTitle"/>
          </p:nvPr>
        </p:nvSpPr>
        <p:spPr>
          <a:xfrm>
            <a:off x="4439500" y="3556833"/>
            <a:ext cx="3695400" cy="696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8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10" name="Google Shape;1910;p373"/>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11" name="Shape 1911"/>
        <p:cNvGrpSpPr/>
        <p:nvPr/>
      </p:nvGrpSpPr>
      <p:grpSpPr>
        <a:xfrm>
          <a:off x="0" y="0"/>
          <a:ext cx="0" cy="0"/>
          <a:chOff x="0" y="0"/>
          <a:chExt cx="0" cy="0"/>
        </a:xfrm>
      </p:grpSpPr>
      <p:sp>
        <p:nvSpPr>
          <p:cNvPr id="1912" name="Google Shape;1912;p374"/>
          <p:cNvSpPr txBox="1"/>
          <p:nvPr>
            <p:ph type="title"/>
          </p:nvPr>
        </p:nvSpPr>
        <p:spPr>
          <a:xfrm>
            <a:off x="720000" y="368825"/>
            <a:ext cx="7704000" cy="572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b="1"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13" name="Google Shape;1913;p374"/>
          <p:cNvSpPr txBox="1"/>
          <p:nvPr>
            <p:ph idx="1" type="body"/>
          </p:nvPr>
        </p:nvSpPr>
        <p:spPr>
          <a:xfrm>
            <a:off x="941825" y="1202500"/>
            <a:ext cx="7194000" cy="3390600"/>
          </a:xfrm>
          <a:prstGeom prst="rect">
            <a:avLst/>
          </a:prstGeom>
        </p:spPr>
        <p:txBody>
          <a:bodyPr anchorCtr="0" anchor="t" bIns="91425" lIns="91425" spcFirstLastPara="1" rIns="91425" wrap="square" tIns="91425">
            <a:noAutofit/>
          </a:bodyPr>
          <a:lstStyle>
            <a:lvl1pPr indent="-342900" lvl="0" marL="457200" rtl="0">
              <a:lnSpc>
                <a:spcPct val="90000"/>
              </a:lnSpc>
              <a:spcBef>
                <a:spcPts val="0"/>
              </a:spcBef>
              <a:spcAft>
                <a:spcPts val="0"/>
              </a:spcAft>
              <a:buClr>
                <a:schemeClr val="accent1"/>
              </a:buClr>
              <a:buSzPts val="1800"/>
              <a:buFont typeface="Livvic"/>
              <a:buAutoNum type="arabicPeriod"/>
              <a:defRPr sz="1200">
                <a:solidFill>
                  <a:srgbClr val="434343"/>
                </a:solidFill>
              </a:defRPr>
            </a:lvl1pPr>
            <a:lvl2pPr indent="-317500" lvl="1" marL="914400" rtl="0">
              <a:lnSpc>
                <a:spcPct val="115000"/>
              </a:lnSpc>
              <a:spcBef>
                <a:spcPts val="0"/>
              </a:spcBef>
              <a:spcAft>
                <a:spcPts val="0"/>
              </a:spcAft>
              <a:buClr>
                <a:srgbClr val="15325B"/>
              </a:buClr>
              <a:buSzPts val="1400"/>
              <a:buFont typeface="Darker Grotesque SemiBold"/>
              <a:buAutoNum type="alphaLcPeriod"/>
              <a:defRPr>
                <a:solidFill>
                  <a:srgbClr val="434343"/>
                </a:solidFill>
              </a:defRPr>
            </a:lvl2pPr>
            <a:lvl3pPr indent="-317500" lvl="2" marL="1371600" rtl="0">
              <a:lnSpc>
                <a:spcPct val="115000"/>
              </a:lnSpc>
              <a:spcBef>
                <a:spcPts val="0"/>
              </a:spcBef>
              <a:spcAft>
                <a:spcPts val="0"/>
              </a:spcAft>
              <a:buClr>
                <a:srgbClr val="15325B"/>
              </a:buClr>
              <a:buSzPts val="1400"/>
              <a:buFont typeface="Darker Grotesque SemiBold"/>
              <a:buAutoNum type="romanLcPeriod"/>
              <a:defRPr>
                <a:solidFill>
                  <a:srgbClr val="434343"/>
                </a:solidFill>
              </a:defRPr>
            </a:lvl3pPr>
            <a:lvl4pPr indent="-317500" lvl="3" marL="1828800" rtl="0">
              <a:lnSpc>
                <a:spcPct val="115000"/>
              </a:lnSpc>
              <a:spcBef>
                <a:spcPts val="0"/>
              </a:spcBef>
              <a:spcAft>
                <a:spcPts val="0"/>
              </a:spcAft>
              <a:buClr>
                <a:srgbClr val="15325B"/>
              </a:buClr>
              <a:buSzPts val="1400"/>
              <a:buFont typeface="Darker Grotesque SemiBold"/>
              <a:buAutoNum type="arabicPeriod"/>
              <a:defRPr>
                <a:solidFill>
                  <a:srgbClr val="434343"/>
                </a:solidFill>
              </a:defRPr>
            </a:lvl4pPr>
            <a:lvl5pPr indent="-317500" lvl="4" marL="2286000" rtl="0">
              <a:lnSpc>
                <a:spcPct val="115000"/>
              </a:lnSpc>
              <a:spcBef>
                <a:spcPts val="0"/>
              </a:spcBef>
              <a:spcAft>
                <a:spcPts val="0"/>
              </a:spcAft>
              <a:buClr>
                <a:srgbClr val="15325B"/>
              </a:buClr>
              <a:buSzPts val="1400"/>
              <a:buFont typeface="Darker Grotesque SemiBold"/>
              <a:buAutoNum type="alphaLcPeriod"/>
              <a:defRPr>
                <a:solidFill>
                  <a:srgbClr val="434343"/>
                </a:solidFill>
              </a:defRPr>
            </a:lvl5pPr>
            <a:lvl6pPr indent="-317500" lvl="5" marL="2743200" rtl="0">
              <a:lnSpc>
                <a:spcPct val="115000"/>
              </a:lnSpc>
              <a:spcBef>
                <a:spcPts val="0"/>
              </a:spcBef>
              <a:spcAft>
                <a:spcPts val="0"/>
              </a:spcAft>
              <a:buClr>
                <a:srgbClr val="15325B"/>
              </a:buClr>
              <a:buSzPts val="1400"/>
              <a:buFont typeface="Darker Grotesque SemiBold"/>
              <a:buAutoNum type="romanLcPeriod"/>
              <a:defRPr>
                <a:solidFill>
                  <a:srgbClr val="434343"/>
                </a:solidFill>
              </a:defRPr>
            </a:lvl6pPr>
            <a:lvl7pPr indent="-317500" lvl="6" marL="3200400" rtl="0">
              <a:lnSpc>
                <a:spcPct val="115000"/>
              </a:lnSpc>
              <a:spcBef>
                <a:spcPts val="0"/>
              </a:spcBef>
              <a:spcAft>
                <a:spcPts val="0"/>
              </a:spcAft>
              <a:buClr>
                <a:srgbClr val="15325B"/>
              </a:buClr>
              <a:buSzPts val="1400"/>
              <a:buFont typeface="Darker Grotesque SemiBold"/>
              <a:buAutoNum type="arabicPeriod"/>
              <a:defRPr>
                <a:solidFill>
                  <a:srgbClr val="434343"/>
                </a:solidFill>
              </a:defRPr>
            </a:lvl7pPr>
            <a:lvl8pPr indent="-317500" lvl="7" marL="3657600" rtl="0">
              <a:lnSpc>
                <a:spcPct val="115000"/>
              </a:lnSpc>
              <a:spcBef>
                <a:spcPts val="0"/>
              </a:spcBef>
              <a:spcAft>
                <a:spcPts val="0"/>
              </a:spcAft>
              <a:buClr>
                <a:srgbClr val="15325B"/>
              </a:buClr>
              <a:buSzPts val="1400"/>
              <a:buFont typeface="Darker Grotesque SemiBold"/>
              <a:buAutoNum type="alphaLcPeriod"/>
              <a:defRPr>
                <a:solidFill>
                  <a:srgbClr val="434343"/>
                </a:solidFill>
              </a:defRPr>
            </a:lvl8pPr>
            <a:lvl9pPr indent="-317500" lvl="8" marL="4114800" rtl="0">
              <a:lnSpc>
                <a:spcPct val="115000"/>
              </a:lnSpc>
              <a:spcBef>
                <a:spcPts val="0"/>
              </a:spcBef>
              <a:spcAft>
                <a:spcPts val="0"/>
              </a:spcAft>
              <a:buClr>
                <a:srgbClr val="15325B"/>
              </a:buClr>
              <a:buSzPts val="1400"/>
              <a:buFont typeface="Darker Grotesque SemiBold"/>
              <a:buAutoNum type="romanLcPeriod"/>
              <a:defRPr>
                <a:solidFill>
                  <a:srgbClr val="434343"/>
                </a:solidFill>
              </a:defRPr>
            </a:lvl9pPr>
          </a:lstStyle>
          <a:p/>
        </p:txBody>
      </p:sp>
      <p:sp>
        <p:nvSpPr>
          <p:cNvPr id="1914" name="Google Shape;1914;p374"/>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15" name="Shape 1915"/>
        <p:cNvGrpSpPr/>
        <p:nvPr/>
      </p:nvGrpSpPr>
      <p:grpSpPr>
        <a:xfrm>
          <a:off x="0" y="0"/>
          <a:ext cx="0" cy="0"/>
          <a:chOff x="0" y="0"/>
          <a:chExt cx="0" cy="0"/>
        </a:xfrm>
      </p:grpSpPr>
      <p:sp>
        <p:nvSpPr>
          <p:cNvPr id="1916" name="Google Shape;1916;p375"/>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375"/>
          <p:cNvSpPr txBox="1"/>
          <p:nvPr>
            <p:ph idx="1" type="subTitle"/>
          </p:nvPr>
        </p:nvSpPr>
        <p:spPr>
          <a:xfrm>
            <a:off x="907137" y="3077720"/>
            <a:ext cx="3350400" cy="517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500"/>
              <a:buFont typeface="Bebas Neue"/>
              <a:buNone/>
              <a:defRPr sz="2400">
                <a:latin typeface="Questrial"/>
                <a:ea typeface="Questrial"/>
                <a:cs typeface="Questrial"/>
                <a:sym typeface="Questrial"/>
              </a:defRPr>
            </a:lvl1pPr>
            <a:lvl2pPr lvl="1" rtl="0"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1918" name="Google Shape;1918;p375"/>
          <p:cNvSpPr txBox="1"/>
          <p:nvPr>
            <p:ph idx="2" type="subTitle"/>
          </p:nvPr>
        </p:nvSpPr>
        <p:spPr>
          <a:xfrm>
            <a:off x="4886463" y="820194"/>
            <a:ext cx="3350400" cy="51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500"/>
              <a:buFont typeface="Bebas Neue"/>
              <a:buNone/>
              <a:defRPr sz="2400">
                <a:latin typeface="Questrial"/>
                <a:ea typeface="Questrial"/>
                <a:cs typeface="Questrial"/>
                <a:sym typeface="Questrial"/>
              </a:defRPr>
            </a:lvl1pPr>
            <a:lvl2pPr lvl="1" rtl="0"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1919" name="Google Shape;1919;p375"/>
          <p:cNvSpPr txBox="1"/>
          <p:nvPr>
            <p:ph idx="3" type="subTitle"/>
          </p:nvPr>
        </p:nvSpPr>
        <p:spPr>
          <a:xfrm>
            <a:off x="1349937" y="3565479"/>
            <a:ext cx="2907600" cy="834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20" name="Google Shape;1920;p375"/>
          <p:cNvSpPr txBox="1"/>
          <p:nvPr>
            <p:ph idx="4" type="subTitle"/>
          </p:nvPr>
        </p:nvSpPr>
        <p:spPr>
          <a:xfrm>
            <a:off x="4886463" y="1316836"/>
            <a:ext cx="2907600" cy="834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ample Slides">
  <p:cSld name="CUSTOM_1_1_2">
    <p:spTree>
      <p:nvGrpSpPr>
        <p:cNvPr id="214" name="Shape 214"/>
        <p:cNvGrpSpPr/>
        <p:nvPr/>
      </p:nvGrpSpPr>
      <p:grpSpPr>
        <a:xfrm>
          <a:off x="0" y="0"/>
          <a:ext cx="0" cy="0"/>
          <a:chOff x="0" y="0"/>
          <a:chExt cx="0" cy="0"/>
        </a:xfrm>
      </p:grpSpPr>
      <p:sp>
        <p:nvSpPr>
          <p:cNvPr id="215" name="Google Shape;215;p39"/>
          <p:cNvSpPr txBox="1"/>
          <p:nvPr/>
        </p:nvSpPr>
        <p:spPr>
          <a:xfrm>
            <a:off x="3240825" y="398125"/>
            <a:ext cx="21012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Overview</a:t>
            </a:r>
            <a:endParaRPr sz="2800">
              <a:solidFill>
                <a:srgbClr val="2C2C2C"/>
              </a:solidFill>
              <a:latin typeface="Poppins Medium"/>
              <a:ea typeface="Poppins Medium"/>
              <a:cs typeface="Poppins Medium"/>
              <a:sym typeface="Poppins Medium"/>
            </a:endParaRPr>
          </a:p>
        </p:txBody>
      </p:sp>
      <p:sp>
        <p:nvSpPr>
          <p:cNvPr id="216" name="Google Shape;216;p39"/>
          <p:cNvSpPr txBox="1"/>
          <p:nvPr/>
        </p:nvSpPr>
        <p:spPr>
          <a:xfrm>
            <a:off x="1194875" y="1534625"/>
            <a:ext cx="2526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rgbClr val="2C2C2C"/>
                </a:solidFill>
                <a:highlight>
                  <a:srgbClr val="FFC17A"/>
                </a:highlight>
                <a:latin typeface="Poppins Medium"/>
                <a:ea typeface="Poppins Medium"/>
                <a:cs typeface="Poppins Medium"/>
                <a:sym typeface="Poppins Medium"/>
              </a:rPr>
              <a:t>Part 1</a:t>
            </a:r>
            <a:endParaRPr sz="1600">
              <a:solidFill>
                <a:srgbClr val="2C2C2C"/>
              </a:solidFill>
              <a:highlight>
                <a:srgbClr val="FFC17A"/>
              </a:highlight>
              <a:latin typeface="Poppins Medium"/>
              <a:ea typeface="Poppins Medium"/>
              <a:cs typeface="Poppins Medium"/>
              <a:sym typeface="Poppins Medium"/>
            </a:endParaRPr>
          </a:p>
          <a:p>
            <a:pPr indent="0" lvl="0" marL="0" rtl="0" algn="l">
              <a:spcBef>
                <a:spcPts val="0"/>
              </a:spcBef>
              <a:spcAft>
                <a:spcPts val="0"/>
              </a:spcAft>
              <a:buNone/>
            </a:pPr>
            <a:r>
              <a:rPr lang="en-GB" sz="1600">
                <a:solidFill>
                  <a:srgbClr val="2C2C2C"/>
                </a:solidFill>
                <a:highlight>
                  <a:srgbClr val="FFC17A"/>
                </a:highlight>
                <a:latin typeface="Poppins Light"/>
                <a:ea typeface="Poppins Light"/>
                <a:cs typeface="Poppins Light"/>
                <a:sym typeface="Poppins Light"/>
              </a:rPr>
              <a:t>This is a description</a:t>
            </a:r>
            <a:endParaRPr sz="1600">
              <a:solidFill>
                <a:srgbClr val="2C2C2C"/>
              </a:solidFill>
              <a:highlight>
                <a:srgbClr val="FFC17A"/>
              </a:highlight>
              <a:latin typeface="Poppins Light"/>
              <a:ea typeface="Poppins Light"/>
              <a:cs typeface="Poppins Light"/>
              <a:sym typeface="Poppins Light"/>
            </a:endParaRPr>
          </a:p>
        </p:txBody>
      </p:sp>
      <p:sp>
        <p:nvSpPr>
          <p:cNvPr id="217" name="Google Shape;217;p39"/>
          <p:cNvSpPr txBox="1"/>
          <p:nvPr/>
        </p:nvSpPr>
        <p:spPr>
          <a:xfrm>
            <a:off x="1194875" y="2648825"/>
            <a:ext cx="2526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rgbClr val="2C2C2C"/>
                </a:solidFill>
                <a:latin typeface="Poppins Medium"/>
                <a:ea typeface="Poppins Medium"/>
                <a:cs typeface="Poppins Medium"/>
                <a:sym typeface="Poppins Medium"/>
              </a:rPr>
              <a:t>Part 2</a:t>
            </a:r>
            <a:endParaRPr sz="1600">
              <a:solidFill>
                <a:srgbClr val="2C2C2C"/>
              </a:solidFill>
              <a:latin typeface="Poppins Medium"/>
              <a:ea typeface="Poppins Medium"/>
              <a:cs typeface="Poppins Medium"/>
              <a:sym typeface="Poppins Medium"/>
            </a:endParaRPr>
          </a:p>
          <a:p>
            <a:pPr indent="0" lvl="0" marL="0" rtl="0" algn="l">
              <a:spcBef>
                <a:spcPts val="0"/>
              </a:spcBef>
              <a:spcAft>
                <a:spcPts val="0"/>
              </a:spcAft>
              <a:buNone/>
            </a:pPr>
            <a:r>
              <a:rPr lang="en-GB" sz="1600">
                <a:solidFill>
                  <a:srgbClr val="2C2C2C"/>
                </a:solidFill>
                <a:latin typeface="Poppins Light"/>
                <a:ea typeface="Poppins Light"/>
                <a:cs typeface="Poppins Light"/>
                <a:sym typeface="Poppins Light"/>
              </a:rPr>
              <a:t>This is a description</a:t>
            </a:r>
            <a:endParaRPr sz="1600">
              <a:solidFill>
                <a:srgbClr val="2C2C2C"/>
              </a:solidFill>
              <a:latin typeface="Poppins Light"/>
              <a:ea typeface="Poppins Light"/>
              <a:cs typeface="Poppins Light"/>
              <a:sym typeface="Poppins Light"/>
            </a:endParaRPr>
          </a:p>
        </p:txBody>
      </p:sp>
      <p:sp>
        <p:nvSpPr>
          <p:cNvPr id="218" name="Google Shape;218;p39"/>
          <p:cNvSpPr txBox="1"/>
          <p:nvPr/>
        </p:nvSpPr>
        <p:spPr>
          <a:xfrm>
            <a:off x="1194875" y="3763025"/>
            <a:ext cx="2526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rgbClr val="2C2C2C"/>
                </a:solidFill>
                <a:latin typeface="Poppins Medium"/>
                <a:ea typeface="Poppins Medium"/>
                <a:cs typeface="Poppins Medium"/>
                <a:sym typeface="Poppins Medium"/>
              </a:rPr>
              <a:t>Part 3</a:t>
            </a:r>
            <a:endParaRPr sz="1600">
              <a:solidFill>
                <a:srgbClr val="2C2C2C"/>
              </a:solidFill>
              <a:latin typeface="Poppins Medium"/>
              <a:ea typeface="Poppins Medium"/>
              <a:cs typeface="Poppins Medium"/>
              <a:sym typeface="Poppins Medium"/>
            </a:endParaRPr>
          </a:p>
          <a:p>
            <a:pPr indent="0" lvl="0" marL="0" rtl="0" algn="l">
              <a:spcBef>
                <a:spcPts val="0"/>
              </a:spcBef>
              <a:spcAft>
                <a:spcPts val="0"/>
              </a:spcAft>
              <a:buNone/>
            </a:pPr>
            <a:r>
              <a:rPr lang="en-GB" sz="1600">
                <a:solidFill>
                  <a:srgbClr val="2C2C2C"/>
                </a:solidFill>
                <a:latin typeface="Poppins Light"/>
                <a:ea typeface="Poppins Light"/>
                <a:cs typeface="Poppins Light"/>
                <a:sym typeface="Poppins Light"/>
              </a:rPr>
              <a:t>This is a description</a:t>
            </a:r>
            <a:endParaRPr sz="1600">
              <a:solidFill>
                <a:srgbClr val="2C2C2C"/>
              </a:solidFill>
              <a:latin typeface="Poppins Light"/>
              <a:ea typeface="Poppins Light"/>
              <a:cs typeface="Poppins Light"/>
              <a:sym typeface="Poppins Light"/>
            </a:endParaRPr>
          </a:p>
        </p:txBody>
      </p:sp>
      <p:sp>
        <p:nvSpPr>
          <p:cNvPr id="219" name="Google Shape;219;p39"/>
          <p:cNvSpPr txBox="1"/>
          <p:nvPr/>
        </p:nvSpPr>
        <p:spPr>
          <a:xfrm>
            <a:off x="560000" y="1588475"/>
            <a:ext cx="2973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1</a:t>
            </a:r>
            <a:endParaRPr sz="2500">
              <a:solidFill>
                <a:srgbClr val="2C2C2C"/>
              </a:solidFill>
              <a:latin typeface="Poppins Medium"/>
              <a:ea typeface="Poppins Medium"/>
              <a:cs typeface="Poppins Medium"/>
              <a:sym typeface="Poppins Medium"/>
            </a:endParaRPr>
          </a:p>
        </p:txBody>
      </p:sp>
      <p:sp>
        <p:nvSpPr>
          <p:cNvPr id="220" name="Google Shape;220;p39"/>
          <p:cNvSpPr txBox="1"/>
          <p:nvPr/>
        </p:nvSpPr>
        <p:spPr>
          <a:xfrm>
            <a:off x="507713" y="2702675"/>
            <a:ext cx="251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2</a:t>
            </a:r>
            <a:endParaRPr sz="2500">
              <a:solidFill>
                <a:srgbClr val="2C2C2C"/>
              </a:solidFill>
              <a:latin typeface="Poppins Medium"/>
              <a:ea typeface="Poppins Medium"/>
              <a:cs typeface="Poppins Medium"/>
              <a:sym typeface="Poppins Medium"/>
            </a:endParaRPr>
          </a:p>
        </p:txBody>
      </p:sp>
      <p:sp>
        <p:nvSpPr>
          <p:cNvPr id="221" name="Google Shape;221;p39"/>
          <p:cNvSpPr txBox="1"/>
          <p:nvPr/>
        </p:nvSpPr>
        <p:spPr>
          <a:xfrm>
            <a:off x="539150" y="3816875"/>
            <a:ext cx="339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3</a:t>
            </a:r>
            <a:endParaRPr sz="2500">
              <a:solidFill>
                <a:srgbClr val="2C2C2C"/>
              </a:solidFill>
              <a:latin typeface="Poppins Medium"/>
              <a:ea typeface="Poppins Medium"/>
              <a:cs typeface="Poppins Medium"/>
              <a:sym typeface="Poppins Medium"/>
            </a:endParaRPr>
          </a:p>
        </p:txBody>
      </p:sp>
      <p:sp>
        <p:nvSpPr>
          <p:cNvPr id="222" name="Google Shape;222;p39"/>
          <p:cNvSpPr/>
          <p:nvPr/>
        </p:nvSpPr>
        <p:spPr>
          <a:xfrm>
            <a:off x="0" y="5013600"/>
            <a:ext cx="3240900" cy="129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21" name="Shape 1921"/>
        <p:cNvGrpSpPr/>
        <p:nvPr/>
      </p:nvGrpSpPr>
      <p:grpSpPr>
        <a:xfrm>
          <a:off x="0" y="0"/>
          <a:ext cx="0" cy="0"/>
          <a:chOff x="0" y="0"/>
          <a:chExt cx="0" cy="0"/>
        </a:xfrm>
      </p:grpSpPr>
      <p:sp>
        <p:nvSpPr>
          <p:cNvPr id="1922" name="Google Shape;1922;p376"/>
          <p:cNvSpPr txBox="1"/>
          <p:nvPr>
            <p:ph type="title"/>
          </p:nvPr>
        </p:nvSpPr>
        <p:spPr>
          <a:xfrm>
            <a:off x="720000" y="445025"/>
            <a:ext cx="6070800" cy="572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23" name="Google Shape;1923;p376"/>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924" name="Shape 1924"/>
        <p:cNvGrpSpPr/>
        <p:nvPr/>
      </p:nvGrpSpPr>
      <p:grpSpPr>
        <a:xfrm>
          <a:off x="0" y="0"/>
          <a:ext cx="0" cy="0"/>
          <a:chOff x="0" y="0"/>
          <a:chExt cx="0" cy="0"/>
        </a:xfrm>
      </p:grpSpPr>
      <p:sp>
        <p:nvSpPr>
          <p:cNvPr id="1925" name="Google Shape;1925;p377"/>
          <p:cNvSpPr txBox="1"/>
          <p:nvPr>
            <p:ph type="title"/>
          </p:nvPr>
        </p:nvSpPr>
        <p:spPr>
          <a:xfrm>
            <a:off x="4329250" y="826025"/>
            <a:ext cx="4015200" cy="572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26" name="Google Shape;1926;p377"/>
          <p:cNvSpPr txBox="1"/>
          <p:nvPr>
            <p:ph idx="1" type="body"/>
          </p:nvPr>
        </p:nvSpPr>
        <p:spPr>
          <a:xfrm>
            <a:off x="4335700" y="1602275"/>
            <a:ext cx="3813300" cy="2371800"/>
          </a:xfrm>
          <a:prstGeom prst="rect">
            <a:avLst/>
          </a:prstGeom>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rgbClr val="434343"/>
              </a:buClr>
              <a:buSzPts val="1400"/>
              <a:buChar char="●"/>
              <a:defRPr sz="1400">
                <a:solidFill>
                  <a:srgbClr val="434343"/>
                </a:solidFill>
              </a:defRPr>
            </a:lvl1pPr>
            <a:lvl2pPr indent="-317500" lvl="1" marL="914400" rtl="0">
              <a:lnSpc>
                <a:spcPct val="115000"/>
              </a:lnSpc>
              <a:spcBef>
                <a:spcPts val="0"/>
              </a:spcBef>
              <a:spcAft>
                <a:spcPts val="0"/>
              </a:spcAft>
              <a:buClr>
                <a:srgbClr val="434343"/>
              </a:buClr>
              <a:buSzPts val="1400"/>
              <a:buChar char="○"/>
              <a:defRPr>
                <a:solidFill>
                  <a:srgbClr val="434343"/>
                </a:solidFill>
              </a:defRPr>
            </a:lvl2pPr>
            <a:lvl3pPr indent="-317500" lvl="2" marL="1371600" rtl="0">
              <a:lnSpc>
                <a:spcPct val="115000"/>
              </a:lnSpc>
              <a:spcBef>
                <a:spcPts val="0"/>
              </a:spcBef>
              <a:spcAft>
                <a:spcPts val="0"/>
              </a:spcAft>
              <a:buClr>
                <a:srgbClr val="434343"/>
              </a:buClr>
              <a:buSzPts val="1400"/>
              <a:buChar char="■"/>
              <a:defRPr>
                <a:solidFill>
                  <a:srgbClr val="434343"/>
                </a:solidFill>
              </a:defRPr>
            </a:lvl3pPr>
            <a:lvl4pPr indent="-317500" lvl="3" marL="1828800" rtl="0">
              <a:lnSpc>
                <a:spcPct val="115000"/>
              </a:lnSpc>
              <a:spcBef>
                <a:spcPts val="0"/>
              </a:spcBef>
              <a:spcAft>
                <a:spcPts val="0"/>
              </a:spcAft>
              <a:buClr>
                <a:srgbClr val="434343"/>
              </a:buClr>
              <a:buSzPts val="1400"/>
              <a:buChar char="●"/>
              <a:defRPr>
                <a:solidFill>
                  <a:srgbClr val="434343"/>
                </a:solidFill>
              </a:defRPr>
            </a:lvl4pPr>
            <a:lvl5pPr indent="-317500" lvl="4" marL="2286000" rtl="0">
              <a:lnSpc>
                <a:spcPct val="115000"/>
              </a:lnSpc>
              <a:spcBef>
                <a:spcPts val="0"/>
              </a:spcBef>
              <a:spcAft>
                <a:spcPts val="0"/>
              </a:spcAft>
              <a:buClr>
                <a:srgbClr val="434343"/>
              </a:buClr>
              <a:buSzPts val="1400"/>
              <a:buChar char="○"/>
              <a:defRPr>
                <a:solidFill>
                  <a:srgbClr val="434343"/>
                </a:solidFill>
              </a:defRPr>
            </a:lvl5pPr>
            <a:lvl6pPr indent="-317500" lvl="5" marL="2743200" rtl="0">
              <a:lnSpc>
                <a:spcPct val="115000"/>
              </a:lnSpc>
              <a:spcBef>
                <a:spcPts val="0"/>
              </a:spcBef>
              <a:spcAft>
                <a:spcPts val="0"/>
              </a:spcAft>
              <a:buClr>
                <a:srgbClr val="434343"/>
              </a:buClr>
              <a:buSzPts val="1400"/>
              <a:buChar char="■"/>
              <a:defRPr>
                <a:solidFill>
                  <a:srgbClr val="434343"/>
                </a:solidFill>
              </a:defRPr>
            </a:lvl6pPr>
            <a:lvl7pPr indent="-317500" lvl="6" marL="3200400" rtl="0">
              <a:lnSpc>
                <a:spcPct val="115000"/>
              </a:lnSpc>
              <a:spcBef>
                <a:spcPts val="0"/>
              </a:spcBef>
              <a:spcAft>
                <a:spcPts val="0"/>
              </a:spcAft>
              <a:buClr>
                <a:srgbClr val="434343"/>
              </a:buClr>
              <a:buSzPts val="1400"/>
              <a:buChar char="●"/>
              <a:defRPr>
                <a:solidFill>
                  <a:srgbClr val="434343"/>
                </a:solidFill>
              </a:defRPr>
            </a:lvl7pPr>
            <a:lvl8pPr indent="-317500" lvl="7" marL="3657600" rtl="0">
              <a:lnSpc>
                <a:spcPct val="115000"/>
              </a:lnSpc>
              <a:spcBef>
                <a:spcPts val="0"/>
              </a:spcBef>
              <a:spcAft>
                <a:spcPts val="0"/>
              </a:spcAft>
              <a:buClr>
                <a:srgbClr val="434343"/>
              </a:buClr>
              <a:buSzPts val="1400"/>
              <a:buChar char="○"/>
              <a:defRPr>
                <a:solidFill>
                  <a:srgbClr val="434343"/>
                </a:solidFill>
              </a:defRPr>
            </a:lvl8pPr>
            <a:lvl9pPr indent="-317500" lvl="8" marL="4114800" rtl="0">
              <a:lnSpc>
                <a:spcPct val="115000"/>
              </a:lnSpc>
              <a:spcBef>
                <a:spcPts val="0"/>
              </a:spcBef>
              <a:spcAft>
                <a:spcPts val="0"/>
              </a:spcAft>
              <a:buClr>
                <a:srgbClr val="434343"/>
              </a:buClr>
              <a:buSzPts val="1400"/>
              <a:buChar char="■"/>
              <a:defRPr>
                <a:solidFill>
                  <a:srgbClr val="434343"/>
                </a:solidFill>
              </a:defRPr>
            </a:lvl9pPr>
          </a:lstStyle>
          <a:p/>
        </p:txBody>
      </p:sp>
      <p:sp>
        <p:nvSpPr>
          <p:cNvPr id="1927" name="Google Shape;1927;p377"/>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928" name="Shape 1928"/>
        <p:cNvGrpSpPr/>
        <p:nvPr/>
      </p:nvGrpSpPr>
      <p:grpSpPr>
        <a:xfrm>
          <a:off x="0" y="0"/>
          <a:ext cx="0" cy="0"/>
          <a:chOff x="0" y="0"/>
          <a:chExt cx="0" cy="0"/>
        </a:xfrm>
      </p:grpSpPr>
      <p:sp>
        <p:nvSpPr>
          <p:cNvPr id="1929" name="Google Shape;1929;p378"/>
          <p:cNvSpPr txBox="1"/>
          <p:nvPr>
            <p:ph type="title"/>
          </p:nvPr>
        </p:nvSpPr>
        <p:spPr>
          <a:xfrm>
            <a:off x="638700" y="3202625"/>
            <a:ext cx="7866900" cy="10746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6000"/>
              <a:buNone/>
              <a:defRPr sz="58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
        <p:nvSpPr>
          <p:cNvPr id="1930" name="Google Shape;1930;p378"/>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931" name="Shape 1931"/>
        <p:cNvGrpSpPr/>
        <p:nvPr/>
      </p:nvGrpSpPr>
      <p:grpSpPr>
        <a:xfrm>
          <a:off x="0" y="0"/>
          <a:ext cx="0" cy="0"/>
          <a:chOff x="0" y="0"/>
          <a:chExt cx="0" cy="0"/>
        </a:xfrm>
      </p:grpSpPr>
      <p:sp>
        <p:nvSpPr>
          <p:cNvPr id="1932" name="Google Shape;1932;p379"/>
          <p:cNvSpPr txBox="1"/>
          <p:nvPr>
            <p:ph type="title"/>
          </p:nvPr>
        </p:nvSpPr>
        <p:spPr>
          <a:xfrm>
            <a:off x="713225" y="1033212"/>
            <a:ext cx="4402200" cy="1570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600"/>
              <a:buNone/>
              <a:defRPr sz="49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933" name="Google Shape;1933;p379"/>
          <p:cNvSpPr txBox="1"/>
          <p:nvPr>
            <p:ph idx="1" type="subTitle"/>
          </p:nvPr>
        </p:nvSpPr>
        <p:spPr>
          <a:xfrm>
            <a:off x="713225" y="2756088"/>
            <a:ext cx="3424500" cy="1354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934" name="Google Shape;1934;p379"/>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935" name="Shape 1935"/>
        <p:cNvGrpSpPr/>
        <p:nvPr/>
      </p:nvGrpSpPr>
      <p:grpSpPr>
        <a:xfrm>
          <a:off x="0" y="0"/>
          <a:ext cx="0" cy="0"/>
          <a:chOff x="0" y="0"/>
          <a:chExt cx="0" cy="0"/>
        </a:xfrm>
      </p:grpSpPr>
      <p:sp>
        <p:nvSpPr>
          <p:cNvPr id="1936" name="Google Shape;1936;p380"/>
          <p:cNvSpPr txBox="1"/>
          <p:nvPr>
            <p:ph type="title"/>
          </p:nvPr>
        </p:nvSpPr>
        <p:spPr>
          <a:xfrm>
            <a:off x="740550" y="2653478"/>
            <a:ext cx="4667100" cy="12981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sz="36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1937" name="Google Shape;1937;p380"/>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938" name="Shape 1938"/>
        <p:cNvGrpSpPr/>
        <p:nvPr/>
      </p:nvGrpSpPr>
      <p:grpSpPr>
        <a:xfrm>
          <a:off x="0" y="0"/>
          <a:ext cx="0" cy="0"/>
          <a:chOff x="0" y="0"/>
          <a:chExt cx="0" cy="0"/>
        </a:xfrm>
      </p:grpSpPr>
      <p:sp>
        <p:nvSpPr>
          <p:cNvPr id="1939" name="Google Shape;1939;p381"/>
          <p:cNvSpPr txBox="1"/>
          <p:nvPr>
            <p:ph hasCustomPrompt="1" type="title"/>
          </p:nvPr>
        </p:nvSpPr>
        <p:spPr>
          <a:xfrm>
            <a:off x="3533800" y="1916675"/>
            <a:ext cx="4402500" cy="1139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9600"/>
              <a:buNone/>
              <a:defRPr sz="6600"/>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1940" name="Google Shape;1940;p381"/>
          <p:cNvSpPr txBox="1"/>
          <p:nvPr>
            <p:ph idx="1" type="subTitle"/>
          </p:nvPr>
        </p:nvSpPr>
        <p:spPr>
          <a:xfrm>
            <a:off x="3605133" y="3172601"/>
            <a:ext cx="4313400" cy="713400"/>
          </a:xfrm>
          <a:prstGeom prst="rect">
            <a:avLst/>
          </a:prstGeom>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1600"/>
              <a:buNone/>
              <a:defRPr sz="18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941" name="Google Shape;1941;p381"/>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42" name="Shape 1942"/>
        <p:cNvGrpSpPr/>
        <p:nvPr/>
      </p:nvGrpSpPr>
      <p:grpSpPr>
        <a:xfrm>
          <a:off x="0" y="0"/>
          <a:ext cx="0" cy="0"/>
          <a:chOff x="0" y="0"/>
          <a:chExt cx="0" cy="0"/>
        </a:xfrm>
      </p:grpSpPr>
    </p:spTree>
  </p:cSld>
  <p:clrMapOvr>
    <a:masterClrMapping/>
  </p:clrMapOvr>
</p:sldLayout>
</file>

<file path=ppt/slideLayouts/slideLayout3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2">
    <p:spTree>
      <p:nvGrpSpPr>
        <p:cNvPr id="1943" name="Shape 1943"/>
        <p:cNvGrpSpPr/>
        <p:nvPr/>
      </p:nvGrpSpPr>
      <p:grpSpPr>
        <a:xfrm>
          <a:off x="0" y="0"/>
          <a:ext cx="0" cy="0"/>
          <a:chOff x="0" y="0"/>
          <a:chExt cx="0" cy="0"/>
        </a:xfrm>
      </p:grpSpPr>
      <p:sp>
        <p:nvSpPr>
          <p:cNvPr id="1944" name="Google Shape;1944;p383"/>
          <p:cNvSpPr txBox="1"/>
          <p:nvPr>
            <p:ph type="title"/>
          </p:nvPr>
        </p:nvSpPr>
        <p:spPr>
          <a:xfrm>
            <a:off x="5571350" y="430343"/>
            <a:ext cx="3063900" cy="527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45" name="Google Shape;1945;p383"/>
          <p:cNvSpPr txBox="1"/>
          <p:nvPr>
            <p:ph idx="1" type="subTitle"/>
          </p:nvPr>
        </p:nvSpPr>
        <p:spPr>
          <a:xfrm>
            <a:off x="5571350" y="880826"/>
            <a:ext cx="25620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46" name="Google Shape;1946;p383"/>
          <p:cNvSpPr txBox="1"/>
          <p:nvPr>
            <p:ph idx="2" type="title"/>
          </p:nvPr>
        </p:nvSpPr>
        <p:spPr>
          <a:xfrm>
            <a:off x="5571350" y="1505518"/>
            <a:ext cx="3086100" cy="527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47" name="Google Shape;1947;p383"/>
          <p:cNvSpPr txBox="1"/>
          <p:nvPr>
            <p:ph idx="3" type="subTitle"/>
          </p:nvPr>
        </p:nvSpPr>
        <p:spPr>
          <a:xfrm>
            <a:off x="5571350" y="1969884"/>
            <a:ext cx="25620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48" name="Google Shape;1948;p383"/>
          <p:cNvSpPr txBox="1"/>
          <p:nvPr>
            <p:ph idx="4" type="title"/>
          </p:nvPr>
        </p:nvSpPr>
        <p:spPr>
          <a:xfrm>
            <a:off x="5571350" y="2580693"/>
            <a:ext cx="3063900" cy="527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49" name="Google Shape;1949;p383"/>
          <p:cNvSpPr txBox="1"/>
          <p:nvPr>
            <p:ph idx="5" type="subTitle"/>
          </p:nvPr>
        </p:nvSpPr>
        <p:spPr>
          <a:xfrm>
            <a:off x="5571350" y="3058941"/>
            <a:ext cx="25620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50" name="Google Shape;1950;p383"/>
          <p:cNvSpPr txBox="1"/>
          <p:nvPr>
            <p:ph idx="6" type="title"/>
          </p:nvPr>
        </p:nvSpPr>
        <p:spPr>
          <a:xfrm>
            <a:off x="5571350" y="3655868"/>
            <a:ext cx="3063900" cy="527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51" name="Google Shape;1951;p383"/>
          <p:cNvSpPr txBox="1"/>
          <p:nvPr>
            <p:ph idx="7" type="subTitle"/>
          </p:nvPr>
        </p:nvSpPr>
        <p:spPr>
          <a:xfrm>
            <a:off x="5571350" y="4147999"/>
            <a:ext cx="25620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52" name="Google Shape;1952;p383"/>
          <p:cNvSpPr txBox="1"/>
          <p:nvPr>
            <p:ph idx="8" type="title"/>
          </p:nvPr>
        </p:nvSpPr>
        <p:spPr>
          <a:xfrm>
            <a:off x="720000" y="365913"/>
            <a:ext cx="1981200" cy="572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53" name="Google Shape;1953;p383"/>
          <p:cNvSpPr txBox="1"/>
          <p:nvPr>
            <p:ph hasCustomPrompt="1" idx="9" type="title"/>
          </p:nvPr>
        </p:nvSpPr>
        <p:spPr>
          <a:xfrm>
            <a:off x="4099525" y="373950"/>
            <a:ext cx="1326000" cy="1023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b="1" sz="5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54" name="Google Shape;1954;p383"/>
          <p:cNvSpPr txBox="1"/>
          <p:nvPr>
            <p:ph hasCustomPrompt="1" idx="13" type="title"/>
          </p:nvPr>
        </p:nvSpPr>
        <p:spPr>
          <a:xfrm>
            <a:off x="4099525" y="2557800"/>
            <a:ext cx="1326000" cy="1023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b="1" sz="5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55" name="Google Shape;1955;p383"/>
          <p:cNvSpPr txBox="1"/>
          <p:nvPr>
            <p:ph hasCustomPrompt="1" idx="14" type="title"/>
          </p:nvPr>
        </p:nvSpPr>
        <p:spPr>
          <a:xfrm>
            <a:off x="4099525" y="1465875"/>
            <a:ext cx="1326000" cy="1023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b="1" sz="5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56" name="Google Shape;1956;p383"/>
          <p:cNvSpPr txBox="1"/>
          <p:nvPr>
            <p:ph hasCustomPrompt="1" idx="15" type="title"/>
          </p:nvPr>
        </p:nvSpPr>
        <p:spPr>
          <a:xfrm>
            <a:off x="4099525" y="3649725"/>
            <a:ext cx="1326000" cy="1023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b="1" sz="5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57" name="Google Shape;1957;p383"/>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
    <p:spTree>
      <p:nvGrpSpPr>
        <p:cNvPr id="1958" name="Shape 1958"/>
        <p:cNvGrpSpPr/>
        <p:nvPr/>
      </p:nvGrpSpPr>
      <p:grpSpPr>
        <a:xfrm>
          <a:off x="0" y="0"/>
          <a:ext cx="0" cy="0"/>
          <a:chOff x="0" y="0"/>
          <a:chExt cx="0" cy="0"/>
        </a:xfrm>
      </p:grpSpPr>
      <p:sp>
        <p:nvSpPr>
          <p:cNvPr id="1959" name="Google Shape;1959;p384"/>
          <p:cNvSpPr txBox="1"/>
          <p:nvPr>
            <p:ph idx="1" type="subTitle"/>
          </p:nvPr>
        </p:nvSpPr>
        <p:spPr>
          <a:xfrm>
            <a:off x="4617850" y="1661475"/>
            <a:ext cx="3775800" cy="114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700"/>
              <a:buNone/>
              <a:defRPr sz="1800"/>
            </a:lvl1pPr>
            <a:lvl2pPr lvl="1" rtl="0" algn="ctr">
              <a:lnSpc>
                <a:spcPct val="100000"/>
              </a:lnSpc>
              <a:spcBef>
                <a:spcPts val="0"/>
              </a:spcBef>
              <a:spcAft>
                <a:spcPts val="0"/>
              </a:spcAft>
              <a:buSzPts val="1700"/>
              <a:buNone/>
              <a:defRPr sz="1700"/>
            </a:lvl2pPr>
            <a:lvl3pPr lvl="2" rtl="0" algn="ctr">
              <a:lnSpc>
                <a:spcPct val="100000"/>
              </a:lnSpc>
              <a:spcBef>
                <a:spcPts val="0"/>
              </a:spcBef>
              <a:spcAft>
                <a:spcPts val="0"/>
              </a:spcAft>
              <a:buSzPts val="1700"/>
              <a:buNone/>
              <a:defRPr sz="1700"/>
            </a:lvl3pPr>
            <a:lvl4pPr lvl="3" rtl="0" algn="ctr">
              <a:lnSpc>
                <a:spcPct val="100000"/>
              </a:lnSpc>
              <a:spcBef>
                <a:spcPts val="0"/>
              </a:spcBef>
              <a:spcAft>
                <a:spcPts val="0"/>
              </a:spcAft>
              <a:buSzPts val="1700"/>
              <a:buNone/>
              <a:defRPr sz="1700"/>
            </a:lvl4pPr>
            <a:lvl5pPr lvl="4" rtl="0" algn="ctr">
              <a:lnSpc>
                <a:spcPct val="100000"/>
              </a:lnSpc>
              <a:spcBef>
                <a:spcPts val="0"/>
              </a:spcBef>
              <a:spcAft>
                <a:spcPts val="0"/>
              </a:spcAft>
              <a:buSzPts val="1700"/>
              <a:buNone/>
              <a:defRPr sz="1700"/>
            </a:lvl5pPr>
            <a:lvl6pPr lvl="5" rtl="0" algn="ctr">
              <a:lnSpc>
                <a:spcPct val="100000"/>
              </a:lnSpc>
              <a:spcBef>
                <a:spcPts val="0"/>
              </a:spcBef>
              <a:spcAft>
                <a:spcPts val="0"/>
              </a:spcAft>
              <a:buSzPts val="1700"/>
              <a:buNone/>
              <a:defRPr sz="1700"/>
            </a:lvl6pPr>
            <a:lvl7pPr lvl="6" rtl="0" algn="ctr">
              <a:lnSpc>
                <a:spcPct val="100000"/>
              </a:lnSpc>
              <a:spcBef>
                <a:spcPts val="0"/>
              </a:spcBef>
              <a:spcAft>
                <a:spcPts val="0"/>
              </a:spcAft>
              <a:buSzPts val="1700"/>
              <a:buNone/>
              <a:defRPr sz="1700"/>
            </a:lvl7pPr>
            <a:lvl8pPr lvl="7" rtl="0" algn="ctr">
              <a:lnSpc>
                <a:spcPct val="100000"/>
              </a:lnSpc>
              <a:spcBef>
                <a:spcPts val="0"/>
              </a:spcBef>
              <a:spcAft>
                <a:spcPts val="0"/>
              </a:spcAft>
              <a:buSzPts val="1700"/>
              <a:buNone/>
              <a:defRPr sz="1700"/>
            </a:lvl8pPr>
            <a:lvl9pPr lvl="8" rtl="0" algn="ctr">
              <a:lnSpc>
                <a:spcPct val="100000"/>
              </a:lnSpc>
              <a:spcBef>
                <a:spcPts val="0"/>
              </a:spcBef>
              <a:spcAft>
                <a:spcPts val="0"/>
              </a:spcAft>
              <a:buSzPts val="1700"/>
              <a:buNone/>
              <a:defRPr sz="1700"/>
            </a:lvl9pPr>
          </a:lstStyle>
          <a:p/>
        </p:txBody>
      </p:sp>
      <p:sp>
        <p:nvSpPr>
          <p:cNvPr id="1960" name="Google Shape;1960;p384"/>
          <p:cNvSpPr txBox="1"/>
          <p:nvPr>
            <p:ph type="title"/>
          </p:nvPr>
        </p:nvSpPr>
        <p:spPr>
          <a:xfrm>
            <a:off x="4617850" y="2916800"/>
            <a:ext cx="3775800" cy="572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a:lvl1pPr>
            <a:lvl2pPr lvl="1" rtl="0" algn="r">
              <a:spcBef>
                <a:spcPts val="0"/>
              </a:spcBef>
              <a:spcAft>
                <a:spcPts val="0"/>
              </a:spcAft>
              <a:buSzPts val="3000"/>
              <a:buNone/>
              <a:defRPr/>
            </a:lvl2pPr>
            <a:lvl3pPr lvl="2" rtl="0" algn="r">
              <a:spcBef>
                <a:spcPts val="0"/>
              </a:spcBef>
              <a:spcAft>
                <a:spcPts val="0"/>
              </a:spcAft>
              <a:buSzPts val="3000"/>
              <a:buNone/>
              <a:defRPr/>
            </a:lvl3pPr>
            <a:lvl4pPr lvl="3" rtl="0" algn="r">
              <a:spcBef>
                <a:spcPts val="0"/>
              </a:spcBef>
              <a:spcAft>
                <a:spcPts val="0"/>
              </a:spcAft>
              <a:buSzPts val="3000"/>
              <a:buNone/>
              <a:defRPr/>
            </a:lvl4pPr>
            <a:lvl5pPr lvl="4" rtl="0" algn="r">
              <a:spcBef>
                <a:spcPts val="0"/>
              </a:spcBef>
              <a:spcAft>
                <a:spcPts val="0"/>
              </a:spcAft>
              <a:buSzPts val="3000"/>
              <a:buNone/>
              <a:defRPr/>
            </a:lvl5pPr>
            <a:lvl6pPr lvl="5" rtl="0" algn="r">
              <a:spcBef>
                <a:spcPts val="0"/>
              </a:spcBef>
              <a:spcAft>
                <a:spcPts val="0"/>
              </a:spcAft>
              <a:buSzPts val="3000"/>
              <a:buNone/>
              <a:defRPr/>
            </a:lvl6pPr>
            <a:lvl7pPr lvl="6" rtl="0" algn="r">
              <a:spcBef>
                <a:spcPts val="0"/>
              </a:spcBef>
              <a:spcAft>
                <a:spcPts val="0"/>
              </a:spcAft>
              <a:buSzPts val="3000"/>
              <a:buNone/>
              <a:defRPr/>
            </a:lvl7pPr>
            <a:lvl8pPr lvl="7" rtl="0" algn="r">
              <a:spcBef>
                <a:spcPts val="0"/>
              </a:spcBef>
              <a:spcAft>
                <a:spcPts val="0"/>
              </a:spcAft>
              <a:buSzPts val="3000"/>
              <a:buNone/>
              <a:defRPr/>
            </a:lvl8pPr>
            <a:lvl9pPr lvl="8" rtl="0" algn="r">
              <a:spcBef>
                <a:spcPts val="0"/>
              </a:spcBef>
              <a:spcAft>
                <a:spcPts val="0"/>
              </a:spcAft>
              <a:buSzPts val="3000"/>
              <a:buNone/>
              <a:defRPr/>
            </a:lvl9pPr>
          </a:lstStyle>
          <a:p/>
        </p:txBody>
      </p:sp>
      <p:sp>
        <p:nvSpPr>
          <p:cNvPr id="1961" name="Google Shape;1961;p384"/>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
  <p:cSld name="CUSTOM_1">
    <p:spTree>
      <p:nvGrpSpPr>
        <p:cNvPr id="1962" name="Shape 1962"/>
        <p:cNvGrpSpPr/>
        <p:nvPr/>
      </p:nvGrpSpPr>
      <p:grpSpPr>
        <a:xfrm>
          <a:off x="0" y="0"/>
          <a:ext cx="0" cy="0"/>
          <a:chOff x="0" y="0"/>
          <a:chExt cx="0" cy="0"/>
        </a:xfrm>
      </p:grpSpPr>
      <p:sp>
        <p:nvSpPr>
          <p:cNvPr id="1963" name="Google Shape;1963;p385"/>
          <p:cNvSpPr txBox="1"/>
          <p:nvPr>
            <p:ph idx="1" type="subTitle"/>
          </p:nvPr>
        </p:nvSpPr>
        <p:spPr>
          <a:xfrm>
            <a:off x="4920400" y="2626775"/>
            <a:ext cx="3346200" cy="1068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1964" name="Google Shape;1964;p385"/>
          <p:cNvSpPr txBox="1"/>
          <p:nvPr>
            <p:ph type="title"/>
          </p:nvPr>
        </p:nvSpPr>
        <p:spPr>
          <a:xfrm>
            <a:off x="4920400" y="1545450"/>
            <a:ext cx="2881800" cy="6960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sz="4300"/>
            </a:lvl1pPr>
            <a:lvl2pPr lvl="1" rtl="0" algn="r">
              <a:spcBef>
                <a:spcPts val="0"/>
              </a:spcBef>
              <a:spcAft>
                <a:spcPts val="0"/>
              </a:spcAft>
              <a:buSzPts val="3000"/>
              <a:buNone/>
              <a:defRPr/>
            </a:lvl2pPr>
            <a:lvl3pPr lvl="2" rtl="0" algn="r">
              <a:spcBef>
                <a:spcPts val="0"/>
              </a:spcBef>
              <a:spcAft>
                <a:spcPts val="0"/>
              </a:spcAft>
              <a:buSzPts val="3000"/>
              <a:buNone/>
              <a:defRPr/>
            </a:lvl3pPr>
            <a:lvl4pPr lvl="3" rtl="0" algn="r">
              <a:spcBef>
                <a:spcPts val="0"/>
              </a:spcBef>
              <a:spcAft>
                <a:spcPts val="0"/>
              </a:spcAft>
              <a:buSzPts val="3000"/>
              <a:buNone/>
              <a:defRPr/>
            </a:lvl4pPr>
            <a:lvl5pPr lvl="4" rtl="0" algn="r">
              <a:spcBef>
                <a:spcPts val="0"/>
              </a:spcBef>
              <a:spcAft>
                <a:spcPts val="0"/>
              </a:spcAft>
              <a:buSzPts val="3000"/>
              <a:buNone/>
              <a:defRPr/>
            </a:lvl5pPr>
            <a:lvl6pPr lvl="5" rtl="0" algn="r">
              <a:spcBef>
                <a:spcPts val="0"/>
              </a:spcBef>
              <a:spcAft>
                <a:spcPts val="0"/>
              </a:spcAft>
              <a:buSzPts val="3000"/>
              <a:buNone/>
              <a:defRPr/>
            </a:lvl6pPr>
            <a:lvl7pPr lvl="6" rtl="0" algn="r">
              <a:spcBef>
                <a:spcPts val="0"/>
              </a:spcBef>
              <a:spcAft>
                <a:spcPts val="0"/>
              </a:spcAft>
              <a:buSzPts val="3000"/>
              <a:buNone/>
              <a:defRPr/>
            </a:lvl7pPr>
            <a:lvl8pPr lvl="7" rtl="0" algn="r">
              <a:spcBef>
                <a:spcPts val="0"/>
              </a:spcBef>
              <a:spcAft>
                <a:spcPts val="0"/>
              </a:spcAft>
              <a:buSzPts val="3000"/>
              <a:buNone/>
              <a:defRPr/>
            </a:lvl8pPr>
            <a:lvl9pPr lvl="8" rtl="0" algn="r">
              <a:spcBef>
                <a:spcPts val="0"/>
              </a:spcBef>
              <a:spcAft>
                <a:spcPts val="0"/>
              </a:spcAft>
              <a:buSzPts val="3000"/>
              <a:buNone/>
              <a:defRPr/>
            </a:lvl9pPr>
          </a:lstStyle>
          <a:p/>
        </p:txBody>
      </p:sp>
      <p:sp>
        <p:nvSpPr>
          <p:cNvPr id="1965" name="Google Shape;1965;p385"/>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
  <p:cSld name="CUSTOM_1_1_2_1">
    <p:spTree>
      <p:nvGrpSpPr>
        <p:cNvPr id="224" name="Shape 224"/>
        <p:cNvGrpSpPr/>
        <p:nvPr/>
      </p:nvGrpSpPr>
      <p:grpSpPr>
        <a:xfrm>
          <a:off x="0" y="0"/>
          <a:ext cx="0" cy="0"/>
          <a:chOff x="0" y="0"/>
          <a:chExt cx="0" cy="0"/>
        </a:xfrm>
      </p:grpSpPr>
      <p:sp>
        <p:nvSpPr>
          <p:cNvPr id="225" name="Google Shape;225;p40"/>
          <p:cNvSpPr txBox="1"/>
          <p:nvPr/>
        </p:nvSpPr>
        <p:spPr>
          <a:xfrm>
            <a:off x="3240825" y="398125"/>
            <a:ext cx="21012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Overview</a:t>
            </a:r>
            <a:endParaRPr sz="2800">
              <a:solidFill>
                <a:srgbClr val="2C2C2C"/>
              </a:solidFill>
              <a:latin typeface="Poppins Medium"/>
              <a:ea typeface="Poppins Medium"/>
              <a:cs typeface="Poppins Medium"/>
              <a:sym typeface="Poppins Medium"/>
            </a:endParaRPr>
          </a:p>
        </p:txBody>
      </p:sp>
      <p:sp>
        <p:nvSpPr>
          <p:cNvPr id="226" name="Google Shape;226;p4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TITLE_AND_BODY_1">
    <p:spTree>
      <p:nvGrpSpPr>
        <p:cNvPr id="1966" name="Shape 1966"/>
        <p:cNvGrpSpPr/>
        <p:nvPr/>
      </p:nvGrpSpPr>
      <p:grpSpPr>
        <a:xfrm>
          <a:off x="0" y="0"/>
          <a:ext cx="0" cy="0"/>
          <a:chOff x="0" y="0"/>
          <a:chExt cx="0" cy="0"/>
        </a:xfrm>
      </p:grpSpPr>
      <p:sp>
        <p:nvSpPr>
          <p:cNvPr id="1967" name="Google Shape;1967;p386"/>
          <p:cNvSpPr txBox="1"/>
          <p:nvPr>
            <p:ph type="title"/>
          </p:nvPr>
        </p:nvSpPr>
        <p:spPr>
          <a:xfrm>
            <a:off x="720000" y="445025"/>
            <a:ext cx="7704000" cy="572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68" name="Google Shape;1968;p386"/>
          <p:cNvSpPr txBox="1"/>
          <p:nvPr>
            <p:ph idx="1" type="body"/>
          </p:nvPr>
        </p:nvSpPr>
        <p:spPr>
          <a:xfrm>
            <a:off x="720000" y="1381075"/>
            <a:ext cx="7343700" cy="31188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Font typeface="Darker Grotesque SemiBold"/>
              <a:buChar char="●"/>
              <a:defRPr>
                <a:solidFill>
                  <a:srgbClr val="434343"/>
                </a:solidFill>
              </a:defRPr>
            </a:lvl1pPr>
            <a:lvl2pPr indent="-317500" lvl="1" marL="914400" rtl="0">
              <a:lnSpc>
                <a:spcPct val="115000"/>
              </a:lnSpc>
              <a:spcBef>
                <a:spcPts val="0"/>
              </a:spcBef>
              <a:spcAft>
                <a:spcPts val="0"/>
              </a:spcAft>
              <a:buClr>
                <a:srgbClr val="15325B"/>
              </a:buClr>
              <a:buSzPts val="1400"/>
              <a:buFont typeface="Darker Grotesque SemiBold"/>
              <a:buChar char="○"/>
              <a:defRPr>
                <a:solidFill>
                  <a:srgbClr val="434343"/>
                </a:solidFill>
              </a:defRPr>
            </a:lvl2pPr>
            <a:lvl3pPr indent="-317500" lvl="2" marL="1371600" rtl="0">
              <a:lnSpc>
                <a:spcPct val="115000"/>
              </a:lnSpc>
              <a:spcBef>
                <a:spcPts val="0"/>
              </a:spcBef>
              <a:spcAft>
                <a:spcPts val="0"/>
              </a:spcAft>
              <a:buClr>
                <a:srgbClr val="15325B"/>
              </a:buClr>
              <a:buSzPts val="1400"/>
              <a:buFont typeface="Darker Grotesque SemiBold"/>
              <a:buChar char="■"/>
              <a:defRPr>
                <a:solidFill>
                  <a:srgbClr val="434343"/>
                </a:solidFill>
              </a:defRPr>
            </a:lvl3pPr>
            <a:lvl4pPr indent="-317500" lvl="3" marL="1828800" rtl="0">
              <a:lnSpc>
                <a:spcPct val="115000"/>
              </a:lnSpc>
              <a:spcBef>
                <a:spcPts val="0"/>
              </a:spcBef>
              <a:spcAft>
                <a:spcPts val="0"/>
              </a:spcAft>
              <a:buClr>
                <a:srgbClr val="15325B"/>
              </a:buClr>
              <a:buSzPts val="1400"/>
              <a:buFont typeface="Darker Grotesque SemiBold"/>
              <a:buChar char="●"/>
              <a:defRPr>
                <a:solidFill>
                  <a:srgbClr val="434343"/>
                </a:solidFill>
              </a:defRPr>
            </a:lvl4pPr>
            <a:lvl5pPr indent="-317500" lvl="4" marL="2286000" rtl="0">
              <a:lnSpc>
                <a:spcPct val="115000"/>
              </a:lnSpc>
              <a:spcBef>
                <a:spcPts val="0"/>
              </a:spcBef>
              <a:spcAft>
                <a:spcPts val="0"/>
              </a:spcAft>
              <a:buClr>
                <a:srgbClr val="15325B"/>
              </a:buClr>
              <a:buSzPts val="1400"/>
              <a:buFont typeface="Darker Grotesque SemiBold"/>
              <a:buChar char="○"/>
              <a:defRPr>
                <a:solidFill>
                  <a:srgbClr val="434343"/>
                </a:solidFill>
              </a:defRPr>
            </a:lvl5pPr>
            <a:lvl6pPr indent="-317500" lvl="5" marL="2743200" rtl="0">
              <a:lnSpc>
                <a:spcPct val="115000"/>
              </a:lnSpc>
              <a:spcBef>
                <a:spcPts val="0"/>
              </a:spcBef>
              <a:spcAft>
                <a:spcPts val="0"/>
              </a:spcAft>
              <a:buClr>
                <a:srgbClr val="15325B"/>
              </a:buClr>
              <a:buSzPts val="1400"/>
              <a:buFont typeface="Darker Grotesque SemiBold"/>
              <a:buChar char="■"/>
              <a:defRPr>
                <a:solidFill>
                  <a:srgbClr val="434343"/>
                </a:solidFill>
              </a:defRPr>
            </a:lvl6pPr>
            <a:lvl7pPr indent="-317500" lvl="6" marL="3200400" rtl="0">
              <a:lnSpc>
                <a:spcPct val="115000"/>
              </a:lnSpc>
              <a:spcBef>
                <a:spcPts val="0"/>
              </a:spcBef>
              <a:spcAft>
                <a:spcPts val="0"/>
              </a:spcAft>
              <a:buClr>
                <a:srgbClr val="15325B"/>
              </a:buClr>
              <a:buSzPts val="1400"/>
              <a:buFont typeface="Darker Grotesque SemiBold"/>
              <a:buChar char="●"/>
              <a:defRPr>
                <a:solidFill>
                  <a:srgbClr val="434343"/>
                </a:solidFill>
              </a:defRPr>
            </a:lvl7pPr>
            <a:lvl8pPr indent="-317500" lvl="7" marL="3657600" rtl="0">
              <a:lnSpc>
                <a:spcPct val="115000"/>
              </a:lnSpc>
              <a:spcBef>
                <a:spcPts val="0"/>
              </a:spcBef>
              <a:spcAft>
                <a:spcPts val="0"/>
              </a:spcAft>
              <a:buClr>
                <a:srgbClr val="15325B"/>
              </a:buClr>
              <a:buSzPts val="1400"/>
              <a:buFont typeface="Darker Grotesque SemiBold"/>
              <a:buChar char="○"/>
              <a:defRPr>
                <a:solidFill>
                  <a:srgbClr val="434343"/>
                </a:solidFill>
              </a:defRPr>
            </a:lvl8pPr>
            <a:lvl9pPr indent="-317500" lvl="8" marL="41148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p:txBody>
      </p:sp>
      <p:sp>
        <p:nvSpPr>
          <p:cNvPr id="1969" name="Google Shape;1969;p386"/>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3">
    <p:spTree>
      <p:nvGrpSpPr>
        <p:cNvPr id="1970" name="Shape 1970"/>
        <p:cNvGrpSpPr/>
        <p:nvPr/>
      </p:nvGrpSpPr>
      <p:grpSpPr>
        <a:xfrm>
          <a:off x="0" y="0"/>
          <a:ext cx="0" cy="0"/>
          <a:chOff x="0" y="0"/>
          <a:chExt cx="0" cy="0"/>
        </a:xfrm>
      </p:grpSpPr>
      <p:sp>
        <p:nvSpPr>
          <p:cNvPr id="1971" name="Google Shape;1971;p387"/>
          <p:cNvSpPr txBox="1"/>
          <p:nvPr>
            <p:ph type="title"/>
          </p:nvPr>
        </p:nvSpPr>
        <p:spPr>
          <a:xfrm>
            <a:off x="1442987" y="3390950"/>
            <a:ext cx="2443500" cy="527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72" name="Google Shape;1972;p387"/>
          <p:cNvSpPr txBox="1"/>
          <p:nvPr>
            <p:ph idx="1" type="subTitle"/>
          </p:nvPr>
        </p:nvSpPr>
        <p:spPr>
          <a:xfrm>
            <a:off x="1442987" y="3804248"/>
            <a:ext cx="24435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73" name="Google Shape;1973;p387"/>
          <p:cNvSpPr txBox="1"/>
          <p:nvPr>
            <p:ph idx="2" type="title"/>
          </p:nvPr>
        </p:nvSpPr>
        <p:spPr>
          <a:xfrm>
            <a:off x="5257513" y="3390950"/>
            <a:ext cx="2443500" cy="527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74" name="Google Shape;1974;p387"/>
          <p:cNvSpPr txBox="1"/>
          <p:nvPr>
            <p:ph idx="3" type="subTitle"/>
          </p:nvPr>
        </p:nvSpPr>
        <p:spPr>
          <a:xfrm>
            <a:off x="5257513" y="3804248"/>
            <a:ext cx="24435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75" name="Google Shape;1975;p387"/>
          <p:cNvSpPr txBox="1"/>
          <p:nvPr>
            <p:ph idx="4" type="title"/>
          </p:nvPr>
        </p:nvSpPr>
        <p:spPr>
          <a:xfrm>
            <a:off x="720000" y="445025"/>
            <a:ext cx="7704000" cy="572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76" name="Google Shape;1976;p387"/>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1977" name="Shape 1977"/>
        <p:cNvGrpSpPr/>
        <p:nvPr/>
      </p:nvGrpSpPr>
      <p:grpSpPr>
        <a:xfrm>
          <a:off x="0" y="0"/>
          <a:ext cx="0" cy="0"/>
          <a:chOff x="0" y="0"/>
          <a:chExt cx="0" cy="0"/>
        </a:xfrm>
      </p:grpSpPr>
      <p:sp>
        <p:nvSpPr>
          <p:cNvPr id="1978" name="Google Shape;1978;p388"/>
          <p:cNvSpPr txBox="1"/>
          <p:nvPr>
            <p:ph type="title"/>
          </p:nvPr>
        </p:nvSpPr>
        <p:spPr>
          <a:xfrm>
            <a:off x="710750" y="3380025"/>
            <a:ext cx="18051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79" name="Google Shape;1979;p388"/>
          <p:cNvSpPr txBox="1"/>
          <p:nvPr>
            <p:ph idx="1" type="subTitle"/>
          </p:nvPr>
        </p:nvSpPr>
        <p:spPr>
          <a:xfrm>
            <a:off x="710750" y="3785547"/>
            <a:ext cx="3465900" cy="776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80" name="Google Shape;1980;p388"/>
          <p:cNvSpPr txBox="1"/>
          <p:nvPr>
            <p:ph idx="2" type="title"/>
          </p:nvPr>
        </p:nvSpPr>
        <p:spPr>
          <a:xfrm>
            <a:off x="710750" y="1223125"/>
            <a:ext cx="18051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81" name="Google Shape;1981;p388"/>
          <p:cNvSpPr txBox="1"/>
          <p:nvPr>
            <p:ph idx="3" type="subTitle"/>
          </p:nvPr>
        </p:nvSpPr>
        <p:spPr>
          <a:xfrm>
            <a:off x="710750" y="1627900"/>
            <a:ext cx="3465900" cy="776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82" name="Google Shape;1982;p388"/>
          <p:cNvSpPr txBox="1"/>
          <p:nvPr>
            <p:ph idx="4" type="title"/>
          </p:nvPr>
        </p:nvSpPr>
        <p:spPr>
          <a:xfrm>
            <a:off x="710750" y="2301213"/>
            <a:ext cx="18051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83" name="Google Shape;1983;p388"/>
          <p:cNvSpPr txBox="1"/>
          <p:nvPr>
            <p:ph idx="5" type="subTitle"/>
          </p:nvPr>
        </p:nvSpPr>
        <p:spPr>
          <a:xfrm>
            <a:off x="710750" y="2706729"/>
            <a:ext cx="3465900" cy="776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84" name="Google Shape;1984;p388"/>
          <p:cNvSpPr txBox="1"/>
          <p:nvPr>
            <p:ph idx="6" type="title"/>
          </p:nvPr>
        </p:nvSpPr>
        <p:spPr>
          <a:xfrm>
            <a:off x="710750" y="387250"/>
            <a:ext cx="4724700" cy="7764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b="1"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85" name="Google Shape;1985;p388"/>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1986" name="Shape 1986"/>
        <p:cNvGrpSpPr/>
        <p:nvPr/>
      </p:nvGrpSpPr>
      <p:grpSpPr>
        <a:xfrm>
          <a:off x="0" y="0"/>
          <a:ext cx="0" cy="0"/>
          <a:chOff x="0" y="0"/>
          <a:chExt cx="0" cy="0"/>
        </a:xfrm>
      </p:grpSpPr>
      <p:sp>
        <p:nvSpPr>
          <p:cNvPr id="1987" name="Google Shape;1987;p389"/>
          <p:cNvSpPr txBox="1"/>
          <p:nvPr>
            <p:ph type="title"/>
          </p:nvPr>
        </p:nvSpPr>
        <p:spPr>
          <a:xfrm>
            <a:off x="772650" y="1565975"/>
            <a:ext cx="2443500" cy="527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88" name="Google Shape;1988;p389"/>
          <p:cNvSpPr txBox="1"/>
          <p:nvPr>
            <p:ph idx="1" type="subTitle"/>
          </p:nvPr>
        </p:nvSpPr>
        <p:spPr>
          <a:xfrm>
            <a:off x="772650" y="1979273"/>
            <a:ext cx="24435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89" name="Google Shape;1989;p389"/>
          <p:cNvSpPr txBox="1"/>
          <p:nvPr>
            <p:ph idx="2" type="title"/>
          </p:nvPr>
        </p:nvSpPr>
        <p:spPr>
          <a:xfrm>
            <a:off x="3291776" y="1565975"/>
            <a:ext cx="2443500" cy="527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90" name="Google Shape;1990;p389"/>
          <p:cNvSpPr txBox="1"/>
          <p:nvPr>
            <p:ph idx="3" type="subTitle"/>
          </p:nvPr>
        </p:nvSpPr>
        <p:spPr>
          <a:xfrm>
            <a:off x="3291777" y="1979273"/>
            <a:ext cx="24435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91" name="Google Shape;1991;p389"/>
          <p:cNvSpPr txBox="1"/>
          <p:nvPr>
            <p:ph idx="4" type="title"/>
          </p:nvPr>
        </p:nvSpPr>
        <p:spPr>
          <a:xfrm>
            <a:off x="772650" y="3083619"/>
            <a:ext cx="2443500" cy="527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92" name="Google Shape;1992;p389"/>
          <p:cNvSpPr txBox="1"/>
          <p:nvPr>
            <p:ph idx="5" type="subTitle"/>
          </p:nvPr>
        </p:nvSpPr>
        <p:spPr>
          <a:xfrm>
            <a:off x="772650" y="3496926"/>
            <a:ext cx="24435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93" name="Google Shape;1993;p389"/>
          <p:cNvSpPr txBox="1"/>
          <p:nvPr>
            <p:ph idx="6" type="title"/>
          </p:nvPr>
        </p:nvSpPr>
        <p:spPr>
          <a:xfrm>
            <a:off x="3300396" y="3083619"/>
            <a:ext cx="2426400" cy="527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94" name="Google Shape;1994;p389"/>
          <p:cNvSpPr txBox="1"/>
          <p:nvPr>
            <p:ph idx="7" type="subTitle"/>
          </p:nvPr>
        </p:nvSpPr>
        <p:spPr>
          <a:xfrm>
            <a:off x="3291777" y="3496926"/>
            <a:ext cx="24435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95" name="Google Shape;1995;p389"/>
          <p:cNvSpPr txBox="1"/>
          <p:nvPr>
            <p:ph idx="8" type="title"/>
          </p:nvPr>
        </p:nvSpPr>
        <p:spPr>
          <a:xfrm>
            <a:off x="720000" y="445025"/>
            <a:ext cx="7704000" cy="572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000"/>
              <a:buNone/>
              <a:defRPr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96" name="Google Shape;1996;p389"/>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1997" name="Shape 1997"/>
        <p:cNvGrpSpPr/>
        <p:nvPr/>
      </p:nvGrpSpPr>
      <p:grpSpPr>
        <a:xfrm>
          <a:off x="0" y="0"/>
          <a:ext cx="0" cy="0"/>
          <a:chOff x="0" y="0"/>
          <a:chExt cx="0" cy="0"/>
        </a:xfrm>
      </p:grpSpPr>
      <p:sp>
        <p:nvSpPr>
          <p:cNvPr id="1998" name="Google Shape;1998;p390"/>
          <p:cNvSpPr txBox="1"/>
          <p:nvPr>
            <p:ph type="title"/>
          </p:nvPr>
        </p:nvSpPr>
        <p:spPr>
          <a:xfrm>
            <a:off x="6651929" y="596775"/>
            <a:ext cx="18123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99" name="Google Shape;1999;p390"/>
          <p:cNvSpPr txBox="1"/>
          <p:nvPr>
            <p:ph idx="1" type="subTitle"/>
          </p:nvPr>
        </p:nvSpPr>
        <p:spPr>
          <a:xfrm>
            <a:off x="6651929" y="1023959"/>
            <a:ext cx="18123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00" name="Google Shape;2000;p390"/>
          <p:cNvSpPr txBox="1"/>
          <p:nvPr>
            <p:ph idx="2" type="title"/>
          </p:nvPr>
        </p:nvSpPr>
        <p:spPr>
          <a:xfrm>
            <a:off x="3876449" y="2061850"/>
            <a:ext cx="18123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01" name="Google Shape;2001;p390"/>
          <p:cNvSpPr txBox="1"/>
          <p:nvPr>
            <p:ph idx="3" type="subTitle"/>
          </p:nvPr>
        </p:nvSpPr>
        <p:spPr>
          <a:xfrm>
            <a:off x="3876450" y="2489034"/>
            <a:ext cx="18123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02" name="Google Shape;2002;p390"/>
          <p:cNvSpPr txBox="1"/>
          <p:nvPr>
            <p:ph idx="4" type="title"/>
          </p:nvPr>
        </p:nvSpPr>
        <p:spPr>
          <a:xfrm>
            <a:off x="3876453" y="596775"/>
            <a:ext cx="18123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03" name="Google Shape;2003;p390"/>
          <p:cNvSpPr txBox="1"/>
          <p:nvPr>
            <p:ph idx="5" type="subTitle"/>
          </p:nvPr>
        </p:nvSpPr>
        <p:spPr>
          <a:xfrm>
            <a:off x="3876455" y="1023959"/>
            <a:ext cx="18123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04" name="Google Shape;2004;p390"/>
          <p:cNvSpPr txBox="1"/>
          <p:nvPr>
            <p:ph idx="6" type="title"/>
          </p:nvPr>
        </p:nvSpPr>
        <p:spPr>
          <a:xfrm>
            <a:off x="3876449" y="3526925"/>
            <a:ext cx="18123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05" name="Google Shape;2005;p390"/>
          <p:cNvSpPr txBox="1"/>
          <p:nvPr>
            <p:ph idx="7" type="subTitle"/>
          </p:nvPr>
        </p:nvSpPr>
        <p:spPr>
          <a:xfrm>
            <a:off x="3876450" y="3947167"/>
            <a:ext cx="18123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06" name="Google Shape;2006;p390"/>
          <p:cNvSpPr txBox="1"/>
          <p:nvPr>
            <p:ph idx="8" type="title"/>
          </p:nvPr>
        </p:nvSpPr>
        <p:spPr>
          <a:xfrm>
            <a:off x="6651925" y="2061850"/>
            <a:ext cx="18123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07" name="Google Shape;2007;p390"/>
          <p:cNvSpPr txBox="1"/>
          <p:nvPr>
            <p:ph idx="9" type="subTitle"/>
          </p:nvPr>
        </p:nvSpPr>
        <p:spPr>
          <a:xfrm>
            <a:off x="6651925" y="2489034"/>
            <a:ext cx="18123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08" name="Google Shape;2008;p390"/>
          <p:cNvSpPr txBox="1"/>
          <p:nvPr>
            <p:ph idx="13" type="title"/>
          </p:nvPr>
        </p:nvSpPr>
        <p:spPr>
          <a:xfrm>
            <a:off x="6651925" y="3526925"/>
            <a:ext cx="18123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09" name="Google Shape;2009;p390"/>
          <p:cNvSpPr txBox="1"/>
          <p:nvPr>
            <p:ph idx="14" type="subTitle"/>
          </p:nvPr>
        </p:nvSpPr>
        <p:spPr>
          <a:xfrm>
            <a:off x="6651925" y="3947167"/>
            <a:ext cx="18123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10" name="Google Shape;2010;p390"/>
          <p:cNvSpPr txBox="1"/>
          <p:nvPr>
            <p:ph idx="15" type="title"/>
          </p:nvPr>
        </p:nvSpPr>
        <p:spPr>
          <a:xfrm>
            <a:off x="796200" y="2024325"/>
            <a:ext cx="2117100" cy="9564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011" name="Google Shape;2011;p390"/>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2012" name="Shape 2012"/>
        <p:cNvGrpSpPr/>
        <p:nvPr/>
      </p:nvGrpSpPr>
      <p:grpSpPr>
        <a:xfrm>
          <a:off x="0" y="0"/>
          <a:ext cx="0" cy="0"/>
          <a:chOff x="0" y="0"/>
          <a:chExt cx="0" cy="0"/>
        </a:xfrm>
      </p:grpSpPr>
      <p:sp>
        <p:nvSpPr>
          <p:cNvPr id="2013" name="Google Shape;2013;p391"/>
          <p:cNvSpPr txBox="1"/>
          <p:nvPr>
            <p:ph hasCustomPrompt="1" type="title"/>
          </p:nvPr>
        </p:nvSpPr>
        <p:spPr>
          <a:xfrm>
            <a:off x="1055400" y="983350"/>
            <a:ext cx="3859500" cy="828300"/>
          </a:xfrm>
          <a:prstGeom prst="rect">
            <a:avLst/>
          </a:prstGeom>
        </p:spPr>
        <p:txBody>
          <a:bodyPr anchorCtr="0" anchor="t" bIns="91425" lIns="91425" spcFirstLastPara="1" rIns="91425" wrap="square" tIns="91425">
            <a:noAutofit/>
          </a:bodyPr>
          <a:lstStyle>
            <a:lvl1pPr lvl="0" rtl="0">
              <a:spcBef>
                <a:spcPts val="0"/>
              </a:spcBef>
              <a:spcAft>
                <a:spcPts val="0"/>
              </a:spcAft>
              <a:buSzPts val="6200"/>
              <a:buNone/>
              <a:defRPr b="1" sz="50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014" name="Google Shape;2014;p391"/>
          <p:cNvSpPr txBox="1"/>
          <p:nvPr>
            <p:ph idx="1" type="subTitle"/>
          </p:nvPr>
        </p:nvSpPr>
        <p:spPr>
          <a:xfrm>
            <a:off x="1055400" y="1811650"/>
            <a:ext cx="4327200" cy="5406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800">
                <a:solidFill>
                  <a:srgbClr val="242424"/>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15" name="Google Shape;2015;p391"/>
          <p:cNvSpPr txBox="1"/>
          <p:nvPr>
            <p:ph hasCustomPrompt="1" idx="2" type="title"/>
          </p:nvPr>
        </p:nvSpPr>
        <p:spPr>
          <a:xfrm>
            <a:off x="1055400" y="2605127"/>
            <a:ext cx="3859500" cy="828300"/>
          </a:xfrm>
          <a:prstGeom prst="rect">
            <a:avLst/>
          </a:prstGeom>
        </p:spPr>
        <p:txBody>
          <a:bodyPr anchorCtr="0" anchor="t" bIns="91425" lIns="91425" spcFirstLastPara="1" rIns="91425" wrap="square" tIns="91425">
            <a:noAutofit/>
          </a:bodyPr>
          <a:lstStyle>
            <a:lvl1pPr lvl="0" rtl="0">
              <a:spcBef>
                <a:spcPts val="0"/>
              </a:spcBef>
              <a:spcAft>
                <a:spcPts val="0"/>
              </a:spcAft>
              <a:buSzPts val="6200"/>
              <a:buNone/>
              <a:defRPr b="1" sz="50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016" name="Google Shape;2016;p391"/>
          <p:cNvSpPr txBox="1"/>
          <p:nvPr>
            <p:ph idx="3" type="subTitle"/>
          </p:nvPr>
        </p:nvSpPr>
        <p:spPr>
          <a:xfrm>
            <a:off x="1055400" y="3433423"/>
            <a:ext cx="4327200" cy="5406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800">
                <a:solidFill>
                  <a:srgbClr val="242424"/>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17" name="Google Shape;2017;p391"/>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2018" name="Shape 2018"/>
        <p:cNvGrpSpPr/>
        <p:nvPr/>
      </p:nvGrpSpPr>
      <p:grpSpPr>
        <a:xfrm>
          <a:off x="0" y="0"/>
          <a:ext cx="0" cy="0"/>
          <a:chOff x="0" y="0"/>
          <a:chExt cx="0" cy="0"/>
        </a:xfrm>
      </p:grpSpPr>
      <p:sp>
        <p:nvSpPr>
          <p:cNvPr id="2019" name="Google Shape;2019;p392"/>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392"/>
          <p:cNvSpPr txBox="1"/>
          <p:nvPr>
            <p:ph type="ctrTitle"/>
          </p:nvPr>
        </p:nvSpPr>
        <p:spPr>
          <a:xfrm>
            <a:off x="2429950" y="499475"/>
            <a:ext cx="4284000" cy="997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021" name="Google Shape;2021;p392"/>
          <p:cNvSpPr txBox="1"/>
          <p:nvPr>
            <p:ph idx="1" type="subTitle"/>
          </p:nvPr>
        </p:nvSpPr>
        <p:spPr>
          <a:xfrm>
            <a:off x="3265350" y="1502417"/>
            <a:ext cx="2613300" cy="1284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2022" name="Google Shape;2022;p392"/>
          <p:cNvSpPr txBox="1"/>
          <p:nvPr>
            <p:ph idx="2" type="subTitle"/>
          </p:nvPr>
        </p:nvSpPr>
        <p:spPr>
          <a:xfrm>
            <a:off x="2425000" y="4124521"/>
            <a:ext cx="4293900" cy="456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200">
                <a:solidFill>
                  <a:srgbClr val="434343"/>
                </a:solidFill>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2023" name="Google Shape;2023;p392"/>
          <p:cNvSpPr txBox="1"/>
          <p:nvPr/>
        </p:nvSpPr>
        <p:spPr>
          <a:xfrm>
            <a:off x="2730325" y="3416238"/>
            <a:ext cx="3705600" cy="6306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GB" sz="1000">
                <a:solidFill>
                  <a:srgbClr val="434343"/>
                </a:solidFill>
                <a:latin typeface="Nunito"/>
                <a:ea typeface="Nunito"/>
                <a:cs typeface="Nunito"/>
                <a:sym typeface="Nunito"/>
              </a:rPr>
              <a:t>CRÉDITOS: Esta plantilla de presentación fue creada por </a:t>
            </a:r>
            <a:r>
              <a:rPr lang="en-GB" sz="1000">
                <a:solidFill>
                  <a:srgbClr val="434343"/>
                </a:solidFill>
                <a:uFill>
                  <a:noFill/>
                </a:uFill>
                <a:latin typeface="Nunito"/>
                <a:ea typeface="Nunito"/>
                <a:cs typeface="Nunito"/>
                <a:sym typeface="Nunito"/>
                <a:hlinkClick r:id="rId2">
                  <a:extLst>
                    <a:ext uri="{A12FA001-AC4F-418D-AE19-62706E023703}">
                      <ahyp:hlinkClr val="tx"/>
                    </a:ext>
                  </a:extLst>
                </a:hlinkClick>
              </a:rPr>
              <a:t>Slidesgo</a:t>
            </a:r>
            <a:r>
              <a:rPr lang="en-GB" sz="1000">
                <a:solidFill>
                  <a:srgbClr val="434343"/>
                </a:solidFill>
                <a:latin typeface="Nunito"/>
                <a:ea typeface="Nunito"/>
                <a:cs typeface="Nunito"/>
                <a:sym typeface="Nunito"/>
              </a:rPr>
              <a:t>, que incluye iconos de </a:t>
            </a:r>
            <a:r>
              <a:rPr lang="en-GB" sz="1000">
                <a:solidFill>
                  <a:srgbClr val="434343"/>
                </a:solidFill>
                <a:uFill>
                  <a:noFill/>
                </a:uFill>
                <a:latin typeface="Nunito"/>
                <a:ea typeface="Nunito"/>
                <a:cs typeface="Nunito"/>
                <a:sym typeface="Nunito"/>
                <a:hlinkClick r:id="rId3">
                  <a:extLst>
                    <a:ext uri="{A12FA001-AC4F-418D-AE19-62706E023703}">
                      <ahyp:hlinkClr val="tx"/>
                    </a:ext>
                  </a:extLst>
                </a:hlinkClick>
              </a:rPr>
              <a:t>Flaticon</a:t>
            </a:r>
            <a:r>
              <a:rPr lang="en-GB" sz="1000">
                <a:solidFill>
                  <a:srgbClr val="434343"/>
                </a:solidFill>
                <a:latin typeface="Nunito"/>
                <a:ea typeface="Nunito"/>
                <a:cs typeface="Nunito"/>
                <a:sym typeface="Nunito"/>
              </a:rPr>
              <a:t>, infografías e imágenes de </a:t>
            </a:r>
            <a:r>
              <a:rPr lang="en-GB" sz="1000">
                <a:solidFill>
                  <a:srgbClr val="434343"/>
                </a:solidFill>
                <a:uFill>
                  <a:noFill/>
                </a:uFill>
                <a:latin typeface="Nunito"/>
                <a:ea typeface="Nunito"/>
                <a:cs typeface="Nunito"/>
                <a:sym typeface="Nunito"/>
                <a:hlinkClick r:id="rId4">
                  <a:extLst>
                    <a:ext uri="{A12FA001-AC4F-418D-AE19-62706E023703}">
                      <ahyp:hlinkClr val="tx"/>
                    </a:ext>
                  </a:extLst>
                </a:hlinkClick>
              </a:rPr>
              <a:t>Freepik</a:t>
            </a:r>
            <a:r>
              <a:rPr lang="en-GB" sz="1000">
                <a:solidFill>
                  <a:srgbClr val="434343"/>
                </a:solidFill>
                <a:latin typeface="Nunito"/>
                <a:ea typeface="Nunito"/>
                <a:cs typeface="Nunito"/>
                <a:sym typeface="Nunito"/>
              </a:rPr>
              <a:t> e ilustraciones de </a:t>
            </a:r>
            <a:r>
              <a:rPr lang="en-GB" sz="1000">
                <a:solidFill>
                  <a:srgbClr val="434343"/>
                </a:solidFill>
                <a:uFill>
                  <a:noFill/>
                </a:uFill>
                <a:latin typeface="Nunito"/>
                <a:ea typeface="Nunito"/>
                <a:cs typeface="Nunito"/>
                <a:sym typeface="Nunito"/>
                <a:hlinkClick r:id="rId5">
                  <a:extLst>
                    <a:ext uri="{A12FA001-AC4F-418D-AE19-62706E023703}">
                      <ahyp:hlinkClr val="tx"/>
                    </a:ext>
                  </a:extLst>
                </a:hlinkClick>
              </a:rPr>
              <a:t>Storyset</a:t>
            </a:r>
            <a:endParaRPr sz="1000">
              <a:solidFill>
                <a:srgbClr val="434343"/>
              </a:solidFill>
              <a:latin typeface="Nunito"/>
              <a:ea typeface="Nunito"/>
              <a:cs typeface="Nunito"/>
              <a:sym typeface="Nunito"/>
            </a:endParaRPr>
          </a:p>
          <a:p>
            <a:pPr indent="0" lvl="0" marL="0" rtl="0" algn="ctr">
              <a:lnSpc>
                <a:spcPct val="100000"/>
              </a:lnSpc>
              <a:spcBef>
                <a:spcPts val="300"/>
              </a:spcBef>
              <a:spcAft>
                <a:spcPts val="0"/>
              </a:spcAft>
              <a:buNone/>
            </a:pPr>
            <a:r>
              <a:t/>
            </a:r>
            <a:endParaRPr sz="1000">
              <a:solidFill>
                <a:srgbClr val="434343"/>
              </a:solidFill>
              <a:latin typeface="Nunito"/>
              <a:ea typeface="Nunito"/>
              <a:cs typeface="Nunito"/>
              <a:sym typeface="Nunito"/>
            </a:endParaRPr>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2024" name="Shape 2024"/>
        <p:cNvGrpSpPr/>
        <p:nvPr/>
      </p:nvGrpSpPr>
      <p:grpSpPr>
        <a:xfrm>
          <a:off x="0" y="0"/>
          <a:ext cx="0" cy="0"/>
          <a:chOff x="0" y="0"/>
          <a:chExt cx="0" cy="0"/>
        </a:xfrm>
      </p:grpSpPr>
      <p:sp>
        <p:nvSpPr>
          <p:cNvPr id="2025" name="Google Shape;2025;p393"/>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2026" name="Shape 2026"/>
        <p:cNvGrpSpPr/>
        <p:nvPr/>
      </p:nvGrpSpPr>
      <p:grpSpPr>
        <a:xfrm>
          <a:off x="0" y="0"/>
          <a:ext cx="0" cy="0"/>
          <a:chOff x="0" y="0"/>
          <a:chExt cx="0" cy="0"/>
        </a:xfrm>
      </p:grpSpPr>
    </p:spTree>
  </p:cSld>
  <p:clrMapOvr>
    <a:masterClrMapping/>
  </p:clrMapOvr>
</p:sldLayout>
</file>

<file path=ppt/slideLayouts/slideLayout3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30" name="Shape 2030"/>
        <p:cNvGrpSpPr/>
        <p:nvPr/>
      </p:nvGrpSpPr>
      <p:grpSpPr>
        <a:xfrm>
          <a:off x="0" y="0"/>
          <a:ext cx="0" cy="0"/>
          <a:chOff x="0" y="0"/>
          <a:chExt cx="0" cy="0"/>
        </a:xfrm>
      </p:grpSpPr>
      <p:sp>
        <p:nvSpPr>
          <p:cNvPr id="2031" name="Google Shape;2031;p396"/>
          <p:cNvSpPr txBox="1"/>
          <p:nvPr>
            <p:ph type="ctrTitle"/>
          </p:nvPr>
        </p:nvSpPr>
        <p:spPr>
          <a:xfrm>
            <a:off x="4040075" y="1807225"/>
            <a:ext cx="4084500" cy="19236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191919"/>
              </a:buClr>
              <a:buSzPts val="5200"/>
              <a:buNone/>
              <a:defRPr b="1" sz="4400"/>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2032" name="Google Shape;2032;p396"/>
          <p:cNvSpPr txBox="1"/>
          <p:nvPr>
            <p:ph idx="1" type="subTitle"/>
          </p:nvPr>
        </p:nvSpPr>
        <p:spPr>
          <a:xfrm>
            <a:off x="4040075" y="3900750"/>
            <a:ext cx="4553400" cy="5640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2033" name="Google Shape;2033;p396"/>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ample Slides">
  <p:cSld name="CUSTOM_1_1_1_2">
    <p:spTree>
      <p:nvGrpSpPr>
        <p:cNvPr id="227" name="Shape 227"/>
        <p:cNvGrpSpPr/>
        <p:nvPr/>
      </p:nvGrpSpPr>
      <p:grpSpPr>
        <a:xfrm>
          <a:off x="0" y="0"/>
          <a:ext cx="0" cy="0"/>
          <a:chOff x="0" y="0"/>
          <a:chExt cx="0" cy="0"/>
        </a:xfrm>
      </p:grpSpPr>
      <p:sp>
        <p:nvSpPr>
          <p:cNvPr id="228" name="Google Shape;228;p41"/>
          <p:cNvSpPr txBox="1"/>
          <p:nvPr/>
        </p:nvSpPr>
        <p:spPr>
          <a:xfrm>
            <a:off x="1845000" y="1518900"/>
            <a:ext cx="5454000" cy="180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500">
                <a:solidFill>
                  <a:srgbClr val="2C2C2C"/>
                </a:solidFill>
                <a:latin typeface="Poppins Medium"/>
                <a:ea typeface="Poppins Medium"/>
                <a:cs typeface="Poppins Medium"/>
                <a:sym typeface="Poppins Medium"/>
              </a:rPr>
              <a:t>Section 1</a:t>
            </a:r>
            <a:endParaRPr sz="3500">
              <a:solidFill>
                <a:srgbClr val="2C2C2C"/>
              </a:solidFill>
              <a:latin typeface="Poppins Medium"/>
              <a:ea typeface="Poppins Medium"/>
              <a:cs typeface="Poppins Medium"/>
              <a:sym typeface="Poppins Medium"/>
            </a:endParaRPr>
          </a:p>
          <a:p>
            <a:pPr indent="0" lvl="0" marL="0" rtl="0" algn="l">
              <a:spcBef>
                <a:spcPts val="0"/>
              </a:spcBef>
              <a:spcAft>
                <a:spcPts val="0"/>
              </a:spcAft>
              <a:buNone/>
            </a:pPr>
            <a:r>
              <a:rPr lang="en-GB" sz="3500">
                <a:solidFill>
                  <a:srgbClr val="2C2C2C"/>
                </a:solidFill>
                <a:latin typeface="Poppins Light"/>
                <a:ea typeface="Poppins Light"/>
                <a:cs typeface="Poppins Light"/>
                <a:sym typeface="Poppins Light"/>
              </a:rPr>
              <a:t>This is a description of this section.</a:t>
            </a:r>
            <a:endParaRPr sz="3500">
              <a:solidFill>
                <a:srgbClr val="2C2C2C"/>
              </a:solidFill>
              <a:latin typeface="Poppins Light"/>
              <a:ea typeface="Poppins Light"/>
              <a:cs typeface="Poppins Light"/>
              <a:sym typeface="Poppins Light"/>
            </a:endParaRPr>
          </a:p>
        </p:txBody>
      </p:sp>
      <p:sp>
        <p:nvSpPr>
          <p:cNvPr id="229" name="Google Shape;229;p41"/>
          <p:cNvSpPr/>
          <p:nvPr/>
        </p:nvSpPr>
        <p:spPr>
          <a:xfrm>
            <a:off x="0" y="5013600"/>
            <a:ext cx="3240900" cy="129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4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34" name="Shape 2034"/>
        <p:cNvGrpSpPr/>
        <p:nvPr/>
      </p:nvGrpSpPr>
      <p:grpSpPr>
        <a:xfrm>
          <a:off x="0" y="0"/>
          <a:ext cx="0" cy="0"/>
          <a:chOff x="0" y="0"/>
          <a:chExt cx="0" cy="0"/>
        </a:xfrm>
      </p:grpSpPr>
      <p:sp>
        <p:nvSpPr>
          <p:cNvPr id="2035" name="Google Shape;2035;p397"/>
          <p:cNvSpPr txBox="1"/>
          <p:nvPr>
            <p:ph type="title"/>
          </p:nvPr>
        </p:nvSpPr>
        <p:spPr>
          <a:xfrm>
            <a:off x="4117025" y="2560625"/>
            <a:ext cx="4017600" cy="8418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036" name="Google Shape;2036;p397"/>
          <p:cNvSpPr txBox="1"/>
          <p:nvPr>
            <p:ph hasCustomPrompt="1" idx="2" type="title"/>
          </p:nvPr>
        </p:nvSpPr>
        <p:spPr>
          <a:xfrm>
            <a:off x="5999150" y="1075000"/>
            <a:ext cx="2135400" cy="1491000"/>
          </a:xfrm>
          <a:prstGeom prst="rect">
            <a:avLst/>
          </a:prstGeom>
        </p:spPr>
        <p:txBody>
          <a:bodyPr anchorCtr="0" anchor="t" bIns="91425" lIns="91425" spcFirstLastPara="1" rIns="91425" wrap="square" tIns="91425">
            <a:noAutofit/>
          </a:bodyPr>
          <a:lstStyle>
            <a:lvl1pPr lvl="0" rtl="0" algn="r">
              <a:spcBef>
                <a:spcPts val="0"/>
              </a:spcBef>
              <a:spcAft>
                <a:spcPts val="0"/>
              </a:spcAft>
              <a:buSzPts val="6000"/>
              <a:buNone/>
              <a:defRPr b="1" sz="109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037" name="Google Shape;2037;p397"/>
          <p:cNvSpPr txBox="1"/>
          <p:nvPr>
            <p:ph idx="1" type="subTitle"/>
          </p:nvPr>
        </p:nvSpPr>
        <p:spPr>
          <a:xfrm>
            <a:off x="4439500" y="3556833"/>
            <a:ext cx="3695400" cy="696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8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38" name="Google Shape;2038;p397"/>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39" name="Shape 2039"/>
        <p:cNvGrpSpPr/>
        <p:nvPr/>
      </p:nvGrpSpPr>
      <p:grpSpPr>
        <a:xfrm>
          <a:off x="0" y="0"/>
          <a:ext cx="0" cy="0"/>
          <a:chOff x="0" y="0"/>
          <a:chExt cx="0" cy="0"/>
        </a:xfrm>
      </p:grpSpPr>
      <p:sp>
        <p:nvSpPr>
          <p:cNvPr id="2040" name="Google Shape;2040;p398"/>
          <p:cNvSpPr txBox="1"/>
          <p:nvPr>
            <p:ph type="title"/>
          </p:nvPr>
        </p:nvSpPr>
        <p:spPr>
          <a:xfrm>
            <a:off x="720000" y="368825"/>
            <a:ext cx="7704000" cy="572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b="1"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041" name="Google Shape;2041;p398"/>
          <p:cNvSpPr txBox="1"/>
          <p:nvPr>
            <p:ph idx="1" type="body"/>
          </p:nvPr>
        </p:nvSpPr>
        <p:spPr>
          <a:xfrm>
            <a:off x="941825" y="1202500"/>
            <a:ext cx="7194000" cy="3390600"/>
          </a:xfrm>
          <a:prstGeom prst="rect">
            <a:avLst/>
          </a:prstGeom>
        </p:spPr>
        <p:txBody>
          <a:bodyPr anchorCtr="0" anchor="t" bIns="91425" lIns="91425" spcFirstLastPara="1" rIns="91425" wrap="square" tIns="91425">
            <a:noAutofit/>
          </a:bodyPr>
          <a:lstStyle>
            <a:lvl1pPr indent="-342900" lvl="0" marL="457200" rtl="0">
              <a:lnSpc>
                <a:spcPct val="90000"/>
              </a:lnSpc>
              <a:spcBef>
                <a:spcPts val="0"/>
              </a:spcBef>
              <a:spcAft>
                <a:spcPts val="0"/>
              </a:spcAft>
              <a:buClr>
                <a:schemeClr val="accent1"/>
              </a:buClr>
              <a:buSzPts val="1800"/>
              <a:buFont typeface="Livvic"/>
              <a:buAutoNum type="arabicPeriod"/>
              <a:defRPr sz="1200">
                <a:solidFill>
                  <a:srgbClr val="434343"/>
                </a:solidFill>
              </a:defRPr>
            </a:lvl1pPr>
            <a:lvl2pPr indent="-317500" lvl="1" marL="914400" rtl="0">
              <a:lnSpc>
                <a:spcPct val="115000"/>
              </a:lnSpc>
              <a:spcBef>
                <a:spcPts val="0"/>
              </a:spcBef>
              <a:spcAft>
                <a:spcPts val="0"/>
              </a:spcAft>
              <a:buClr>
                <a:srgbClr val="15325B"/>
              </a:buClr>
              <a:buSzPts val="1400"/>
              <a:buFont typeface="Darker Grotesque SemiBold"/>
              <a:buAutoNum type="alphaLcPeriod"/>
              <a:defRPr>
                <a:solidFill>
                  <a:srgbClr val="434343"/>
                </a:solidFill>
              </a:defRPr>
            </a:lvl2pPr>
            <a:lvl3pPr indent="-317500" lvl="2" marL="1371600" rtl="0">
              <a:lnSpc>
                <a:spcPct val="115000"/>
              </a:lnSpc>
              <a:spcBef>
                <a:spcPts val="0"/>
              </a:spcBef>
              <a:spcAft>
                <a:spcPts val="0"/>
              </a:spcAft>
              <a:buClr>
                <a:srgbClr val="15325B"/>
              </a:buClr>
              <a:buSzPts val="1400"/>
              <a:buFont typeface="Darker Grotesque SemiBold"/>
              <a:buAutoNum type="romanLcPeriod"/>
              <a:defRPr>
                <a:solidFill>
                  <a:srgbClr val="434343"/>
                </a:solidFill>
              </a:defRPr>
            </a:lvl3pPr>
            <a:lvl4pPr indent="-317500" lvl="3" marL="1828800" rtl="0">
              <a:lnSpc>
                <a:spcPct val="115000"/>
              </a:lnSpc>
              <a:spcBef>
                <a:spcPts val="0"/>
              </a:spcBef>
              <a:spcAft>
                <a:spcPts val="0"/>
              </a:spcAft>
              <a:buClr>
                <a:srgbClr val="15325B"/>
              </a:buClr>
              <a:buSzPts val="1400"/>
              <a:buFont typeface="Darker Grotesque SemiBold"/>
              <a:buAutoNum type="arabicPeriod"/>
              <a:defRPr>
                <a:solidFill>
                  <a:srgbClr val="434343"/>
                </a:solidFill>
              </a:defRPr>
            </a:lvl4pPr>
            <a:lvl5pPr indent="-317500" lvl="4" marL="2286000" rtl="0">
              <a:lnSpc>
                <a:spcPct val="115000"/>
              </a:lnSpc>
              <a:spcBef>
                <a:spcPts val="0"/>
              </a:spcBef>
              <a:spcAft>
                <a:spcPts val="0"/>
              </a:spcAft>
              <a:buClr>
                <a:srgbClr val="15325B"/>
              </a:buClr>
              <a:buSzPts val="1400"/>
              <a:buFont typeface="Darker Grotesque SemiBold"/>
              <a:buAutoNum type="alphaLcPeriod"/>
              <a:defRPr>
                <a:solidFill>
                  <a:srgbClr val="434343"/>
                </a:solidFill>
              </a:defRPr>
            </a:lvl5pPr>
            <a:lvl6pPr indent="-317500" lvl="5" marL="2743200" rtl="0">
              <a:lnSpc>
                <a:spcPct val="115000"/>
              </a:lnSpc>
              <a:spcBef>
                <a:spcPts val="0"/>
              </a:spcBef>
              <a:spcAft>
                <a:spcPts val="0"/>
              </a:spcAft>
              <a:buClr>
                <a:srgbClr val="15325B"/>
              </a:buClr>
              <a:buSzPts val="1400"/>
              <a:buFont typeface="Darker Grotesque SemiBold"/>
              <a:buAutoNum type="romanLcPeriod"/>
              <a:defRPr>
                <a:solidFill>
                  <a:srgbClr val="434343"/>
                </a:solidFill>
              </a:defRPr>
            </a:lvl6pPr>
            <a:lvl7pPr indent="-317500" lvl="6" marL="3200400" rtl="0">
              <a:lnSpc>
                <a:spcPct val="115000"/>
              </a:lnSpc>
              <a:spcBef>
                <a:spcPts val="0"/>
              </a:spcBef>
              <a:spcAft>
                <a:spcPts val="0"/>
              </a:spcAft>
              <a:buClr>
                <a:srgbClr val="15325B"/>
              </a:buClr>
              <a:buSzPts val="1400"/>
              <a:buFont typeface="Darker Grotesque SemiBold"/>
              <a:buAutoNum type="arabicPeriod"/>
              <a:defRPr>
                <a:solidFill>
                  <a:srgbClr val="434343"/>
                </a:solidFill>
              </a:defRPr>
            </a:lvl7pPr>
            <a:lvl8pPr indent="-317500" lvl="7" marL="3657600" rtl="0">
              <a:lnSpc>
                <a:spcPct val="115000"/>
              </a:lnSpc>
              <a:spcBef>
                <a:spcPts val="0"/>
              </a:spcBef>
              <a:spcAft>
                <a:spcPts val="0"/>
              </a:spcAft>
              <a:buClr>
                <a:srgbClr val="15325B"/>
              </a:buClr>
              <a:buSzPts val="1400"/>
              <a:buFont typeface="Darker Grotesque SemiBold"/>
              <a:buAutoNum type="alphaLcPeriod"/>
              <a:defRPr>
                <a:solidFill>
                  <a:srgbClr val="434343"/>
                </a:solidFill>
              </a:defRPr>
            </a:lvl8pPr>
            <a:lvl9pPr indent="-317500" lvl="8" marL="4114800" rtl="0">
              <a:lnSpc>
                <a:spcPct val="115000"/>
              </a:lnSpc>
              <a:spcBef>
                <a:spcPts val="0"/>
              </a:spcBef>
              <a:spcAft>
                <a:spcPts val="0"/>
              </a:spcAft>
              <a:buClr>
                <a:srgbClr val="15325B"/>
              </a:buClr>
              <a:buSzPts val="1400"/>
              <a:buFont typeface="Darker Grotesque SemiBold"/>
              <a:buAutoNum type="romanLcPeriod"/>
              <a:defRPr>
                <a:solidFill>
                  <a:srgbClr val="434343"/>
                </a:solidFill>
              </a:defRPr>
            </a:lvl9pPr>
          </a:lstStyle>
          <a:p/>
        </p:txBody>
      </p:sp>
      <p:sp>
        <p:nvSpPr>
          <p:cNvPr id="2042" name="Google Shape;2042;p398"/>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43" name="Shape 2043"/>
        <p:cNvGrpSpPr/>
        <p:nvPr/>
      </p:nvGrpSpPr>
      <p:grpSpPr>
        <a:xfrm>
          <a:off x="0" y="0"/>
          <a:ext cx="0" cy="0"/>
          <a:chOff x="0" y="0"/>
          <a:chExt cx="0" cy="0"/>
        </a:xfrm>
      </p:grpSpPr>
      <p:sp>
        <p:nvSpPr>
          <p:cNvPr id="2044" name="Google Shape;2044;p399"/>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399"/>
          <p:cNvSpPr txBox="1"/>
          <p:nvPr>
            <p:ph idx="1" type="subTitle"/>
          </p:nvPr>
        </p:nvSpPr>
        <p:spPr>
          <a:xfrm>
            <a:off x="907137" y="3077720"/>
            <a:ext cx="3350400" cy="517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500"/>
              <a:buFont typeface="Bebas Neue"/>
              <a:buNone/>
              <a:defRPr sz="2400">
                <a:latin typeface="Questrial"/>
                <a:ea typeface="Questrial"/>
                <a:cs typeface="Questrial"/>
                <a:sym typeface="Questrial"/>
              </a:defRPr>
            </a:lvl1pPr>
            <a:lvl2pPr lvl="1" rtl="0"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2046" name="Google Shape;2046;p399"/>
          <p:cNvSpPr txBox="1"/>
          <p:nvPr>
            <p:ph idx="2" type="subTitle"/>
          </p:nvPr>
        </p:nvSpPr>
        <p:spPr>
          <a:xfrm>
            <a:off x="4886463" y="820194"/>
            <a:ext cx="3350400" cy="51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500"/>
              <a:buFont typeface="Bebas Neue"/>
              <a:buNone/>
              <a:defRPr sz="2400">
                <a:latin typeface="Questrial"/>
                <a:ea typeface="Questrial"/>
                <a:cs typeface="Questrial"/>
                <a:sym typeface="Questrial"/>
              </a:defRPr>
            </a:lvl1pPr>
            <a:lvl2pPr lvl="1" rtl="0"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2047" name="Google Shape;2047;p399"/>
          <p:cNvSpPr txBox="1"/>
          <p:nvPr>
            <p:ph idx="3" type="subTitle"/>
          </p:nvPr>
        </p:nvSpPr>
        <p:spPr>
          <a:xfrm>
            <a:off x="1349937" y="3565479"/>
            <a:ext cx="2907600" cy="834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48" name="Google Shape;2048;p399"/>
          <p:cNvSpPr txBox="1"/>
          <p:nvPr>
            <p:ph idx="4" type="subTitle"/>
          </p:nvPr>
        </p:nvSpPr>
        <p:spPr>
          <a:xfrm>
            <a:off x="4886463" y="1316836"/>
            <a:ext cx="2907600" cy="834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49" name="Shape 2049"/>
        <p:cNvGrpSpPr/>
        <p:nvPr/>
      </p:nvGrpSpPr>
      <p:grpSpPr>
        <a:xfrm>
          <a:off x="0" y="0"/>
          <a:ext cx="0" cy="0"/>
          <a:chOff x="0" y="0"/>
          <a:chExt cx="0" cy="0"/>
        </a:xfrm>
      </p:grpSpPr>
      <p:sp>
        <p:nvSpPr>
          <p:cNvPr id="2050" name="Google Shape;2050;p400"/>
          <p:cNvSpPr txBox="1"/>
          <p:nvPr>
            <p:ph type="title"/>
          </p:nvPr>
        </p:nvSpPr>
        <p:spPr>
          <a:xfrm>
            <a:off x="720000" y="445025"/>
            <a:ext cx="6070800" cy="572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051" name="Google Shape;2051;p400"/>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052" name="Shape 2052"/>
        <p:cNvGrpSpPr/>
        <p:nvPr/>
      </p:nvGrpSpPr>
      <p:grpSpPr>
        <a:xfrm>
          <a:off x="0" y="0"/>
          <a:ext cx="0" cy="0"/>
          <a:chOff x="0" y="0"/>
          <a:chExt cx="0" cy="0"/>
        </a:xfrm>
      </p:grpSpPr>
      <p:sp>
        <p:nvSpPr>
          <p:cNvPr id="2053" name="Google Shape;2053;p401"/>
          <p:cNvSpPr txBox="1"/>
          <p:nvPr>
            <p:ph type="title"/>
          </p:nvPr>
        </p:nvSpPr>
        <p:spPr>
          <a:xfrm>
            <a:off x="4329250" y="826025"/>
            <a:ext cx="4015200" cy="572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054" name="Google Shape;2054;p401"/>
          <p:cNvSpPr txBox="1"/>
          <p:nvPr>
            <p:ph idx="1" type="body"/>
          </p:nvPr>
        </p:nvSpPr>
        <p:spPr>
          <a:xfrm>
            <a:off x="4335700" y="1602275"/>
            <a:ext cx="3813300" cy="2371800"/>
          </a:xfrm>
          <a:prstGeom prst="rect">
            <a:avLst/>
          </a:prstGeom>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rgbClr val="434343"/>
              </a:buClr>
              <a:buSzPts val="1400"/>
              <a:buChar char="●"/>
              <a:defRPr sz="1400">
                <a:solidFill>
                  <a:srgbClr val="434343"/>
                </a:solidFill>
              </a:defRPr>
            </a:lvl1pPr>
            <a:lvl2pPr indent="-317500" lvl="1" marL="914400" rtl="0">
              <a:lnSpc>
                <a:spcPct val="115000"/>
              </a:lnSpc>
              <a:spcBef>
                <a:spcPts val="0"/>
              </a:spcBef>
              <a:spcAft>
                <a:spcPts val="0"/>
              </a:spcAft>
              <a:buClr>
                <a:srgbClr val="434343"/>
              </a:buClr>
              <a:buSzPts val="1400"/>
              <a:buChar char="○"/>
              <a:defRPr>
                <a:solidFill>
                  <a:srgbClr val="434343"/>
                </a:solidFill>
              </a:defRPr>
            </a:lvl2pPr>
            <a:lvl3pPr indent="-317500" lvl="2" marL="1371600" rtl="0">
              <a:lnSpc>
                <a:spcPct val="115000"/>
              </a:lnSpc>
              <a:spcBef>
                <a:spcPts val="0"/>
              </a:spcBef>
              <a:spcAft>
                <a:spcPts val="0"/>
              </a:spcAft>
              <a:buClr>
                <a:srgbClr val="434343"/>
              </a:buClr>
              <a:buSzPts val="1400"/>
              <a:buChar char="■"/>
              <a:defRPr>
                <a:solidFill>
                  <a:srgbClr val="434343"/>
                </a:solidFill>
              </a:defRPr>
            </a:lvl3pPr>
            <a:lvl4pPr indent="-317500" lvl="3" marL="1828800" rtl="0">
              <a:lnSpc>
                <a:spcPct val="115000"/>
              </a:lnSpc>
              <a:spcBef>
                <a:spcPts val="0"/>
              </a:spcBef>
              <a:spcAft>
                <a:spcPts val="0"/>
              </a:spcAft>
              <a:buClr>
                <a:srgbClr val="434343"/>
              </a:buClr>
              <a:buSzPts val="1400"/>
              <a:buChar char="●"/>
              <a:defRPr>
                <a:solidFill>
                  <a:srgbClr val="434343"/>
                </a:solidFill>
              </a:defRPr>
            </a:lvl4pPr>
            <a:lvl5pPr indent="-317500" lvl="4" marL="2286000" rtl="0">
              <a:lnSpc>
                <a:spcPct val="115000"/>
              </a:lnSpc>
              <a:spcBef>
                <a:spcPts val="0"/>
              </a:spcBef>
              <a:spcAft>
                <a:spcPts val="0"/>
              </a:spcAft>
              <a:buClr>
                <a:srgbClr val="434343"/>
              </a:buClr>
              <a:buSzPts val="1400"/>
              <a:buChar char="○"/>
              <a:defRPr>
                <a:solidFill>
                  <a:srgbClr val="434343"/>
                </a:solidFill>
              </a:defRPr>
            </a:lvl5pPr>
            <a:lvl6pPr indent="-317500" lvl="5" marL="2743200" rtl="0">
              <a:lnSpc>
                <a:spcPct val="115000"/>
              </a:lnSpc>
              <a:spcBef>
                <a:spcPts val="0"/>
              </a:spcBef>
              <a:spcAft>
                <a:spcPts val="0"/>
              </a:spcAft>
              <a:buClr>
                <a:srgbClr val="434343"/>
              </a:buClr>
              <a:buSzPts val="1400"/>
              <a:buChar char="■"/>
              <a:defRPr>
                <a:solidFill>
                  <a:srgbClr val="434343"/>
                </a:solidFill>
              </a:defRPr>
            </a:lvl6pPr>
            <a:lvl7pPr indent="-317500" lvl="6" marL="3200400" rtl="0">
              <a:lnSpc>
                <a:spcPct val="115000"/>
              </a:lnSpc>
              <a:spcBef>
                <a:spcPts val="0"/>
              </a:spcBef>
              <a:spcAft>
                <a:spcPts val="0"/>
              </a:spcAft>
              <a:buClr>
                <a:srgbClr val="434343"/>
              </a:buClr>
              <a:buSzPts val="1400"/>
              <a:buChar char="●"/>
              <a:defRPr>
                <a:solidFill>
                  <a:srgbClr val="434343"/>
                </a:solidFill>
              </a:defRPr>
            </a:lvl7pPr>
            <a:lvl8pPr indent="-317500" lvl="7" marL="3657600" rtl="0">
              <a:lnSpc>
                <a:spcPct val="115000"/>
              </a:lnSpc>
              <a:spcBef>
                <a:spcPts val="0"/>
              </a:spcBef>
              <a:spcAft>
                <a:spcPts val="0"/>
              </a:spcAft>
              <a:buClr>
                <a:srgbClr val="434343"/>
              </a:buClr>
              <a:buSzPts val="1400"/>
              <a:buChar char="○"/>
              <a:defRPr>
                <a:solidFill>
                  <a:srgbClr val="434343"/>
                </a:solidFill>
              </a:defRPr>
            </a:lvl8pPr>
            <a:lvl9pPr indent="-317500" lvl="8" marL="4114800" rtl="0">
              <a:lnSpc>
                <a:spcPct val="115000"/>
              </a:lnSpc>
              <a:spcBef>
                <a:spcPts val="0"/>
              </a:spcBef>
              <a:spcAft>
                <a:spcPts val="0"/>
              </a:spcAft>
              <a:buClr>
                <a:srgbClr val="434343"/>
              </a:buClr>
              <a:buSzPts val="1400"/>
              <a:buChar char="■"/>
              <a:defRPr>
                <a:solidFill>
                  <a:srgbClr val="434343"/>
                </a:solidFill>
              </a:defRPr>
            </a:lvl9pPr>
          </a:lstStyle>
          <a:p/>
        </p:txBody>
      </p:sp>
      <p:sp>
        <p:nvSpPr>
          <p:cNvPr id="2055" name="Google Shape;2055;p401"/>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056" name="Shape 2056"/>
        <p:cNvGrpSpPr/>
        <p:nvPr/>
      </p:nvGrpSpPr>
      <p:grpSpPr>
        <a:xfrm>
          <a:off x="0" y="0"/>
          <a:ext cx="0" cy="0"/>
          <a:chOff x="0" y="0"/>
          <a:chExt cx="0" cy="0"/>
        </a:xfrm>
      </p:grpSpPr>
      <p:sp>
        <p:nvSpPr>
          <p:cNvPr id="2057" name="Google Shape;2057;p402"/>
          <p:cNvSpPr txBox="1"/>
          <p:nvPr>
            <p:ph type="title"/>
          </p:nvPr>
        </p:nvSpPr>
        <p:spPr>
          <a:xfrm>
            <a:off x="638700" y="3202625"/>
            <a:ext cx="7866900" cy="10746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6000"/>
              <a:buNone/>
              <a:defRPr sz="58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
        <p:nvSpPr>
          <p:cNvPr id="2058" name="Google Shape;2058;p402"/>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059" name="Shape 2059"/>
        <p:cNvGrpSpPr/>
        <p:nvPr/>
      </p:nvGrpSpPr>
      <p:grpSpPr>
        <a:xfrm>
          <a:off x="0" y="0"/>
          <a:ext cx="0" cy="0"/>
          <a:chOff x="0" y="0"/>
          <a:chExt cx="0" cy="0"/>
        </a:xfrm>
      </p:grpSpPr>
      <p:sp>
        <p:nvSpPr>
          <p:cNvPr id="2060" name="Google Shape;2060;p403"/>
          <p:cNvSpPr txBox="1"/>
          <p:nvPr>
            <p:ph type="title"/>
          </p:nvPr>
        </p:nvSpPr>
        <p:spPr>
          <a:xfrm>
            <a:off x="713225" y="1033212"/>
            <a:ext cx="4402200" cy="1570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600"/>
              <a:buNone/>
              <a:defRPr sz="49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061" name="Google Shape;2061;p403"/>
          <p:cNvSpPr txBox="1"/>
          <p:nvPr>
            <p:ph idx="1" type="subTitle"/>
          </p:nvPr>
        </p:nvSpPr>
        <p:spPr>
          <a:xfrm>
            <a:off x="713225" y="2756088"/>
            <a:ext cx="3424500" cy="1354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062" name="Google Shape;2062;p403"/>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063" name="Shape 2063"/>
        <p:cNvGrpSpPr/>
        <p:nvPr/>
      </p:nvGrpSpPr>
      <p:grpSpPr>
        <a:xfrm>
          <a:off x="0" y="0"/>
          <a:ext cx="0" cy="0"/>
          <a:chOff x="0" y="0"/>
          <a:chExt cx="0" cy="0"/>
        </a:xfrm>
      </p:grpSpPr>
      <p:sp>
        <p:nvSpPr>
          <p:cNvPr id="2064" name="Google Shape;2064;p404"/>
          <p:cNvSpPr txBox="1"/>
          <p:nvPr>
            <p:ph type="title"/>
          </p:nvPr>
        </p:nvSpPr>
        <p:spPr>
          <a:xfrm>
            <a:off x="740550" y="2653478"/>
            <a:ext cx="4667100" cy="12981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sz="36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2065" name="Google Shape;2065;p404"/>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066" name="Shape 2066"/>
        <p:cNvGrpSpPr/>
        <p:nvPr/>
      </p:nvGrpSpPr>
      <p:grpSpPr>
        <a:xfrm>
          <a:off x="0" y="0"/>
          <a:ext cx="0" cy="0"/>
          <a:chOff x="0" y="0"/>
          <a:chExt cx="0" cy="0"/>
        </a:xfrm>
      </p:grpSpPr>
      <p:sp>
        <p:nvSpPr>
          <p:cNvPr id="2067" name="Google Shape;2067;p405"/>
          <p:cNvSpPr txBox="1"/>
          <p:nvPr>
            <p:ph hasCustomPrompt="1" type="title"/>
          </p:nvPr>
        </p:nvSpPr>
        <p:spPr>
          <a:xfrm>
            <a:off x="3533800" y="1916675"/>
            <a:ext cx="4402500" cy="1139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9600"/>
              <a:buNone/>
              <a:defRPr sz="6600"/>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2068" name="Google Shape;2068;p405"/>
          <p:cNvSpPr txBox="1"/>
          <p:nvPr>
            <p:ph idx="1" type="subTitle"/>
          </p:nvPr>
        </p:nvSpPr>
        <p:spPr>
          <a:xfrm>
            <a:off x="3605133" y="3172601"/>
            <a:ext cx="4313400" cy="713400"/>
          </a:xfrm>
          <a:prstGeom prst="rect">
            <a:avLst/>
          </a:prstGeom>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1600"/>
              <a:buNone/>
              <a:defRPr sz="18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2069" name="Google Shape;2069;p405"/>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70" name="Shape 207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
  <p:cSld name="CUSTOM_1_1_1_2_1">
    <p:spTree>
      <p:nvGrpSpPr>
        <p:cNvPr id="231" name="Shape 231"/>
        <p:cNvGrpSpPr/>
        <p:nvPr/>
      </p:nvGrpSpPr>
      <p:grpSpPr>
        <a:xfrm>
          <a:off x="0" y="0"/>
          <a:ext cx="0" cy="0"/>
          <a:chOff x="0" y="0"/>
          <a:chExt cx="0" cy="0"/>
        </a:xfrm>
      </p:grpSpPr>
      <p:sp>
        <p:nvSpPr>
          <p:cNvPr id="232" name="Google Shape;232;p42"/>
          <p:cNvSpPr txBox="1"/>
          <p:nvPr>
            <p:ph idx="1" type="subTitle"/>
          </p:nvPr>
        </p:nvSpPr>
        <p:spPr>
          <a:xfrm>
            <a:off x="1903400" y="1700400"/>
            <a:ext cx="4818600" cy="174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Font typeface="Poppins Medium"/>
              <a:buNone/>
              <a:defRPr sz="3500">
                <a:latin typeface="Poppins Medium"/>
                <a:ea typeface="Poppins Medium"/>
                <a:cs typeface="Poppins Medium"/>
                <a:sym typeface="Poppins Medium"/>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233" name="Google Shape;233;p4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2">
    <p:spTree>
      <p:nvGrpSpPr>
        <p:cNvPr id="2071" name="Shape 2071"/>
        <p:cNvGrpSpPr/>
        <p:nvPr/>
      </p:nvGrpSpPr>
      <p:grpSpPr>
        <a:xfrm>
          <a:off x="0" y="0"/>
          <a:ext cx="0" cy="0"/>
          <a:chOff x="0" y="0"/>
          <a:chExt cx="0" cy="0"/>
        </a:xfrm>
      </p:grpSpPr>
      <p:sp>
        <p:nvSpPr>
          <p:cNvPr id="2072" name="Google Shape;2072;p407"/>
          <p:cNvSpPr txBox="1"/>
          <p:nvPr>
            <p:ph type="title"/>
          </p:nvPr>
        </p:nvSpPr>
        <p:spPr>
          <a:xfrm>
            <a:off x="5571350" y="430343"/>
            <a:ext cx="3063900" cy="527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73" name="Google Shape;2073;p407"/>
          <p:cNvSpPr txBox="1"/>
          <p:nvPr>
            <p:ph idx="1" type="subTitle"/>
          </p:nvPr>
        </p:nvSpPr>
        <p:spPr>
          <a:xfrm>
            <a:off x="5571350" y="880826"/>
            <a:ext cx="25620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74" name="Google Shape;2074;p407"/>
          <p:cNvSpPr txBox="1"/>
          <p:nvPr>
            <p:ph idx="2" type="title"/>
          </p:nvPr>
        </p:nvSpPr>
        <p:spPr>
          <a:xfrm>
            <a:off x="5571350" y="1505518"/>
            <a:ext cx="3086100" cy="527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75" name="Google Shape;2075;p407"/>
          <p:cNvSpPr txBox="1"/>
          <p:nvPr>
            <p:ph idx="3" type="subTitle"/>
          </p:nvPr>
        </p:nvSpPr>
        <p:spPr>
          <a:xfrm>
            <a:off x="5571350" y="1969884"/>
            <a:ext cx="25620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76" name="Google Shape;2076;p407"/>
          <p:cNvSpPr txBox="1"/>
          <p:nvPr>
            <p:ph idx="4" type="title"/>
          </p:nvPr>
        </p:nvSpPr>
        <p:spPr>
          <a:xfrm>
            <a:off x="5571350" y="2580693"/>
            <a:ext cx="3063900" cy="527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77" name="Google Shape;2077;p407"/>
          <p:cNvSpPr txBox="1"/>
          <p:nvPr>
            <p:ph idx="5" type="subTitle"/>
          </p:nvPr>
        </p:nvSpPr>
        <p:spPr>
          <a:xfrm>
            <a:off x="5571350" y="3058941"/>
            <a:ext cx="25620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78" name="Google Shape;2078;p407"/>
          <p:cNvSpPr txBox="1"/>
          <p:nvPr>
            <p:ph idx="6" type="title"/>
          </p:nvPr>
        </p:nvSpPr>
        <p:spPr>
          <a:xfrm>
            <a:off x="5571350" y="3655868"/>
            <a:ext cx="3063900" cy="527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79" name="Google Shape;2079;p407"/>
          <p:cNvSpPr txBox="1"/>
          <p:nvPr>
            <p:ph idx="7" type="subTitle"/>
          </p:nvPr>
        </p:nvSpPr>
        <p:spPr>
          <a:xfrm>
            <a:off x="5571350" y="4147999"/>
            <a:ext cx="25620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80" name="Google Shape;2080;p407"/>
          <p:cNvSpPr txBox="1"/>
          <p:nvPr>
            <p:ph idx="8" type="title"/>
          </p:nvPr>
        </p:nvSpPr>
        <p:spPr>
          <a:xfrm>
            <a:off x="720000" y="365913"/>
            <a:ext cx="1981200" cy="572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081" name="Google Shape;2081;p407"/>
          <p:cNvSpPr txBox="1"/>
          <p:nvPr>
            <p:ph hasCustomPrompt="1" idx="9" type="title"/>
          </p:nvPr>
        </p:nvSpPr>
        <p:spPr>
          <a:xfrm>
            <a:off x="4099525" y="373950"/>
            <a:ext cx="1326000" cy="1023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b="1" sz="5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82" name="Google Shape;2082;p407"/>
          <p:cNvSpPr txBox="1"/>
          <p:nvPr>
            <p:ph hasCustomPrompt="1" idx="13" type="title"/>
          </p:nvPr>
        </p:nvSpPr>
        <p:spPr>
          <a:xfrm>
            <a:off x="4099525" y="2557800"/>
            <a:ext cx="1326000" cy="1023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b="1" sz="5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83" name="Google Shape;2083;p407"/>
          <p:cNvSpPr txBox="1"/>
          <p:nvPr>
            <p:ph hasCustomPrompt="1" idx="14" type="title"/>
          </p:nvPr>
        </p:nvSpPr>
        <p:spPr>
          <a:xfrm>
            <a:off x="4099525" y="1465875"/>
            <a:ext cx="1326000" cy="1023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b="1" sz="5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84" name="Google Shape;2084;p407"/>
          <p:cNvSpPr txBox="1"/>
          <p:nvPr>
            <p:ph hasCustomPrompt="1" idx="15" type="title"/>
          </p:nvPr>
        </p:nvSpPr>
        <p:spPr>
          <a:xfrm>
            <a:off x="4099525" y="3649725"/>
            <a:ext cx="1326000" cy="1023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b="1" sz="5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85" name="Google Shape;2085;p407"/>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
    <p:spTree>
      <p:nvGrpSpPr>
        <p:cNvPr id="2086" name="Shape 2086"/>
        <p:cNvGrpSpPr/>
        <p:nvPr/>
      </p:nvGrpSpPr>
      <p:grpSpPr>
        <a:xfrm>
          <a:off x="0" y="0"/>
          <a:ext cx="0" cy="0"/>
          <a:chOff x="0" y="0"/>
          <a:chExt cx="0" cy="0"/>
        </a:xfrm>
      </p:grpSpPr>
      <p:sp>
        <p:nvSpPr>
          <p:cNvPr id="2087" name="Google Shape;2087;p408"/>
          <p:cNvSpPr txBox="1"/>
          <p:nvPr>
            <p:ph idx="1" type="subTitle"/>
          </p:nvPr>
        </p:nvSpPr>
        <p:spPr>
          <a:xfrm>
            <a:off x="4617850" y="1661475"/>
            <a:ext cx="3775800" cy="114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700"/>
              <a:buNone/>
              <a:defRPr sz="1800"/>
            </a:lvl1pPr>
            <a:lvl2pPr lvl="1" rtl="0" algn="ctr">
              <a:lnSpc>
                <a:spcPct val="100000"/>
              </a:lnSpc>
              <a:spcBef>
                <a:spcPts val="0"/>
              </a:spcBef>
              <a:spcAft>
                <a:spcPts val="0"/>
              </a:spcAft>
              <a:buSzPts val="1700"/>
              <a:buNone/>
              <a:defRPr sz="1700"/>
            </a:lvl2pPr>
            <a:lvl3pPr lvl="2" rtl="0" algn="ctr">
              <a:lnSpc>
                <a:spcPct val="100000"/>
              </a:lnSpc>
              <a:spcBef>
                <a:spcPts val="0"/>
              </a:spcBef>
              <a:spcAft>
                <a:spcPts val="0"/>
              </a:spcAft>
              <a:buSzPts val="1700"/>
              <a:buNone/>
              <a:defRPr sz="1700"/>
            </a:lvl3pPr>
            <a:lvl4pPr lvl="3" rtl="0" algn="ctr">
              <a:lnSpc>
                <a:spcPct val="100000"/>
              </a:lnSpc>
              <a:spcBef>
                <a:spcPts val="0"/>
              </a:spcBef>
              <a:spcAft>
                <a:spcPts val="0"/>
              </a:spcAft>
              <a:buSzPts val="1700"/>
              <a:buNone/>
              <a:defRPr sz="1700"/>
            </a:lvl4pPr>
            <a:lvl5pPr lvl="4" rtl="0" algn="ctr">
              <a:lnSpc>
                <a:spcPct val="100000"/>
              </a:lnSpc>
              <a:spcBef>
                <a:spcPts val="0"/>
              </a:spcBef>
              <a:spcAft>
                <a:spcPts val="0"/>
              </a:spcAft>
              <a:buSzPts val="1700"/>
              <a:buNone/>
              <a:defRPr sz="1700"/>
            </a:lvl5pPr>
            <a:lvl6pPr lvl="5" rtl="0" algn="ctr">
              <a:lnSpc>
                <a:spcPct val="100000"/>
              </a:lnSpc>
              <a:spcBef>
                <a:spcPts val="0"/>
              </a:spcBef>
              <a:spcAft>
                <a:spcPts val="0"/>
              </a:spcAft>
              <a:buSzPts val="1700"/>
              <a:buNone/>
              <a:defRPr sz="1700"/>
            </a:lvl6pPr>
            <a:lvl7pPr lvl="6" rtl="0" algn="ctr">
              <a:lnSpc>
                <a:spcPct val="100000"/>
              </a:lnSpc>
              <a:spcBef>
                <a:spcPts val="0"/>
              </a:spcBef>
              <a:spcAft>
                <a:spcPts val="0"/>
              </a:spcAft>
              <a:buSzPts val="1700"/>
              <a:buNone/>
              <a:defRPr sz="1700"/>
            </a:lvl7pPr>
            <a:lvl8pPr lvl="7" rtl="0" algn="ctr">
              <a:lnSpc>
                <a:spcPct val="100000"/>
              </a:lnSpc>
              <a:spcBef>
                <a:spcPts val="0"/>
              </a:spcBef>
              <a:spcAft>
                <a:spcPts val="0"/>
              </a:spcAft>
              <a:buSzPts val="1700"/>
              <a:buNone/>
              <a:defRPr sz="1700"/>
            </a:lvl8pPr>
            <a:lvl9pPr lvl="8" rtl="0" algn="ctr">
              <a:lnSpc>
                <a:spcPct val="100000"/>
              </a:lnSpc>
              <a:spcBef>
                <a:spcPts val="0"/>
              </a:spcBef>
              <a:spcAft>
                <a:spcPts val="0"/>
              </a:spcAft>
              <a:buSzPts val="1700"/>
              <a:buNone/>
              <a:defRPr sz="1700"/>
            </a:lvl9pPr>
          </a:lstStyle>
          <a:p/>
        </p:txBody>
      </p:sp>
      <p:sp>
        <p:nvSpPr>
          <p:cNvPr id="2088" name="Google Shape;2088;p408"/>
          <p:cNvSpPr txBox="1"/>
          <p:nvPr>
            <p:ph type="title"/>
          </p:nvPr>
        </p:nvSpPr>
        <p:spPr>
          <a:xfrm>
            <a:off x="4617850" y="2916800"/>
            <a:ext cx="3775800" cy="572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a:lvl1pPr>
            <a:lvl2pPr lvl="1" rtl="0" algn="r">
              <a:spcBef>
                <a:spcPts val="0"/>
              </a:spcBef>
              <a:spcAft>
                <a:spcPts val="0"/>
              </a:spcAft>
              <a:buSzPts val="3000"/>
              <a:buNone/>
              <a:defRPr/>
            </a:lvl2pPr>
            <a:lvl3pPr lvl="2" rtl="0" algn="r">
              <a:spcBef>
                <a:spcPts val="0"/>
              </a:spcBef>
              <a:spcAft>
                <a:spcPts val="0"/>
              </a:spcAft>
              <a:buSzPts val="3000"/>
              <a:buNone/>
              <a:defRPr/>
            </a:lvl3pPr>
            <a:lvl4pPr lvl="3" rtl="0" algn="r">
              <a:spcBef>
                <a:spcPts val="0"/>
              </a:spcBef>
              <a:spcAft>
                <a:spcPts val="0"/>
              </a:spcAft>
              <a:buSzPts val="3000"/>
              <a:buNone/>
              <a:defRPr/>
            </a:lvl4pPr>
            <a:lvl5pPr lvl="4" rtl="0" algn="r">
              <a:spcBef>
                <a:spcPts val="0"/>
              </a:spcBef>
              <a:spcAft>
                <a:spcPts val="0"/>
              </a:spcAft>
              <a:buSzPts val="3000"/>
              <a:buNone/>
              <a:defRPr/>
            </a:lvl5pPr>
            <a:lvl6pPr lvl="5" rtl="0" algn="r">
              <a:spcBef>
                <a:spcPts val="0"/>
              </a:spcBef>
              <a:spcAft>
                <a:spcPts val="0"/>
              </a:spcAft>
              <a:buSzPts val="3000"/>
              <a:buNone/>
              <a:defRPr/>
            </a:lvl6pPr>
            <a:lvl7pPr lvl="6" rtl="0" algn="r">
              <a:spcBef>
                <a:spcPts val="0"/>
              </a:spcBef>
              <a:spcAft>
                <a:spcPts val="0"/>
              </a:spcAft>
              <a:buSzPts val="3000"/>
              <a:buNone/>
              <a:defRPr/>
            </a:lvl7pPr>
            <a:lvl8pPr lvl="7" rtl="0" algn="r">
              <a:spcBef>
                <a:spcPts val="0"/>
              </a:spcBef>
              <a:spcAft>
                <a:spcPts val="0"/>
              </a:spcAft>
              <a:buSzPts val="3000"/>
              <a:buNone/>
              <a:defRPr/>
            </a:lvl8pPr>
            <a:lvl9pPr lvl="8" rtl="0" algn="r">
              <a:spcBef>
                <a:spcPts val="0"/>
              </a:spcBef>
              <a:spcAft>
                <a:spcPts val="0"/>
              </a:spcAft>
              <a:buSzPts val="3000"/>
              <a:buNone/>
              <a:defRPr/>
            </a:lvl9pPr>
          </a:lstStyle>
          <a:p/>
        </p:txBody>
      </p:sp>
      <p:sp>
        <p:nvSpPr>
          <p:cNvPr id="2089" name="Google Shape;2089;p408"/>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
  <p:cSld name="CUSTOM_1">
    <p:spTree>
      <p:nvGrpSpPr>
        <p:cNvPr id="2090" name="Shape 2090"/>
        <p:cNvGrpSpPr/>
        <p:nvPr/>
      </p:nvGrpSpPr>
      <p:grpSpPr>
        <a:xfrm>
          <a:off x="0" y="0"/>
          <a:ext cx="0" cy="0"/>
          <a:chOff x="0" y="0"/>
          <a:chExt cx="0" cy="0"/>
        </a:xfrm>
      </p:grpSpPr>
      <p:sp>
        <p:nvSpPr>
          <p:cNvPr id="2091" name="Google Shape;2091;p409"/>
          <p:cNvSpPr txBox="1"/>
          <p:nvPr>
            <p:ph idx="1" type="subTitle"/>
          </p:nvPr>
        </p:nvSpPr>
        <p:spPr>
          <a:xfrm>
            <a:off x="4920400" y="2626775"/>
            <a:ext cx="3346200" cy="1068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2092" name="Google Shape;2092;p409"/>
          <p:cNvSpPr txBox="1"/>
          <p:nvPr>
            <p:ph type="title"/>
          </p:nvPr>
        </p:nvSpPr>
        <p:spPr>
          <a:xfrm>
            <a:off x="4920400" y="1545450"/>
            <a:ext cx="2881800" cy="6960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sz="4300"/>
            </a:lvl1pPr>
            <a:lvl2pPr lvl="1" rtl="0" algn="r">
              <a:spcBef>
                <a:spcPts val="0"/>
              </a:spcBef>
              <a:spcAft>
                <a:spcPts val="0"/>
              </a:spcAft>
              <a:buSzPts val="3000"/>
              <a:buNone/>
              <a:defRPr/>
            </a:lvl2pPr>
            <a:lvl3pPr lvl="2" rtl="0" algn="r">
              <a:spcBef>
                <a:spcPts val="0"/>
              </a:spcBef>
              <a:spcAft>
                <a:spcPts val="0"/>
              </a:spcAft>
              <a:buSzPts val="3000"/>
              <a:buNone/>
              <a:defRPr/>
            </a:lvl3pPr>
            <a:lvl4pPr lvl="3" rtl="0" algn="r">
              <a:spcBef>
                <a:spcPts val="0"/>
              </a:spcBef>
              <a:spcAft>
                <a:spcPts val="0"/>
              </a:spcAft>
              <a:buSzPts val="3000"/>
              <a:buNone/>
              <a:defRPr/>
            </a:lvl4pPr>
            <a:lvl5pPr lvl="4" rtl="0" algn="r">
              <a:spcBef>
                <a:spcPts val="0"/>
              </a:spcBef>
              <a:spcAft>
                <a:spcPts val="0"/>
              </a:spcAft>
              <a:buSzPts val="3000"/>
              <a:buNone/>
              <a:defRPr/>
            </a:lvl5pPr>
            <a:lvl6pPr lvl="5" rtl="0" algn="r">
              <a:spcBef>
                <a:spcPts val="0"/>
              </a:spcBef>
              <a:spcAft>
                <a:spcPts val="0"/>
              </a:spcAft>
              <a:buSzPts val="3000"/>
              <a:buNone/>
              <a:defRPr/>
            </a:lvl6pPr>
            <a:lvl7pPr lvl="6" rtl="0" algn="r">
              <a:spcBef>
                <a:spcPts val="0"/>
              </a:spcBef>
              <a:spcAft>
                <a:spcPts val="0"/>
              </a:spcAft>
              <a:buSzPts val="3000"/>
              <a:buNone/>
              <a:defRPr/>
            </a:lvl7pPr>
            <a:lvl8pPr lvl="7" rtl="0" algn="r">
              <a:spcBef>
                <a:spcPts val="0"/>
              </a:spcBef>
              <a:spcAft>
                <a:spcPts val="0"/>
              </a:spcAft>
              <a:buSzPts val="3000"/>
              <a:buNone/>
              <a:defRPr/>
            </a:lvl8pPr>
            <a:lvl9pPr lvl="8" rtl="0" algn="r">
              <a:spcBef>
                <a:spcPts val="0"/>
              </a:spcBef>
              <a:spcAft>
                <a:spcPts val="0"/>
              </a:spcAft>
              <a:buSzPts val="3000"/>
              <a:buNone/>
              <a:defRPr/>
            </a:lvl9pPr>
          </a:lstStyle>
          <a:p/>
        </p:txBody>
      </p:sp>
      <p:sp>
        <p:nvSpPr>
          <p:cNvPr id="2093" name="Google Shape;2093;p409"/>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TITLE_AND_BODY_1">
    <p:spTree>
      <p:nvGrpSpPr>
        <p:cNvPr id="2094" name="Shape 2094"/>
        <p:cNvGrpSpPr/>
        <p:nvPr/>
      </p:nvGrpSpPr>
      <p:grpSpPr>
        <a:xfrm>
          <a:off x="0" y="0"/>
          <a:ext cx="0" cy="0"/>
          <a:chOff x="0" y="0"/>
          <a:chExt cx="0" cy="0"/>
        </a:xfrm>
      </p:grpSpPr>
      <p:sp>
        <p:nvSpPr>
          <p:cNvPr id="2095" name="Google Shape;2095;p410"/>
          <p:cNvSpPr txBox="1"/>
          <p:nvPr>
            <p:ph type="title"/>
          </p:nvPr>
        </p:nvSpPr>
        <p:spPr>
          <a:xfrm>
            <a:off x="720000" y="445025"/>
            <a:ext cx="7704000" cy="572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096" name="Google Shape;2096;p410"/>
          <p:cNvSpPr txBox="1"/>
          <p:nvPr>
            <p:ph idx="1" type="body"/>
          </p:nvPr>
        </p:nvSpPr>
        <p:spPr>
          <a:xfrm>
            <a:off x="720000" y="1381075"/>
            <a:ext cx="7343700" cy="31188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Font typeface="Darker Grotesque SemiBold"/>
              <a:buChar char="●"/>
              <a:defRPr>
                <a:solidFill>
                  <a:srgbClr val="434343"/>
                </a:solidFill>
              </a:defRPr>
            </a:lvl1pPr>
            <a:lvl2pPr indent="-317500" lvl="1" marL="914400" rtl="0">
              <a:lnSpc>
                <a:spcPct val="115000"/>
              </a:lnSpc>
              <a:spcBef>
                <a:spcPts val="0"/>
              </a:spcBef>
              <a:spcAft>
                <a:spcPts val="0"/>
              </a:spcAft>
              <a:buClr>
                <a:srgbClr val="15325B"/>
              </a:buClr>
              <a:buSzPts val="1400"/>
              <a:buFont typeface="Darker Grotesque SemiBold"/>
              <a:buChar char="○"/>
              <a:defRPr>
                <a:solidFill>
                  <a:srgbClr val="434343"/>
                </a:solidFill>
              </a:defRPr>
            </a:lvl2pPr>
            <a:lvl3pPr indent="-317500" lvl="2" marL="1371600" rtl="0">
              <a:lnSpc>
                <a:spcPct val="115000"/>
              </a:lnSpc>
              <a:spcBef>
                <a:spcPts val="0"/>
              </a:spcBef>
              <a:spcAft>
                <a:spcPts val="0"/>
              </a:spcAft>
              <a:buClr>
                <a:srgbClr val="15325B"/>
              </a:buClr>
              <a:buSzPts val="1400"/>
              <a:buFont typeface="Darker Grotesque SemiBold"/>
              <a:buChar char="■"/>
              <a:defRPr>
                <a:solidFill>
                  <a:srgbClr val="434343"/>
                </a:solidFill>
              </a:defRPr>
            </a:lvl3pPr>
            <a:lvl4pPr indent="-317500" lvl="3" marL="1828800" rtl="0">
              <a:lnSpc>
                <a:spcPct val="115000"/>
              </a:lnSpc>
              <a:spcBef>
                <a:spcPts val="0"/>
              </a:spcBef>
              <a:spcAft>
                <a:spcPts val="0"/>
              </a:spcAft>
              <a:buClr>
                <a:srgbClr val="15325B"/>
              </a:buClr>
              <a:buSzPts val="1400"/>
              <a:buFont typeface="Darker Grotesque SemiBold"/>
              <a:buChar char="●"/>
              <a:defRPr>
                <a:solidFill>
                  <a:srgbClr val="434343"/>
                </a:solidFill>
              </a:defRPr>
            </a:lvl4pPr>
            <a:lvl5pPr indent="-317500" lvl="4" marL="2286000" rtl="0">
              <a:lnSpc>
                <a:spcPct val="115000"/>
              </a:lnSpc>
              <a:spcBef>
                <a:spcPts val="0"/>
              </a:spcBef>
              <a:spcAft>
                <a:spcPts val="0"/>
              </a:spcAft>
              <a:buClr>
                <a:srgbClr val="15325B"/>
              </a:buClr>
              <a:buSzPts val="1400"/>
              <a:buFont typeface="Darker Grotesque SemiBold"/>
              <a:buChar char="○"/>
              <a:defRPr>
                <a:solidFill>
                  <a:srgbClr val="434343"/>
                </a:solidFill>
              </a:defRPr>
            </a:lvl5pPr>
            <a:lvl6pPr indent="-317500" lvl="5" marL="2743200" rtl="0">
              <a:lnSpc>
                <a:spcPct val="115000"/>
              </a:lnSpc>
              <a:spcBef>
                <a:spcPts val="0"/>
              </a:spcBef>
              <a:spcAft>
                <a:spcPts val="0"/>
              </a:spcAft>
              <a:buClr>
                <a:srgbClr val="15325B"/>
              </a:buClr>
              <a:buSzPts val="1400"/>
              <a:buFont typeface="Darker Grotesque SemiBold"/>
              <a:buChar char="■"/>
              <a:defRPr>
                <a:solidFill>
                  <a:srgbClr val="434343"/>
                </a:solidFill>
              </a:defRPr>
            </a:lvl6pPr>
            <a:lvl7pPr indent="-317500" lvl="6" marL="3200400" rtl="0">
              <a:lnSpc>
                <a:spcPct val="115000"/>
              </a:lnSpc>
              <a:spcBef>
                <a:spcPts val="0"/>
              </a:spcBef>
              <a:spcAft>
                <a:spcPts val="0"/>
              </a:spcAft>
              <a:buClr>
                <a:srgbClr val="15325B"/>
              </a:buClr>
              <a:buSzPts val="1400"/>
              <a:buFont typeface="Darker Grotesque SemiBold"/>
              <a:buChar char="●"/>
              <a:defRPr>
                <a:solidFill>
                  <a:srgbClr val="434343"/>
                </a:solidFill>
              </a:defRPr>
            </a:lvl7pPr>
            <a:lvl8pPr indent="-317500" lvl="7" marL="3657600" rtl="0">
              <a:lnSpc>
                <a:spcPct val="115000"/>
              </a:lnSpc>
              <a:spcBef>
                <a:spcPts val="0"/>
              </a:spcBef>
              <a:spcAft>
                <a:spcPts val="0"/>
              </a:spcAft>
              <a:buClr>
                <a:srgbClr val="15325B"/>
              </a:buClr>
              <a:buSzPts val="1400"/>
              <a:buFont typeface="Darker Grotesque SemiBold"/>
              <a:buChar char="○"/>
              <a:defRPr>
                <a:solidFill>
                  <a:srgbClr val="434343"/>
                </a:solidFill>
              </a:defRPr>
            </a:lvl8pPr>
            <a:lvl9pPr indent="-317500" lvl="8" marL="41148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p:txBody>
      </p:sp>
      <p:sp>
        <p:nvSpPr>
          <p:cNvPr id="2097" name="Google Shape;2097;p410"/>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3">
    <p:spTree>
      <p:nvGrpSpPr>
        <p:cNvPr id="2098" name="Shape 2098"/>
        <p:cNvGrpSpPr/>
        <p:nvPr/>
      </p:nvGrpSpPr>
      <p:grpSpPr>
        <a:xfrm>
          <a:off x="0" y="0"/>
          <a:ext cx="0" cy="0"/>
          <a:chOff x="0" y="0"/>
          <a:chExt cx="0" cy="0"/>
        </a:xfrm>
      </p:grpSpPr>
      <p:sp>
        <p:nvSpPr>
          <p:cNvPr id="2099" name="Google Shape;2099;p411"/>
          <p:cNvSpPr txBox="1"/>
          <p:nvPr>
            <p:ph type="title"/>
          </p:nvPr>
        </p:nvSpPr>
        <p:spPr>
          <a:xfrm>
            <a:off x="1442987" y="3390950"/>
            <a:ext cx="2443500" cy="527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00" name="Google Shape;2100;p411"/>
          <p:cNvSpPr txBox="1"/>
          <p:nvPr>
            <p:ph idx="1" type="subTitle"/>
          </p:nvPr>
        </p:nvSpPr>
        <p:spPr>
          <a:xfrm>
            <a:off x="1442987" y="3804248"/>
            <a:ext cx="24435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01" name="Google Shape;2101;p411"/>
          <p:cNvSpPr txBox="1"/>
          <p:nvPr>
            <p:ph idx="2" type="title"/>
          </p:nvPr>
        </p:nvSpPr>
        <p:spPr>
          <a:xfrm>
            <a:off x="5257513" y="3390950"/>
            <a:ext cx="2443500" cy="527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02" name="Google Shape;2102;p411"/>
          <p:cNvSpPr txBox="1"/>
          <p:nvPr>
            <p:ph idx="3" type="subTitle"/>
          </p:nvPr>
        </p:nvSpPr>
        <p:spPr>
          <a:xfrm>
            <a:off x="5257513" y="3804248"/>
            <a:ext cx="24435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03" name="Google Shape;2103;p411"/>
          <p:cNvSpPr txBox="1"/>
          <p:nvPr>
            <p:ph idx="4" type="title"/>
          </p:nvPr>
        </p:nvSpPr>
        <p:spPr>
          <a:xfrm>
            <a:off x="720000" y="445025"/>
            <a:ext cx="7704000" cy="572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04" name="Google Shape;2104;p411"/>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2105" name="Shape 2105"/>
        <p:cNvGrpSpPr/>
        <p:nvPr/>
      </p:nvGrpSpPr>
      <p:grpSpPr>
        <a:xfrm>
          <a:off x="0" y="0"/>
          <a:ext cx="0" cy="0"/>
          <a:chOff x="0" y="0"/>
          <a:chExt cx="0" cy="0"/>
        </a:xfrm>
      </p:grpSpPr>
      <p:sp>
        <p:nvSpPr>
          <p:cNvPr id="2106" name="Google Shape;2106;p412"/>
          <p:cNvSpPr txBox="1"/>
          <p:nvPr>
            <p:ph type="title"/>
          </p:nvPr>
        </p:nvSpPr>
        <p:spPr>
          <a:xfrm>
            <a:off x="710750" y="3380025"/>
            <a:ext cx="18051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07" name="Google Shape;2107;p412"/>
          <p:cNvSpPr txBox="1"/>
          <p:nvPr>
            <p:ph idx="1" type="subTitle"/>
          </p:nvPr>
        </p:nvSpPr>
        <p:spPr>
          <a:xfrm>
            <a:off x="710750" y="3785547"/>
            <a:ext cx="3465900" cy="776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08" name="Google Shape;2108;p412"/>
          <p:cNvSpPr txBox="1"/>
          <p:nvPr>
            <p:ph idx="2" type="title"/>
          </p:nvPr>
        </p:nvSpPr>
        <p:spPr>
          <a:xfrm>
            <a:off x="710750" y="1223125"/>
            <a:ext cx="18051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09" name="Google Shape;2109;p412"/>
          <p:cNvSpPr txBox="1"/>
          <p:nvPr>
            <p:ph idx="3" type="subTitle"/>
          </p:nvPr>
        </p:nvSpPr>
        <p:spPr>
          <a:xfrm>
            <a:off x="710750" y="1627900"/>
            <a:ext cx="3465900" cy="776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10" name="Google Shape;2110;p412"/>
          <p:cNvSpPr txBox="1"/>
          <p:nvPr>
            <p:ph idx="4" type="title"/>
          </p:nvPr>
        </p:nvSpPr>
        <p:spPr>
          <a:xfrm>
            <a:off x="710750" y="2301213"/>
            <a:ext cx="18051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11" name="Google Shape;2111;p412"/>
          <p:cNvSpPr txBox="1"/>
          <p:nvPr>
            <p:ph idx="5" type="subTitle"/>
          </p:nvPr>
        </p:nvSpPr>
        <p:spPr>
          <a:xfrm>
            <a:off x="710750" y="2706729"/>
            <a:ext cx="3465900" cy="776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12" name="Google Shape;2112;p412"/>
          <p:cNvSpPr txBox="1"/>
          <p:nvPr>
            <p:ph idx="6" type="title"/>
          </p:nvPr>
        </p:nvSpPr>
        <p:spPr>
          <a:xfrm>
            <a:off x="710750" y="387250"/>
            <a:ext cx="4724700" cy="7764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b="1"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13" name="Google Shape;2113;p412"/>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2114" name="Shape 2114"/>
        <p:cNvGrpSpPr/>
        <p:nvPr/>
      </p:nvGrpSpPr>
      <p:grpSpPr>
        <a:xfrm>
          <a:off x="0" y="0"/>
          <a:ext cx="0" cy="0"/>
          <a:chOff x="0" y="0"/>
          <a:chExt cx="0" cy="0"/>
        </a:xfrm>
      </p:grpSpPr>
      <p:sp>
        <p:nvSpPr>
          <p:cNvPr id="2115" name="Google Shape;2115;p413"/>
          <p:cNvSpPr txBox="1"/>
          <p:nvPr>
            <p:ph type="title"/>
          </p:nvPr>
        </p:nvSpPr>
        <p:spPr>
          <a:xfrm>
            <a:off x="772650" y="1565975"/>
            <a:ext cx="2443500" cy="527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16" name="Google Shape;2116;p413"/>
          <p:cNvSpPr txBox="1"/>
          <p:nvPr>
            <p:ph idx="1" type="subTitle"/>
          </p:nvPr>
        </p:nvSpPr>
        <p:spPr>
          <a:xfrm>
            <a:off x="772650" y="1979273"/>
            <a:ext cx="24435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17" name="Google Shape;2117;p413"/>
          <p:cNvSpPr txBox="1"/>
          <p:nvPr>
            <p:ph idx="2" type="title"/>
          </p:nvPr>
        </p:nvSpPr>
        <p:spPr>
          <a:xfrm>
            <a:off x="3291776" y="1565975"/>
            <a:ext cx="2443500" cy="527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18" name="Google Shape;2118;p413"/>
          <p:cNvSpPr txBox="1"/>
          <p:nvPr>
            <p:ph idx="3" type="subTitle"/>
          </p:nvPr>
        </p:nvSpPr>
        <p:spPr>
          <a:xfrm>
            <a:off x="3291777" y="1979273"/>
            <a:ext cx="24435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19" name="Google Shape;2119;p413"/>
          <p:cNvSpPr txBox="1"/>
          <p:nvPr>
            <p:ph idx="4" type="title"/>
          </p:nvPr>
        </p:nvSpPr>
        <p:spPr>
          <a:xfrm>
            <a:off x="772650" y="3083619"/>
            <a:ext cx="2443500" cy="527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20" name="Google Shape;2120;p413"/>
          <p:cNvSpPr txBox="1"/>
          <p:nvPr>
            <p:ph idx="5" type="subTitle"/>
          </p:nvPr>
        </p:nvSpPr>
        <p:spPr>
          <a:xfrm>
            <a:off x="772650" y="3496926"/>
            <a:ext cx="24435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21" name="Google Shape;2121;p413"/>
          <p:cNvSpPr txBox="1"/>
          <p:nvPr>
            <p:ph idx="6" type="title"/>
          </p:nvPr>
        </p:nvSpPr>
        <p:spPr>
          <a:xfrm>
            <a:off x="3300396" y="3083619"/>
            <a:ext cx="2426400" cy="527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22" name="Google Shape;2122;p413"/>
          <p:cNvSpPr txBox="1"/>
          <p:nvPr>
            <p:ph idx="7" type="subTitle"/>
          </p:nvPr>
        </p:nvSpPr>
        <p:spPr>
          <a:xfrm>
            <a:off x="3291777" y="3496926"/>
            <a:ext cx="24435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23" name="Google Shape;2123;p413"/>
          <p:cNvSpPr txBox="1"/>
          <p:nvPr>
            <p:ph idx="8" type="title"/>
          </p:nvPr>
        </p:nvSpPr>
        <p:spPr>
          <a:xfrm>
            <a:off x="720000" y="445025"/>
            <a:ext cx="7704000" cy="572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000"/>
              <a:buNone/>
              <a:defRPr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24" name="Google Shape;2124;p413"/>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2125" name="Shape 2125"/>
        <p:cNvGrpSpPr/>
        <p:nvPr/>
      </p:nvGrpSpPr>
      <p:grpSpPr>
        <a:xfrm>
          <a:off x="0" y="0"/>
          <a:ext cx="0" cy="0"/>
          <a:chOff x="0" y="0"/>
          <a:chExt cx="0" cy="0"/>
        </a:xfrm>
      </p:grpSpPr>
      <p:sp>
        <p:nvSpPr>
          <p:cNvPr id="2126" name="Google Shape;2126;p414"/>
          <p:cNvSpPr txBox="1"/>
          <p:nvPr>
            <p:ph type="title"/>
          </p:nvPr>
        </p:nvSpPr>
        <p:spPr>
          <a:xfrm>
            <a:off x="6651929" y="596775"/>
            <a:ext cx="18123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27" name="Google Shape;2127;p414"/>
          <p:cNvSpPr txBox="1"/>
          <p:nvPr>
            <p:ph idx="1" type="subTitle"/>
          </p:nvPr>
        </p:nvSpPr>
        <p:spPr>
          <a:xfrm>
            <a:off x="6651929" y="1023959"/>
            <a:ext cx="18123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28" name="Google Shape;2128;p414"/>
          <p:cNvSpPr txBox="1"/>
          <p:nvPr>
            <p:ph idx="2" type="title"/>
          </p:nvPr>
        </p:nvSpPr>
        <p:spPr>
          <a:xfrm>
            <a:off x="3876449" y="2061850"/>
            <a:ext cx="18123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29" name="Google Shape;2129;p414"/>
          <p:cNvSpPr txBox="1"/>
          <p:nvPr>
            <p:ph idx="3" type="subTitle"/>
          </p:nvPr>
        </p:nvSpPr>
        <p:spPr>
          <a:xfrm>
            <a:off x="3876450" y="2489034"/>
            <a:ext cx="18123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30" name="Google Shape;2130;p414"/>
          <p:cNvSpPr txBox="1"/>
          <p:nvPr>
            <p:ph idx="4" type="title"/>
          </p:nvPr>
        </p:nvSpPr>
        <p:spPr>
          <a:xfrm>
            <a:off x="3876453" y="596775"/>
            <a:ext cx="18123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31" name="Google Shape;2131;p414"/>
          <p:cNvSpPr txBox="1"/>
          <p:nvPr>
            <p:ph idx="5" type="subTitle"/>
          </p:nvPr>
        </p:nvSpPr>
        <p:spPr>
          <a:xfrm>
            <a:off x="3876455" y="1023959"/>
            <a:ext cx="18123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32" name="Google Shape;2132;p414"/>
          <p:cNvSpPr txBox="1"/>
          <p:nvPr>
            <p:ph idx="6" type="title"/>
          </p:nvPr>
        </p:nvSpPr>
        <p:spPr>
          <a:xfrm>
            <a:off x="3876449" y="3526925"/>
            <a:ext cx="18123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33" name="Google Shape;2133;p414"/>
          <p:cNvSpPr txBox="1"/>
          <p:nvPr>
            <p:ph idx="7" type="subTitle"/>
          </p:nvPr>
        </p:nvSpPr>
        <p:spPr>
          <a:xfrm>
            <a:off x="3876450" y="3947167"/>
            <a:ext cx="18123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34" name="Google Shape;2134;p414"/>
          <p:cNvSpPr txBox="1"/>
          <p:nvPr>
            <p:ph idx="8" type="title"/>
          </p:nvPr>
        </p:nvSpPr>
        <p:spPr>
          <a:xfrm>
            <a:off x="6651925" y="2061850"/>
            <a:ext cx="18123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35" name="Google Shape;2135;p414"/>
          <p:cNvSpPr txBox="1"/>
          <p:nvPr>
            <p:ph idx="9" type="subTitle"/>
          </p:nvPr>
        </p:nvSpPr>
        <p:spPr>
          <a:xfrm>
            <a:off x="6651925" y="2489034"/>
            <a:ext cx="18123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36" name="Google Shape;2136;p414"/>
          <p:cNvSpPr txBox="1"/>
          <p:nvPr>
            <p:ph idx="13" type="title"/>
          </p:nvPr>
        </p:nvSpPr>
        <p:spPr>
          <a:xfrm>
            <a:off x="6651925" y="3526925"/>
            <a:ext cx="18123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37" name="Google Shape;2137;p414"/>
          <p:cNvSpPr txBox="1"/>
          <p:nvPr>
            <p:ph idx="14" type="subTitle"/>
          </p:nvPr>
        </p:nvSpPr>
        <p:spPr>
          <a:xfrm>
            <a:off x="6651925" y="3947167"/>
            <a:ext cx="18123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38" name="Google Shape;2138;p414"/>
          <p:cNvSpPr txBox="1"/>
          <p:nvPr>
            <p:ph idx="15" type="title"/>
          </p:nvPr>
        </p:nvSpPr>
        <p:spPr>
          <a:xfrm>
            <a:off x="796200" y="2024325"/>
            <a:ext cx="2117100" cy="9564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39" name="Google Shape;2139;p414"/>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2140" name="Shape 2140"/>
        <p:cNvGrpSpPr/>
        <p:nvPr/>
      </p:nvGrpSpPr>
      <p:grpSpPr>
        <a:xfrm>
          <a:off x="0" y="0"/>
          <a:ext cx="0" cy="0"/>
          <a:chOff x="0" y="0"/>
          <a:chExt cx="0" cy="0"/>
        </a:xfrm>
      </p:grpSpPr>
      <p:sp>
        <p:nvSpPr>
          <p:cNvPr id="2141" name="Google Shape;2141;p415"/>
          <p:cNvSpPr txBox="1"/>
          <p:nvPr>
            <p:ph hasCustomPrompt="1" type="title"/>
          </p:nvPr>
        </p:nvSpPr>
        <p:spPr>
          <a:xfrm>
            <a:off x="1055400" y="983350"/>
            <a:ext cx="3859500" cy="828300"/>
          </a:xfrm>
          <a:prstGeom prst="rect">
            <a:avLst/>
          </a:prstGeom>
        </p:spPr>
        <p:txBody>
          <a:bodyPr anchorCtr="0" anchor="t" bIns="91425" lIns="91425" spcFirstLastPara="1" rIns="91425" wrap="square" tIns="91425">
            <a:noAutofit/>
          </a:bodyPr>
          <a:lstStyle>
            <a:lvl1pPr lvl="0" rtl="0">
              <a:spcBef>
                <a:spcPts val="0"/>
              </a:spcBef>
              <a:spcAft>
                <a:spcPts val="0"/>
              </a:spcAft>
              <a:buSzPts val="6200"/>
              <a:buNone/>
              <a:defRPr b="1" sz="50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142" name="Google Shape;2142;p415"/>
          <p:cNvSpPr txBox="1"/>
          <p:nvPr>
            <p:ph idx="1" type="subTitle"/>
          </p:nvPr>
        </p:nvSpPr>
        <p:spPr>
          <a:xfrm>
            <a:off x="1055400" y="1811650"/>
            <a:ext cx="4327200" cy="5406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800">
                <a:solidFill>
                  <a:srgbClr val="242424"/>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43" name="Google Shape;2143;p415"/>
          <p:cNvSpPr txBox="1"/>
          <p:nvPr>
            <p:ph hasCustomPrompt="1" idx="2" type="title"/>
          </p:nvPr>
        </p:nvSpPr>
        <p:spPr>
          <a:xfrm>
            <a:off x="1055400" y="2605127"/>
            <a:ext cx="3859500" cy="828300"/>
          </a:xfrm>
          <a:prstGeom prst="rect">
            <a:avLst/>
          </a:prstGeom>
        </p:spPr>
        <p:txBody>
          <a:bodyPr anchorCtr="0" anchor="t" bIns="91425" lIns="91425" spcFirstLastPara="1" rIns="91425" wrap="square" tIns="91425">
            <a:noAutofit/>
          </a:bodyPr>
          <a:lstStyle>
            <a:lvl1pPr lvl="0" rtl="0">
              <a:spcBef>
                <a:spcPts val="0"/>
              </a:spcBef>
              <a:spcAft>
                <a:spcPts val="0"/>
              </a:spcAft>
              <a:buSzPts val="6200"/>
              <a:buNone/>
              <a:defRPr b="1" sz="50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144" name="Google Shape;2144;p415"/>
          <p:cNvSpPr txBox="1"/>
          <p:nvPr>
            <p:ph idx="3" type="subTitle"/>
          </p:nvPr>
        </p:nvSpPr>
        <p:spPr>
          <a:xfrm>
            <a:off x="1055400" y="3433423"/>
            <a:ext cx="4327200" cy="5406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800">
                <a:solidFill>
                  <a:srgbClr val="242424"/>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45" name="Google Shape;2145;p415"/>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2146" name="Shape 2146"/>
        <p:cNvGrpSpPr/>
        <p:nvPr/>
      </p:nvGrpSpPr>
      <p:grpSpPr>
        <a:xfrm>
          <a:off x="0" y="0"/>
          <a:ext cx="0" cy="0"/>
          <a:chOff x="0" y="0"/>
          <a:chExt cx="0" cy="0"/>
        </a:xfrm>
      </p:grpSpPr>
      <p:sp>
        <p:nvSpPr>
          <p:cNvPr id="2147" name="Google Shape;2147;p416"/>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416"/>
          <p:cNvSpPr txBox="1"/>
          <p:nvPr>
            <p:ph type="ctrTitle"/>
          </p:nvPr>
        </p:nvSpPr>
        <p:spPr>
          <a:xfrm>
            <a:off x="2429950" y="499475"/>
            <a:ext cx="4284000" cy="997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149" name="Google Shape;2149;p416"/>
          <p:cNvSpPr txBox="1"/>
          <p:nvPr>
            <p:ph idx="1" type="subTitle"/>
          </p:nvPr>
        </p:nvSpPr>
        <p:spPr>
          <a:xfrm>
            <a:off x="3265350" y="1502417"/>
            <a:ext cx="2613300" cy="1284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2150" name="Google Shape;2150;p416"/>
          <p:cNvSpPr txBox="1"/>
          <p:nvPr>
            <p:ph idx="2" type="subTitle"/>
          </p:nvPr>
        </p:nvSpPr>
        <p:spPr>
          <a:xfrm>
            <a:off x="2425000" y="4124521"/>
            <a:ext cx="4293900" cy="456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200">
                <a:solidFill>
                  <a:srgbClr val="434343"/>
                </a:solidFill>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2151" name="Google Shape;2151;p416"/>
          <p:cNvSpPr txBox="1"/>
          <p:nvPr/>
        </p:nvSpPr>
        <p:spPr>
          <a:xfrm>
            <a:off x="2730325" y="3416238"/>
            <a:ext cx="3705600" cy="6306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GB" sz="1000">
                <a:solidFill>
                  <a:srgbClr val="434343"/>
                </a:solidFill>
                <a:latin typeface="Nunito"/>
                <a:ea typeface="Nunito"/>
                <a:cs typeface="Nunito"/>
                <a:sym typeface="Nunito"/>
              </a:rPr>
              <a:t>CRÉDITOS: Esta plantilla de presentación fue creada por </a:t>
            </a:r>
            <a:r>
              <a:rPr lang="en-GB" sz="1000">
                <a:solidFill>
                  <a:srgbClr val="434343"/>
                </a:solidFill>
                <a:uFill>
                  <a:noFill/>
                </a:uFill>
                <a:latin typeface="Nunito"/>
                <a:ea typeface="Nunito"/>
                <a:cs typeface="Nunito"/>
                <a:sym typeface="Nunito"/>
                <a:hlinkClick r:id="rId2">
                  <a:extLst>
                    <a:ext uri="{A12FA001-AC4F-418D-AE19-62706E023703}">
                      <ahyp:hlinkClr val="tx"/>
                    </a:ext>
                  </a:extLst>
                </a:hlinkClick>
              </a:rPr>
              <a:t>Slidesgo</a:t>
            </a:r>
            <a:r>
              <a:rPr lang="en-GB" sz="1000">
                <a:solidFill>
                  <a:srgbClr val="434343"/>
                </a:solidFill>
                <a:latin typeface="Nunito"/>
                <a:ea typeface="Nunito"/>
                <a:cs typeface="Nunito"/>
                <a:sym typeface="Nunito"/>
              </a:rPr>
              <a:t>, que incluye iconos de </a:t>
            </a:r>
            <a:r>
              <a:rPr lang="en-GB" sz="1000">
                <a:solidFill>
                  <a:srgbClr val="434343"/>
                </a:solidFill>
                <a:uFill>
                  <a:noFill/>
                </a:uFill>
                <a:latin typeface="Nunito"/>
                <a:ea typeface="Nunito"/>
                <a:cs typeface="Nunito"/>
                <a:sym typeface="Nunito"/>
                <a:hlinkClick r:id="rId3">
                  <a:extLst>
                    <a:ext uri="{A12FA001-AC4F-418D-AE19-62706E023703}">
                      <ahyp:hlinkClr val="tx"/>
                    </a:ext>
                  </a:extLst>
                </a:hlinkClick>
              </a:rPr>
              <a:t>Flaticon</a:t>
            </a:r>
            <a:r>
              <a:rPr lang="en-GB" sz="1000">
                <a:solidFill>
                  <a:srgbClr val="434343"/>
                </a:solidFill>
                <a:latin typeface="Nunito"/>
                <a:ea typeface="Nunito"/>
                <a:cs typeface="Nunito"/>
                <a:sym typeface="Nunito"/>
              </a:rPr>
              <a:t>, infografías e imágenes de </a:t>
            </a:r>
            <a:r>
              <a:rPr lang="en-GB" sz="1000">
                <a:solidFill>
                  <a:srgbClr val="434343"/>
                </a:solidFill>
                <a:uFill>
                  <a:noFill/>
                </a:uFill>
                <a:latin typeface="Nunito"/>
                <a:ea typeface="Nunito"/>
                <a:cs typeface="Nunito"/>
                <a:sym typeface="Nunito"/>
                <a:hlinkClick r:id="rId4">
                  <a:extLst>
                    <a:ext uri="{A12FA001-AC4F-418D-AE19-62706E023703}">
                      <ahyp:hlinkClr val="tx"/>
                    </a:ext>
                  </a:extLst>
                </a:hlinkClick>
              </a:rPr>
              <a:t>Freepik</a:t>
            </a:r>
            <a:r>
              <a:rPr lang="en-GB" sz="1000">
                <a:solidFill>
                  <a:srgbClr val="434343"/>
                </a:solidFill>
                <a:latin typeface="Nunito"/>
                <a:ea typeface="Nunito"/>
                <a:cs typeface="Nunito"/>
                <a:sym typeface="Nunito"/>
              </a:rPr>
              <a:t> e ilustraciones de </a:t>
            </a:r>
            <a:r>
              <a:rPr lang="en-GB" sz="1000">
                <a:solidFill>
                  <a:srgbClr val="434343"/>
                </a:solidFill>
                <a:uFill>
                  <a:noFill/>
                </a:uFill>
                <a:latin typeface="Nunito"/>
                <a:ea typeface="Nunito"/>
                <a:cs typeface="Nunito"/>
                <a:sym typeface="Nunito"/>
                <a:hlinkClick r:id="rId5">
                  <a:extLst>
                    <a:ext uri="{A12FA001-AC4F-418D-AE19-62706E023703}">
                      <ahyp:hlinkClr val="tx"/>
                    </a:ext>
                  </a:extLst>
                </a:hlinkClick>
              </a:rPr>
              <a:t>Storyset</a:t>
            </a:r>
            <a:endParaRPr sz="1000">
              <a:solidFill>
                <a:srgbClr val="434343"/>
              </a:solidFill>
              <a:latin typeface="Nunito"/>
              <a:ea typeface="Nunito"/>
              <a:cs typeface="Nunito"/>
              <a:sym typeface="Nunito"/>
            </a:endParaRPr>
          </a:p>
          <a:p>
            <a:pPr indent="0" lvl="0" marL="0" rtl="0" algn="ctr">
              <a:lnSpc>
                <a:spcPct val="100000"/>
              </a:lnSpc>
              <a:spcBef>
                <a:spcPts val="300"/>
              </a:spcBef>
              <a:spcAft>
                <a:spcPts val="0"/>
              </a:spcAft>
              <a:buNone/>
            </a:pPr>
            <a:r>
              <a:t/>
            </a:r>
            <a:endParaRPr sz="1000">
              <a:solidFill>
                <a:srgbClr val="434343"/>
              </a:solidFill>
              <a:latin typeface="Nunito"/>
              <a:ea typeface="Nunito"/>
              <a:cs typeface="Nunito"/>
              <a:sym typeface="Nunito"/>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
  <p:cSld name="CUSTOM_1_1_1_2_1_1">
    <p:spTree>
      <p:nvGrpSpPr>
        <p:cNvPr id="234" name="Shape 234"/>
        <p:cNvGrpSpPr/>
        <p:nvPr/>
      </p:nvGrpSpPr>
      <p:grpSpPr>
        <a:xfrm>
          <a:off x="0" y="0"/>
          <a:ext cx="0" cy="0"/>
          <a:chOff x="0" y="0"/>
          <a:chExt cx="0" cy="0"/>
        </a:xfrm>
      </p:grpSpPr>
      <p:sp>
        <p:nvSpPr>
          <p:cNvPr id="235" name="Google Shape;235;p43"/>
          <p:cNvSpPr txBox="1"/>
          <p:nvPr>
            <p:ph idx="1" type="subTitle"/>
          </p:nvPr>
        </p:nvSpPr>
        <p:spPr>
          <a:xfrm>
            <a:off x="1903400" y="1505675"/>
            <a:ext cx="4818600" cy="135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Font typeface="Poppins Medium"/>
              <a:buNone/>
              <a:defRPr sz="3500">
                <a:latin typeface="Poppins Medium"/>
                <a:ea typeface="Poppins Medium"/>
                <a:cs typeface="Poppins Medium"/>
                <a:sym typeface="Poppins Medium"/>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236" name="Google Shape;236;p43"/>
          <p:cNvSpPr txBox="1"/>
          <p:nvPr>
            <p:ph idx="2" type="subTitle"/>
          </p:nvPr>
        </p:nvSpPr>
        <p:spPr>
          <a:xfrm>
            <a:off x="1895950" y="2806100"/>
            <a:ext cx="4818600" cy="135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sz="3500"/>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237" name="Google Shape;237;p4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2152" name="Shape 2152"/>
        <p:cNvGrpSpPr/>
        <p:nvPr/>
      </p:nvGrpSpPr>
      <p:grpSpPr>
        <a:xfrm>
          <a:off x="0" y="0"/>
          <a:ext cx="0" cy="0"/>
          <a:chOff x="0" y="0"/>
          <a:chExt cx="0" cy="0"/>
        </a:xfrm>
      </p:grpSpPr>
      <p:sp>
        <p:nvSpPr>
          <p:cNvPr id="2153" name="Google Shape;2153;p417"/>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2154" name="Shape 2154"/>
        <p:cNvGrpSpPr/>
        <p:nvPr/>
      </p:nvGrpSpPr>
      <p:grpSpPr>
        <a:xfrm>
          <a:off x="0" y="0"/>
          <a:ext cx="0" cy="0"/>
          <a:chOff x="0" y="0"/>
          <a:chExt cx="0" cy="0"/>
        </a:xfrm>
      </p:grpSpPr>
    </p:spTree>
  </p:cSld>
  <p:clrMapOvr>
    <a:masterClrMapping/>
  </p:clrMapOvr>
</p:sldLayout>
</file>

<file path=ppt/slideLayouts/slideLayout4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58" name="Shape 2158"/>
        <p:cNvGrpSpPr/>
        <p:nvPr/>
      </p:nvGrpSpPr>
      <p:grpSpPr>
        <a:xfrm>
          <a:off x="0" y="0"/>
          <a:ext cx="0" cy="0"/>
          <a:chOff x="0" y="0"/>
          <a:chExt cx="0" cy="0"/>
        </a:xfrm>
      </p:grpSpPr>
      <p:sp>
        <p:nvSpPr>
          <p:cNvPr id="2159" name="Google Shape;2159;p420"/>
          <p:cNvSpPr txBox="1"/>
          <p:nvPr>
            <p:ph type="ctrTitle"/>
          </p:nvPr>
        </p:nvSpPr>
        <p:spPr>
          <a:xfrm>
            <a:off x="4040075" y="1807225"/>
            <a:ext cx="4084500" cy="19236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191919"/>
              </a:buClr>
              <a:buSzPts val="5200"/>
              <a:buNone/>
              <a:defRPr b="1" sz="4400"/>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2160" name="Google Shape;2160;p420"/>
          <p:cNvSpPr txBox="1"/>
          <p:nvPr>
            <p:ph idx="1" type="subTitle"/>
          </p:nvPr>
        </p:nvSpPr>
        <p:spPr>
          <a:xfrm>
            <a:off x="4040075" y="3900750"/>
            <a:ext cx="4553400" cy="5640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2161" name="Google Shape;2161;p420"/>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62" name="Shape 2162"/>
        <p:cNvGrpSpPr/>
        <p:nvPr/>
      </p:nvGrpSpPr>
      <p:grpSpPr>
        <a:xfrm>
          <a:off x="0" y="0"/>
          <a:ext cx="0" cy="0"/>
          <a:chOff x="0" y="0"/>
          <a:chExt cx="0" cy="0"/>
        </a:xfrm>
      </p:grpSpPr>
      <p:sp>
        <p:nvSpPr>
          <p:cNvPr id="2163" name="Google Shape;2163;p421"/>
          <p:cNvSpPr txBox="1"/>
          <p:nvPr>
            <p:ph type="title"/>
          </p:nvPr>
        </p:nvSpPr>
        <p:spPr>
          <a:xfrm>
            <a:off x="4117025" y="2560625"/>
            <a:ext cx="4017600" cy="8418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164" name="Google Shape;2164;p421"/>
          <p:cNvSpPr txBox="1"/>
          <p:nvPr>
            <p:ph hasCustomPrompt="1" idx="2" type="title"/>
          </p:nvPr>
        </p:nvSpPr>
        <p:spPr>
          <a:xfrm>
            <a:off x="5999150" y="1075000"/>
            <a:ext cx="2135400" cy="1491000"/>
          </a:xfrm>
          <a:prstGeom prst="rect">
            <a:avLst/>
          </a:prstGeom>
        </p:spPr>
        <p:txBody>
          <a:bodyPr anchorCtr="0" anchor="t" bIns="91425" lIns="91425" spcFirstLastPara="1" rIns="91425" wrap="square" tIns="91425">
            <a:noAutofit/>
          </a:bodyPr>
          <a:lstStyle>
            <a:lvl1pPr lvl="0" rtl="0" algn="r">
              <a:spcBef>
                <a:spcPts val="0"/>
              </a:spcBef>
              <a:spcAft>
                <a:spcPts val="0"/>
              </a:spcAft>
              <a:buSzPts val="6000"/>
              <a:buNone/>
              <a:defRPr b="1" sz="109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165" name="Google Shape;2165;p421"/>
          <p:cNvSpPr txBox="1"/>
          <p:nvPr>
            <p:ph idx="1" type="subTitle"/>
          </p:nvPr>
        </p:nvSpPr>
        <p:spPr>
          <a:xfrm>
            <a:off x="4439500" y="3556833"/>
            <a:ext cx="3695400" cy="696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8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66" name="Google Shape;2166;p421"/>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67" name="Shape 2167"/>
        <p:cNvGrpSpPr/>
        <p:nvPr/>
      </p:nvGrpSpPr>
      <p:grpSpPr>
        <a:xfrm>
          <a:off x="0" y="0"/>
          <a:ext cx="0" cy="0"/>
          <a:chOff x="0" y="0"/>
          <a:chExt cx="0" cy="0"/>
        </a:xfrm>
      </p:grpSpPr>
      <p:sp>
        <p:nvSpPr>
          <p:cNvPr id="2168" name="Google Shape;2168;p422"/>
          <p:cNvSpPr txBox="1"/>
          <p:nvPr>
            <p:ph type="title"/>
          </p:nvPr>
        </p:nvSpPr>
        <p:spPr>
          <a:xfrm>
            <a:off x="720000" y="368825"/>
            <a:ext cx="7704000" cy="572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b="1"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69" name="Google Shape;2169;p422"/>
          <p:cNvSpPr txBox="1"/>
          <p:nvPr>
            <p:ph idx="1" type="body"/>
          </p:nvPr>
        </p:nvSpPr>
        <p:spPr>
          <a:xfrm>
            <a:off x="941825" y="1202500"/>
            <a:ext cx="7194000" cy="3390600"/>
          </a:xfrm>
          <a:prstGeom prst="rect">
            <a:avLst/>
          </a:prstGeom>
        </p:spPr>
        <p:txBody>
          <a:bodyPr anchorCtr="0" anchor="t" bIns="91425" lIns="91425" spcFirstLastPara="1" rIns="91425" wrap="square" tIns="91425">
            <a:noAutofit/>
          </a:bodyPr>
          <a:lstStyle>
            <a:lvl1pPr indent="-342900" lvl="0" marL="457200" rtl="0">
              <a:lnSpc>
                <a:spcPct val="90000"/>
              </a:lnSpc>
              <a:spcBef>
                <a:spcPts val="0"/>
              </a:spcBef>
              <a:spcAft>
                <a:spcPts val="0"/>
              </a:spcAft>
              <a:buClr>
                <a:schemeClr val="accent1"/>
              </a:buClr>
              <a:buSzPts val="1800"/>
              <a:buFont typeface="Livvic"/>
              <a:buAutoNum type="arabicPeriod"/>
              <a:defRPr sz="1200">
                <a:solidFill>
                  <a:srgbClr val="434343"/>
                </a:solidFill>
              </a:defRPr>
            </a:lvl1pPr>
            <a:lvl2pPr indent="-317500" lvl="1" marL="914400" rtl="0">
              <a:lnSpc>
                <a:spcPct val="115000"/>
              </a:lnSpc>
              <a:spcBef>
                <a:spcPts val="0"/>
              </a:spcBef>
              <a:spcAft>
                <a:spcPts val="0"/>
              </a:spcAft>
              <a:buClr>
                <a:srgbClr val="15325B"/>
              </a:buClr>
              <a:buSzPts val="1400"/>
              <a:buFont typeface="Darker Grotesque SemiBold"/>
              <a:buAutoNum type="alphaLcPeriod"/>
              <a:defRPr>
                <a:solidFill>
                  <a:srgbClr val="434343"/>
                </a:solidFill>
              </a:defRPr>
            </a:lvl2pPr>
            <a:lvl3pPr indent="-317500" lvl="2" marL="1371600" rtl="0">
              <a:lnSpc>
                <a:spcPct val="115000"/>
              </a:lnSpc>
              <a:spcBef>
                <a:spcPts val="0"/>
              </a:spcBef>
              <a:spcAft>
                <a:spcPts val="0"/>
              </a:spcAft>
              <a:buClr>
                <a:srgbClr val="15325B"/>
              </a:buClr>
              <a:buSzPts val="1400"/>
              <a:buFont typeface="Darker Grotesque SemiBold"/>
              <a:buAutoNum type="romanLcPeriod"/>
              <a:defRPr>
                <a:solidFill>
                  <a:srgbClr val="434343"/>
                </a:solidFill>
              </a:defRPr>
            </a:lvl3pPr>
            <a:lvl4pPr indent="-317500" lvl="3" marL="1828800" rtl="0">
              <a:lnSpc>
                <a:spcPct val="115000"/>
              </a:lnSpc>
              <a:spcBef>
                <a:spcPts val="0"/>
              </a:spcBef>
              <a:spcAft>
                <a:spcPts val="0"/>
              </a:spcAft>
              <a:buClr>
                <a:srgbClr val="15325B"/>
              </a:buClr>
              <a:buSzPts val="1400"/>
              <a:buFont typeface="Darker Grotesque SemiBold"/>
              <a:buAutoNum type="arabicPeriod"/>
              <a:defRPr>
                <a:solidFill>
                  <a:srgbClr val="434343"/>
                </a:solidFill>
              </a:defRPr>
            </a:lvl4pPr>
            <a:lvl5pPr indent="-317500" lvl="4" marL="2286000" rtl="0">
              <a:lnSpc>
                <a:spcPct val="115000"/>
              </a:lnSpc>
              <a:spcBef>
                <a:spcPts val="0"/>
              </a:spcBef>
              <a:spcAft>
                <a:spcPts val="0"/>
              </a:spcAft>
              <a:buClr>
                <a:srgbClr val="15325B"/>
              </a:buClr>
              <a:buSzPts val="1400"/>
              <a:buFont typeface="Darker Grotesque SemiBold"/>
              <a:buAutoNum type="alphaLcPeriod"/>
              <a:defRPr>
                <a:solidFill>
                  <a:srgbClr val="434343"/>
                </a:solidFill>
              </a:defRPr>
            </a:lvl5pPr>
            <a:lvl6pPr indent="-317500" lvl="5" marL="2743200" rtl="0">
              <a:lnSpc>
                <a:spcPct val="115000"/>
              </a:lnSpc>
              <a:spcBef>
                <a:spcPts val="0"/>
              </a:spcBef>
              <a:spcAft>
                <a:spcPts val="0"/>
              </a:spcAft>
              <a:buClr>
                <a:srgbClr val="15325B"/>
              </a:buClr>
              <a:buSzPts val="1400"/>
              <a:buFont typeface="Darker Grotesque SemiBold"/>
              <a:buAutoNum type="romanLcPeriod"/>
              <a:defRPr>
                <a:solidFill>
                  <a:srgbClr val="434343"/>
                </a:solidFill>
              </a:defRPr>
            </a:lvl6pPr>
            <a:lvl7pPr indent="-317500" lvl="6" marL="3200400" rtl="0">
              <a:lnSpc>
                <a:spcPct val="115000"/>
              </a:lnSpc>
              <a:spcBef>
                <a:spcPts val="0"/>
              </a:spcBef>
              <a:spcAft>
                <a:spcPts val="0"/>
              </a:spcAft>
              <a:buClr>
                <a:srgbClr val="15325B"/>
              </a:buClr>
              <a:buSzPts val="1400"/>
              <a:buFont typeface="Darker Grotesque SemiBold"/>
              <a:buAutoNum type="arabicPeriod"/>
              <a:defRPr>
                <a:solidFill>
                  <a:srgbClr val="434343"/>
                </a:solidFill>
              </a:defRPr>
            </a:lvl7pPr>
            <a:lvl8pPr indent="-317500" lvl="7" marL="3657600" rtl="0">
              <a:lnSpc>
                <a:spcPct val="115000"/>
              </a:lnSpc>
              <a:spcBef>
                <a:spcPts val="0"/>
              </a:spcBef>
              <a:spcAft>
                <a:spcPts val="0"/>
              </a:spcAft>
              <a:buClr>
                <a:srgbClr val="15325B"/>
              </a:buClr>
              <a:buSzPts val="1400"/>
              <a:buFont typeface="Darker Grotesque SemiBold"/>
              <a:buAutoNum type="alphaLcPeriod"/>
              <a:defRPr>
                <a:solidFill>
                  <a:srgbClr val="434343"/>
                </a:solidFill>
              </a:defRPr>
            </a:lvl8pPr>
            <a:lvl9pPr indent="-317500" lvl="8" marL="4114800" rtl="0">
              <a:lnSpc>
                <a:spcPct val="115000"/>
              </a:lnSpc>
              <a:spcBef>
                <a:spcPts val="0"/>
              </a:spcBef>
              <a:spcAft>
                <a:spcPts val="0"/>
              </a:spcAft>
              <a:buClr>
                <a:srgbClr val="15325B"/>
              </a:buClr>
              <a:buSzPts val="1400"/>
              <a:buFont typeface="Darker Grotesque SemiBold"/>
              <a:buAutoNum type="romanLcPeriod"/>
              <a:defRPr>
                <a:solidFill>
                  <a:srgbClr val="434343"/>
                </a:solidFill>
              </a:defRPr>
            </a:lvl9pPr>
          </a:lstStyle>
          <a:p/>
        </p:txBody>
      </p:sp>
      <p:sp>
        <p:nvSpPr>
          <p:cNvPr id="2170" name="Google Shape;2170;p422"/>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71" name="Shape 2171"/>
        <p:cNvGrpSpPr/>
        <p:nvPr/>
      </p:nvGrpSpPr>
      <p:grpSpPr>
        <a:xfrm>
          <a:off x="0" y="0"/>
          <a:ext cx="0" cy="0"/>
          <a:chOff x="0" y="0"/>
          <a:chExt cx="0" cy="0"/>
        </a:xfrm>
      </p:grpSpPr>
      <p:sp>
        <p:nvSpPr>
          <p:cNvPr id="2172" name="Google Shape;2172;p423"/>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423"/>
          <p:cNvSpPr txBox="1"/>
          <p:nvPr>
            <p:ph idx="1" type="subTitle"/>
          </p:nvPr>
        </p:nvSpPr>
        <p:spPr>
          <a:xfrm>
            <a:off x="907137" y="3077720"/>
            <a:ext cx="3350400" cy="517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500"/>
              <a:buFont typeface="Bebas Neue"/>
              <a:buNone/>
              <a:defRPr sz="2400">
                <a:latin typeface="Questrial"/>
                <a:ea typeface="Questrial"/>
                <a:cs typeface="Questrial"/>
                <a:sym typeface="Questrial"/>
              </a:defRPr>
            </a:lvl1pPr>
            <a:lvl2pPr lvl="1" rtl="0"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2174" name="Google Shape;2174;p423"/>
          <p:cNvSpPr txBox="1"/>
          <p:nvPr>
            <p:ph idx="2" type="subTitle"/>
          </p:nvPr>
        </p:nvSpPr>
        <p:spPr>
          <a:xfrm>
            <a:off x="4886463" y="820194"/>
            <a:ext cx="3350400" cy="51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500"/>
              <a:buFont typeface="Bebas Neue"/>
              <a:buNone/>
              <a:defRPr sz="2400">
                <a:latin typeface="Questrial"/>
                <a:ea typeface="Questrial"/>
                <a:cs typeface="Questrial"/>
                <a:sym typeface="Questrial"/>
              </a:defRPr>
            </a:lvl1pPr>
            <a:lvl2pPr lvl="1" rtl="0"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2175" name="Google Shape;2175;p423"/>
          <p:cNvSpPr txBox="1"/>
          <p:nvPr>
            <p:ph idx="3" type="subTitle"/>
          </p:nvPr>
        </p:nvSpPr>
        <p:spPr>
          <a:xfrm>
            <a:off x="1349937" y="3565479"/>
            <a:ext cx="2907600" cy="834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76" name="Google Shape;2176;p423"/>
          <p:cNvSpPr txBox="1"/>
          <p:nvPr>
            <p:ph idx="4" type="subTitle"/>
          </p:nvPr>
        </p:nvSpPr>
        <p:spPr>
          <a:xfrm>
            <a:off x="4886463" y="1316836"/>
            <a:ext cx="2907600" cy="834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77" name="Shape 2177"/>
        <p:cNvGrpSpPr/>
        <p:nvPr/>
      </p:nvGrpSpPr>
      <p:grpSpPr>
        <a:xfrm>
          <a:off x="0" y="0"/>
          <a:ext cx="0" cy="0"/>
          <a:chOff x="0" y="0"/>
          <a:chExt cx="0" cy="0"/>
        </a:xfrm>
      </p:grpSpPr>
      <p:sp>
        <p:nvSpPr>
          <p:cNvPr id="2178" name="Google Shape;2178;p424"/>
          <p:cNvSpPr txBox="1"/>
          <p:nvPr>
            <p:ph type="title"/>
          </p:nvPr>
        </p:nvSpPr>
        <p:spPr>
          <a:xfrm>
            <a:off x="720000" y="445025"/>
            <a:ext cx="6070800" cy="572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79" name="Google Shape;2179;p424"/>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180" name="Shape 2180"/>
        <p:cNvGrpSpPr/>
        <p:nvPr/>
      </p:nvGrpSpPr>
      <p:grpSpPr>
        <a:xfrm>
          <a:off x="0" y="0"/>
          <a:ext cx="0" cy="0"/>
          <a:chOff x="0" y="0"/>
          <a:chExt cx="0" cy="0"/>
        </a:xfrm>
      </p:grpSpPr>
      <p:sp>
        <p:nvSpPr>
          <p:cNvPr id="2181" name="Google Shape;2181;p425"/>
          <p:cNvSpPr txBox="1"/>
          <p:nvPr>
            <p:ph type="title"/>
          </p:nvPr>
        </p:nvSpPr>
        <p:spPr>
          <a:xfrm>
            <a:off x="4329250" y="826025"/>
            <a:ext cx="4015200" cy="572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82" name="Google Shape;2182;p425"/>
          <p:cNvSpPr txBox="1"/>
          <p:nvPr>
            <p:ph idx="1" type="body"/>
          </p:nvPr>
        </p:nvSpPr>
        <p:spPr>
          <a:xfrm>
            <a:off x="4335700" y="1602275"/>
            <a:ext cx="3813300" cy="2371800"/>
          </a:xfrm>
          <a:prstGeom prst="rect">
            <a:avLst/>
          </a:prstGeom>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rgbClr val="434343"/>
              </a:buClr>
              <a:buSzPts val="1400"/>
              <a:buChar char="●"/>
              <a:defRPr sz="1400">
                <a:solidFill>
                  <a:srgbClr val="434343"/>
                </a:solidFill>
              </a:defRPr>
            </a:lvl1pPr>
            <a:lvl2pPr indent="-317500" lvl="1" marL="914400" rtl="0">
              <a:lnSpc>
                <a:spcPct val="115000"/>
              </a:lnSpc>
              <a:spcBef>
                <a:spcPts val="0"/>
              </a:spcBef>
              <a:spcAft>
                <a:spcPts val="0"/>
              </a:spcAft>
              <a:buClr>
                <a:srgbClr val="434343"/>
              </a:buClr>
              <a:buSzPts val="1400"/>
              <a:buChar char="○"/>
              <a:defRPr>
                <a:solidFill>
                  <a:srgbClr val="434343"/>
                </a:solidFill>
              </a:defRPr>
            </a:lvl2pPr>
            <a:lvl3pPr indent="-317500" lvl="2" marL="1371600" rtl="0">
              <a:lnSpc>
                <a:spcPct val="115000"/>
              </a:lnSpc>
              <a:spcBef>
                <a:spcPts val="0"/>
              </a:spcBef>
              <a:spcAft>
                <a:spcPts val="0"/>
              </a:spcAft>
              <a:buClr>
                <a:srgbClr val="434343"/>
              </a:buClr>
              <a:buSzPts val="1400"/>
              <a:buChar char="■"/>
              <a:defRPr>
                <a:solidFill>
                  <a:srgbClr val="434343"/>
                </a:solidFill>
              </a:defRPr>
            </a:lvl3pPr>
            <a:lvl4pPr indent="-317500" lvl="3" marL="1828800" rtl="0">
              <a:lnSpc>
                <a:spcPct val="115000"/>
              </a:lnSpc>
              <a:spcBef>
                <a:spcPts val="0"/>
              </a:spcBef>
              <a:spcAft>
                <a:spcPts val="0"/>
              </a:spcAft>
              <a:buClr>
                <a:srgbClr val="434343"/>
              </a:buClr>
              <a:buSzPts val="1400"/>
              <a:buChar char="●"/>
              <a:defRPr>
                <a:solidFill>
                  <a:srgbClr val="434343"/>
                </a:solidFill>
              </a:defRPr>
            </a:lvl4pPr>
            <a:lvl5pPr indent="-317500" lvl="4" marL="2286000" rtl="0">
              <a:lnSpc>
                <a:spcPct val="115000"/>
              </a:lnSpc>
              <a:spcBef>
                <a:spcPts val="0"/>
              </a:spcBef>
              <a:spcAft>
                <a:spcPts val="0"/>
              </a:spcAft>
              <a:buClr>
                <a:srgbClr val="434343"/>
              </a:buClr>
              <a:buSzPts val="1400"/>
              <a:buChar char="○"/>
              <a:defRPr>
                <a:solidFill>
                  <a:srgbClr val="434343"/>
                </a:solidFill>
              </a:defRPr>
            </a:lvl5pPr>
            <a:lvl6pPr indent="-317500" lvl="5" marL="2743200" rtl="0">
              <a:lnSpc>
                <a:spcPct val="115000"/>
              </a:lnSpc>
              <a:spcBef>
                <a:spcPts val="0"/>
              </a:spcBef>
              <a:spcAft>
                <a:spcPts val="0"/>
              </a:spcAft>
              <a:buClr>
                <a:srgbClr val="434343"/>
              </a:buClr>
              <a:buSzPts val="1400"/>
              <a:buChar char="■"/>
              <a:defRPr>
                <a:solidFill>
                  <a:srgbClr val="434343"/>
                </a:solidFill>
              </a:defRPr>
            </a:lvl6pPr>
            <a:lvl7pPr indent="-317500" lvl="6" marL="3200400" rtl="0">
              <a:lnSpc>
                <a:spcPct val="115000"/>
              </a:lnSpc>
              <a:spcBef>
                <a:spcPts val="0"/>
              </a:spcBef>
              <a:spcAft>
                <a:spcPts val="0"/>
              </a:spcAft>
              <a:buClr>
                <a:srgbClr val="434343"/>
              </a:buClr>
              <a:buSzPts val="1400"/>
              <a:buChar char="●"/>
              <a:defRPr>
                <a:solidFill>
                  <a:srgbClr val="434343"/>
                </a:solidFill>
              </a:defRPr>
            </a:lvl7pPr>
            <a:lvl8pPr indent="-317500" lvl="7" marL="3657600" rtl="0">
              <a:lnSpc>
                <a:spcPct val="115000"/>
              </a:lnSpc>
              <a:spcBef>
                <a:spcPts val="0"/>
              </a:spcBef>
              <a:spcAft>
                <a:spcPts val="0"/>
              </a:spcAft>
              <a:buClr>
                <a:srgbClr val="434343"/>
              </a:buClr>
              <a:buSzPts val="1400"/>
              <a:buChar char="○"/>
              <a:defRPr>
                <a:solidFill>
                  <a:srgbClr val="434343"/>
                </a:solidFill>
              </a:defRPr>
            </a:lvl8pPr>
            <a:lvl9pPr indent="-317500" lvl="8" marL="4114800" rtl="0">
              <a:lnSpc>
                <a:spcPct val="115000"/>
              </a:lnSpc>
              <a:spcBef>
                <a:spcPts val="0"/>
              </a:spcBef>
              <a:spcAft>
                <a:spcPts val="0"/>
              </a:spcAft>
              <a:buClr>
                <a:srgbClr val="434343"/>
              </a:buClr>
              <a:buSzPts val="1400"/>
              <a:buChar char="■"/>
              <a:defRPr>
                <a:solidFill>
                  <a:srgbClr val="434343"/>
                </a:solidFill>
              </a:defRPr>
            </a:lvl9pPr>
          </a:lstStyle>
          <a:p/>
        </p:txBody>
      </p:sp>
      <p:sp>
        <p:nvSpPr>
          <p:cNvPr id="2183" name="Google Shape;2183;p425"/>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184" name="Shape 2184"/>
        <p:cNvGrpSpPr/>
        <p:nvPr/>
      </p:nvGrpSpPr>
      <p:grpSpPr>
        <a:xfrm>
          <a:off x="0" y="0"/>
          <a:ext cx="0" cy="0"/>
          <a:chOff x="0" y="0"/>
          <a:chExt cx="0" cy="0"/>
        </a:xfrm>
      </p:grpSpPr>
      <p:sp>
        <p:nvSpPr>
          <p:cNvPr id="2185" name="Google Shape;2185;p426"/>
          <p:cNvSpPr txBox="1"/>
          <p:nvPr>
            <p:ph type="title"/>
          </p:nvPr>
        </p:nvSpPr>
        <p:spPr>
          <a:xfrm>
            <a:off x="638700" y="3202625"/>
            <a:ext cx="7866900" cy="10746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6000"/>
              <a:buNone/>
              <a:defRPr sz="58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
        <p:nvSpPr>
          <p:cNvPr id="2186" name="Google Shape;2186;p426"/>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187" name="Shape 2187"/>
        <p:cNvGrpSpPr/>
        <p:nvPr/>
      </p:nvGrpSpPr>
      <p:grpSpPr>
        <a:xfrm>
          <a:off x="0" y="0"/>
          <a:ext cx="0" cy="0"/>
          <a:chOff x="0" y="0"/>
          <a:chExt cx="0" cy="0"/>
        </a:xfrm>
      </p:grpSpPr>
      <p:sp>
        <p:nvSpPr>
          <p:cNvPr id="2188" name="Google Shape;2188;p427"/>
          <p:cNvSpPr txBox="1"/>
          <p:nvPr>
            <p:ph type="title"/>
          </p:nvPr>
        </p:nvSpPr>
        <p:spPr>
          <a:xfrm>
            <a:off x="713225" y="1033212"/>
            <a:ext cx="4402200" cy="1570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600"/>
              <a:buNone/>
              <a:defRPr sz="49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189" name="Google Shape;2189;p427"/>
          <p:cNvSpPr txBox="1"/>
          <p:nvPr>
            <p:ph idx="1" type="subTitle"/>
          </p:nvPr>
        </p:nvSpPr>
        <p:spPr>
          <a:xfrm>
            <a:off x="713225" y="2756088"/>
            <a:ext cx="3424500" cy="1354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190" name="Google Shape;2190;p427"/>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p:cSld name="CUSTOM_1_1_1_1_1_2">
    <p:spTree>
      <p:nvGrpSpPr>
        <p:cNvPr id="238" name="Shape 238"/>
        <p:cNvGrpSpPr/>
        <p:nvPr/>
      </p:nvGrpSpPr>
      <p:grpSpPr>
        <a:xfrm>
          <a:off x="0" y="0"/>
          <a:ext cx="0" cy="0"/>
          <a:chOff x="0" y="0"/>
          <a:chExt cx="0" cy="0"/>
        </a:xfrm>
      </p:grpSpPr>
      <p:sp>
        <p:nvSpPr>
          <p:cNvPr id="239" name="Google Shape;239;p44"/>
          <p:cNvSpPr/>
          <p:nvPr/>
        </p:nvSpPr>
        <p:spPr>
          <a:xfrm>
            <a:off x="0" y="5013600"/>
            <a:ext cx="3240900" cy="129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44"/>
          <p:cNvSpPr txBox="1"/>
          <p:nvPr>
            <p:ph type="title"/>
          </p:nvPr>
        </p:nvSpPr>
        <p:spPr>
          <a:xfrm>
            <a:off x="1055875" y="2237225"/>
            <a:ext cx="7334700" cy="4929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1" name="Google Shape;241;p4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191" name="Shape 2191"/>
        <p:cNvGrpSpPr/>
        <p:nvPr/>
      </p:nvGrpSpPr>
      <p:grpSpPr>
        <a:xfrm>
          <a:off x="0" y="0"/>
          <a:ext cx="0" cy="0"/>
          <a:chOff x="0" y="0"/>
          <a:chExt cx="0" cy="0"/>
        </a:xfrm>
      </p:grpSpPr>
      <p:sp>
        <p:nvSpPr>
          <p:cNvPr id="2192" name="Google Shape;2192;p428"/>
          <p:cNvSpPr txBox="1"/>
          <p:nvPr>
            <p:ph type="title"/>
          </p:nvPr>
        </p:nvSpPr>
        <p:spPr>
          <a:xfrm>
            <a:off x="740550" y="2653478"/>
            <a:ext cx="4667100" cy="12981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sz="36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2193" name="Google Shape;2193;p428"/>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194" name="Shape 2194"/>
        <p:cNvGrpSpPr/>
        <p:nvPr/>
      </p:nvGrpSpPr>
      <p:grpSpPr>
        <a:xfrm>
          <a:off x="0" y="0"/>
          <a:ext cx="0" cy="0"/>
          <a:chOff x="0" y="0"/>
          <a:chExt cx="0" cy="0"/>
        </a:xfrm>
      </p:grpSpPr>
      <p:sp>
        <p:nvSpPr>
          <p:cNvPr id="2195" name="Google Shape;2195;p429"/>
          <p:cNvSpPr txBox="1"/>
          <p:nvPr>
            <p:ph hasCustomPrompt="1" type="title"/>
          </p:nvPr>
        </p:nvSpPr>
        <p:spPr>
          <a:xfrm>
            <a:off x="3533800" y="1916675"/>
            <a:ext cx="4402500" cy="1139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9600"/>
              <a:buNone/>
              <a:defRPr sz="6600"/>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2196" name="Google Shape;2196;p429"/>
          <p:cNvSpPr txBox="1"/>
          <p:nvPr>
            <p:ph idx="1" type="subTitle"/>
          </p:nvPr>
        </p:nvSpPr>
        <p:spPr>
          <a:xfrm>
            <a:off x="3605133" y="3172601"/>
            <a:ext cx="4313400" cy="713400"/>
          </a:xfrm>
          <a:prstGeom prst="rect">
            <a:avLst/>
          </a:prstGeom>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1600"/>
              <a:buNone/>
              <a:defRPr sz="18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2197" name="Google Shape;2197;p429"/>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98" name="Shape 2198"/>
        <p:cNvGrpSpPr/>
        <p:nvPr/>
      </p:nvGrpSpPr>
      <p:grpSpPr>
        <a:xfrm>
          <a:off x="0" y="0"/>
          <a:ext cx="0" cy="0"/>
          <a:chOff x="0" y="0"/>
          <a:chExt cx="0" cy="0"/>
        </a:xfrm>
      </p:grpSpPr>
    </p:spTree>
  </p:cSld>
  <p:clrMapOvr>
    <a:masterClrMapping/>
  </p:clrMapOvr>
</p:sldLayout>
</file>

<file path=ppt/slideLayouts/slideLayout4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2">
    <p:spTree>
      <p:nvGrpSpPr>
        <p:cNvPr id="2199" name="Shape 2199"/>
        <p:cNvGrpSpPr/>
        <p:nvPr/>
      </p:nvGrpSpPr>
      <p:grpSpPr>
        <a:xfrm>
          <a:off x="0" y="0"/>
          <a:ext cx="0" cy="0"/>
          <a:chOff x="0" y="0"/>
          <a:chExt cx="0" cy="0"/>
        </a:xfrm>
      </p:grpSpPr>
      <p:sp>
        <p:nvSpPr>
          <p:cNvPr id="2200" name="Google Shape;2200;p431"/>
          <p:cNvSpPr txBox="1"/>
          <p:nvPr>
            <p:ph type="title"/>
          </p:nvPr>
        </p:nvSpPr>
        <p:spPr>
          <a:xfrm>
            <a:off x="5571350" y="430343"/>
            <a:ext cx="3063900" cy="527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01" name="Google Shape;2201;p431"/>
          <p:cNvSpPr txBox="1"/>
          <p:nvPr>
            <p:ph idx="1" type="subTitle"/>
          </p:nvPr>
        </p:nvSpPr>
        <p:spPr>
          <a:xfrm>
            <a:off x="5571350" y="880826"/>
            <a:ext cx="25620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02" name="Google Shape;2202;p431"/>
          <p:cNvSpPr txBox="1"/>
          <p:nvPr>
            <p:ph idx="2" type="title"/>
          </p:nvPr>
        </p:nvSpPr>
        <p:spPr>
          <a:xfrm>
            <a:off x="5571350" y="1505518"/>
            <a:ext cx="3086100" cy="527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03" name="Google Shape;2203;p431"/>
          <p:cNvSpPr txBox="1"/>
          <p:nvPr>
            <p:ph idx="3" type="subTitle"/>
          </p:nvPr>
        </p:nvSpPr>
        <p:spPr>
          <a:xfrm>
            <a:off x="5571350" y="1969884"/>
            <a:ext cx="25620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04" name="Google Shape;2204;p431"/>
          <p:cNvSpPr txBox="1"/>
          <p:nvPr>
            <p:ph idx="4" type="title"/>
          </p:nvPr>
        </p:nvSpPr>
        <p:spPr>
          <a:xfrm>
            <a:off x="5571350" y="2580693"/>
            <a:ext cx="3063900" cy="527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05" name="Google Shape;2205;p431"/>
          <p:cNvSpPr txBox="1"/>
          <p:nvPr>
            <p:ph idx="5" type="subTitle"/>
          </p:nvPr>
        </p:nvSpPr>
        <p:spPr>
          <a:xfrm>
            <a:off x="5571350" y="3058941"/>
            <a:ext cx="25620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06" name="Google Shape;2206;p431"/>
          <p:cNvSpPr txBox="1"/>
          <p:nvPr>
            <p:ph idx="6" type="title"/>
          </p:nvPr>
        </p:nvSpPr>
        <p:spPr>
          <a:xfrm>
            <a:off x="5571350" y="3655868"/>
            <a:ext cx="3063900" cy="527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07" name="Google Shape;2207;p431"/>
          <p:cNvSpPr txBox="1"/>
          <p:nvPr>
            <p:ph idx="7" type="subTitle"/>
          </p:nvPr>
        </p:nvSpPr>
        <p:spPr>
          <a:xfrm>
            <a:off x="5571350" y="4147999"/>
            <a:ext cx="25620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08" name="Google Shape;2208;p431"/>
          <p:cNvSpPr txBox="1"/>
          <p:nvPr>
            <p:ph idx="8" type="title"/>
          </p:nvPr>
        </p:nvSpPr>
        <p:spPr>
          <a:xfrm>
            <a:off x="720000" y="365913"/>
            <a:ext cx="1981200" cy="572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209" name="Google Shape;2209;p431"/>
          <p:cNvSpPr txBox="1"/>
          <p:nvPr>
            <p:ph hasCustomPrompt="1" idx="9" type="title"/>
          </p:nvPr>
        </p:nvSpPr>
        <p:spPr>
          <a:xfrm>
            <a:off x="4099525" y="373950"/>
            <a:ext cx="1326000" cy="1023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b="1" sz="5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10" name="Google Shape;2210;p431"/>
          <p:cNvSpPr txBox="1"/>
          <p:nvPr>
            <p:ph hasCustomPrompt="1" idx="13" type="title"/>
          </p:nvPr>
        </p:nvSpPr>
        <p:spPr>
          <a:xfrm>
            <a:off x="4099525" y="2557800"/>
            <a:ext cx="1326000" cy="1023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b="1" sz="5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11" name="Google Shape;2211;p431"/>
          <p:cNvSpPr txBox="1"/>
          <p:nvPr>
            <p:ph hasCustomPrompt="1" idx="14" type="title"/>
          </p:nvPr>
        </p:nvSpPr>
        <p:spPr>
          <a:xfrm>
            <a:off x="4099525" y="1465875"/>
            <a:ext cx="1326000" cy="1023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b="1" sz="5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12" name="Google Shape;2212;p431"/>
          <p:cNvSpPr txBox="1"/>
          <p:nvPr>
            <p:ph hasCustomPrompt="1" idx="15" type="title"/>
          </p:nvPr>
        </p:nvSpPr>
        <p:spPr>
          <a:xfrm>
            <a:off x="4099525" y="3649725"/>
            <a:ext cx="1326000" cy="1023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b="1" sz="5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13" name="Google Shape;2213;p431"/>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
    <p:spTree>
      <p:nvGrpSpPr>
        <p:cNvPr id="2214" name="Shape 2214"/>
        <p:cNvGrpSpPr/>
        <p:nvPr/>
      </p:nvGrpSpPr>
      <p:grpSpPr>
        <a:xfrm>
          <a:off x="0" y="0"/>
          <a:ext cx="0" cy="0"/>
          <a:chOff x="0" y="0"/>
          <a:chExt cx="0" cy="0"/>
        </a:xfrm>
      </p:grpSpPr>
      <p:sp>
        <p:nvSpPr>
          <p:cNvPr id="2215" name="Google Shape;2215;p432"/>
          <p:cNvSpPr txBox="1"/>
          <p:nvPr>
            <p:ph idx="1" type="subTitle"/>
          </p:nvPr>
        </p:nvSpPr>
        <p:spPr>
          <a:xfrm>
            <a:off x="4617850" y="1661475"/>
            <a:ext cx="3775800" cy="114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700"/>
              <a:buNone/>
              <a:defRPr sz="1800"/>
            </a:lvl1pPr>
            <a:lvl2pPr lvl="1" rtl="0" algn="ctr">
              <a:lnSpc>
                <a:spcPct val="100000"/>
              </a:lnSpc>
              <a:spcBef>
                <a:spcPts val="0"/>
              </a:spcBef>
              <a:spcAft>
                <a:spcPts val="0"/>
              </a:spcAft>
              <a:buSzPts val="1700"/>
              <a:buNone/>
              <a:defRPr sz="1700"/>
            </a:lvl2pPr>
            <a:lvl3pPr lvl="2" rtl="0" algn="ctr">
              <a:lnSpc>
                <a:spcPct val="100000"/>
              </a:lnSpc>
              <a:spcBef>
                <a:spcPts val="0"/>
              </a:spcBef>
              <a:spcAft>
                <a:spcPts val="0"/>
              </a:spcAft>
              <a:buSzPts val="1700"/>
              <a:buNone/>
              <a:defRPr sz="1700"/>
            </a:lvl3pPr>
            <a:lvl4pPr lvl="3" rtl="0" algn="ctr">
              <a:lnSpc>
                <a:spcPct val="100000"/>
              </a:lnSpc>
              <a:spcBef>
                <a:spcPts val="0"/>
              </a:spcBef>
              <a:spcAft>
                <a:spcPts val="0"/>
              </a:spcAft>
              <a:buSzPts val="1700"/>
              <a:buNone/>
              <a:defRPr sz="1700"/>
            </a:lvl4pPr>
            <a:lvl5pPr lvl="4" rtl="0" algn="ctr">
              <a:lnSpc>
                <a:spcPct val="100000"/>
              </a:lnSpc>
              <a:spcBef>
                <a:spcPts val="0"/>
              </a:spcBef>
              <a:spcAft>
                <a:spcPts val="0"/>
              </a:spcAft>
              <a:buSzPts val="1700"/>
              <a:buNone/>
              <a:defRPr sz="1700"/>
            </a:lvl5pPr>
            <a:lvl6pPr lvl="5" rtl="0" algn="ctr">
              <a:lnSpc>
                <a:spcPct val="100000"/>
              </a:lnSpc>
              <a:spcBef>
                <a:spcPts val="0"/>
              </a:spcBef>
              <a:spcAft>
                <a:spcPts val="0"/>
              </a:spcAft>
              <a:buSzPts val="1700"/>
              <a:buNone/>
              <a:defRPr sz="1700"/>
            </a:lvl6pPr>
            <a:lvl7pPr lvl="6" rtl="0" algn="ctr">
              <a:lnSpc>
                <a:spcPct val="100000"/>
              </a:lnSpc>
              <a:spcBef>
                <a:spcPts val="0"/>
              </a:spcBef>
              <a:spcAft>
                <a:spcPts val="0"/>
              </a:spcAft>
              <a:buSzPts val="1700"/>
              <a:buNone/>
              <a:defRPr sz="1700"/>
            </a:lvl7pPr>
            <a:lvl8pPr lvl="7" rtl="0" algn="ctr">
              <a:lnSpc>
                <a:spcPct val="100000"/>
              </a:lnSpc>
              <a:spcBef>
                <a:spcPts val="0"/>
              </a:spcBef>
              <a:spcAft>
                <a:spcPts val="0"/>
              </a:spcAft>
              <a:buSzPts val="1700"/>
              <a:buNone/>
              <a:defRPr sz="1700"/>
            </a:lvl8pPr>
            <a:lvl9pPr lvl="8" rtl="0" algn="ctr">
              <a:lnSpc>
                <a:spcPct val="100000"/>
              </a:lnSpc>
              <a:spcBef>
                <a:spcPts val="0"/>
              </a:spcBef>
              <a:spcAft>
                <a:spcPts val="0"/>
              </a:spcAft>
              <a:buSzPts val="1700"/>
              <a:buNone/>
              <a:defRPr sz="1700"/>
            </a:lvl9pPr>
          </a:lstStyle>
          <a:p/>
        </p:txBody>
      </p:sp>
      <p:sp>
        <p:nvSpPr>
          <p:cNvPr id="2216" name="Google Shape;2216;p432"/>
          <p:cNvSpPr txBox="1"/>
          <p:nvPr>
            <p:ph type="title"/>
          </p:nvPr>
        </p:nvSpPr>
        <p:spPr>
          <a:xfrm>
            <a:off x="4617850" y="2916800"/>
            <a:ext cx="3775800" cy="572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a:lvl1pPr>
            <a:lvl2pPr lvl="1" rtl="0" algn="r">
              <a:spcBef>
                <a:spcPts val="0"/>
              </a:spcBef>
              <a:spcAft>
                <a:spcPts val="0"/>
              </a:spcAft>
              <a:buSzPts val="3000"/>
              <a:buNone/>
              <a:defRPr/>
            </a:lvl2pPr>
            <a:lvl3pPr lvl="2" rtl="0" algn="r">
              <a:spcBef>
                <a:spcPts val="0"/>
              </a:spcBef>
              <a:spcAft>
                <a:spcPts val="0"/>
              </a:spcAft>
              <a:buSzPts val="3000"/>
              <a:buNone/>
              <a:defRPr/>
            </a:lvl3pPr>
            <a:lvl4pPr lvl="3" rtl="0" algn="r">
              <a:spcBef>
                <a:spcPts val="0"/>
              </a:spcBef>
              <a:spcAft>
                <a:spcPts val="0"/>
              </a:spcAft>
              <a:buSzPts val="3000"/>
              <a:buNone/>
              <a:defRPr/>
            </a:lvl4pPr>
            <a:lvl5pPr lvl="4" rtl="0" algn="r">
              <a:spcBef>
                <a:spcPts val="0"/>
              </a:spcBef>
              <a:spcAft>
                <a:spcPts val="0"/>
              </a:spcAft>
              <a:buSzPts val="3000"/>
              <a:buNone/>
              <a:defRPr/>
            </a:lvl5pPr>
            <a:lvl6pPr lvl="5" rtl="0" algn="r">
              <a:spcBef>
                <a:spcPts val="0"/>
              </a:spcBef>
              <a:spcAft>
                <a:spcPts val="0"/>
              </a:spcAft>
              <a:buSzPts val="3000"/>
              <a:buNone/>
              <a:defRPr/>
            </a:lvl6pPr>
            <a:lvl7pPr lvl="6" rtl="0" algn="r">
              <a:spcBef>
                <a:spcPts val="0"/>
              </a:spcBef>
              <a:spcAft>
                <a:spcPts val="0"/>
              </a:spcAft>
              <a:buSzPts val="3000"/>
              <a:buNone/>
              <a:defRPr/>
            </a:lvl7pPr>
            <a:lvl8pPr lvl="7" rtl="0" algn="r">
              <a:spcBef>
                <a:spcPts val="0"/>
              </a:spcBef>
              <a:spcAft>
                <a:spcPts val="0"/>
              </a:spcAft>
              <a:buSzPts val="3000"/>
              <a:buNone/>
              <a:defRPr/>
            </a:lvl8pPr>
            <a:lvl9pPr lvl="8" rtl="0" algn="r">
              <a:spcBef>
                <a:spcPts val="0"/>
              </a:spcBef>
              <a:spcAft>
                <a:spcPts val="0"/>
              </a:spcAft>
              <a:buSzPts val="3000"/>
              <a:buNone/>
              <a:defRPr/>
            </a:lvl9pPr>
          </a:lstStyle>
          <a:p/>
        </p:txBody>
      </p:sp>
      <p:sp>
        <p:nvSpPr>
          <p:cNvPr id="2217" name="Google Shape;2217;p432"/>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
  <p:cSld name="CUSTOM_1">
    <p:spTree>
      <p:nvGrpSpPr>
        <p:cNvPr id="2218" name="Shape 2218"/>
        <p:cNvGrpSpPr/>
        <p:nvPr/>
      </p:nvGrpSpPr>
      <p:grpSpPr>
        <a:xfrm>
          <a:off x="0" y="0"/>
          <a:ext cx="0" cy="0"/>
          <a:chOff x="0" y="0"/>
          <a:chExt cx="0" cy="0"/>
        </a:xfrm>
      </p:grpSpPr>
      <p:sp>
        <p:nvSpPr>
          <p:cNvPr id="2219" name="Google Shape;2219;p433"/>
          <p:cNvSpPr txBox="1"/>
          <p:nvPr>
            <p:ph idx="1" type="subTitle"/>
          </p:nvPr>
        </p:nvSpPr>
        <p:spPr>
          <a:xfrm>
            <a:off x="4920400" y="2626775"/>
            <a:ext cx="3346200" cy="1068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2220" name="Google Shape;2220;p433"/>
          <p:cNvSpPr txBox="1"/>
          <p:nvPr>
            <p:ph type="title"/>
          </p:nvPr>
        </p:nvSpPr>
        <p:spPr>
          <a:xfrm>
            <a:off x="4920400" y="1545450"/>
            <a:ext cx="2881800" cy="6960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sz="4300"/>
            </a:lvl1pPr>
            <a:lvl2pPr lvl="1" rtl="0" algn="r">
              <a:spcBef>
                <a:spcPts val="0"/>
              </a:spcBef>
              <a:spcAft>
                <a:spcPts val="0"/>
              </a:spcAft>
              <a:buSzPts val="3000"/>
              <a:buNone/>
              <a:defRPr/>
            </a:lvl2pPr>
            <a:lvl3pPr lvl="2" rtl="0" algn="r">
              <a:spcBef>
                <a:spcPts val="0"/>
              </a:spcBef>
              <a:spcAft>
                <a:spcPts val="0"/>
              </a:spcAft>
              <a:buSzPts val="3000"/>
              <a:buNone/>
              <a:defRPr/>
            </a:lvl3pPr>
            <a:lvl4pPr lvl="3" rtl="0" algn="r">
              <a:spcBef>
                <a:spcPts val="0"/>
              </a:spcBef>
              <a:spcAft>
                <a:spcPts val="0"/>
              </a:spcAft>
              <a:buSzPts val="3000"/>
              <a:buNone/>
              <a:defRPr/>
            </a:lvl4pPr>
            <a:lvl5pPr lvl="4" rtl="0" algn="r">
              <a:spcBef>
                <a:spcPts val="0"/>
              </a:spcBef>
              <a:spcAft>
                <a:spcPts val="0"/>
              </a:spcAft>
              <a:buSzPts val="3000"/>
              <a:buNone/>
              <a:defRPr/>
            </a:lvl5pPr>
            <a:lvl6pPr lvl="5" rtl="0" algn="r">
              <a:spcBef>
                <a:spcPts val="0"/>
              </a:spcBef>
              <a:spcAft>
                <a:spcPts val="0"/>
              </a:spcAft>
              <a:buSzPts val="3000"/>
              <a:buNone/>
              <a:defRPr/>
            </a:lvl6pPr>
            <a:lvl7pPr lvl="6" rtl="0" algn="r">
              <a:spcBef>
                <a:spcPts val="0"/>
              </a:spcBef>
              <a:spcAft>
                <a:spcPts val="0"/>
              </a:spcAft>
              <a:buSzPts val="3000"/>
              <a:buNone/>
              <a:defRPr/>
            </a:lvl7pPr>
            <a:lvl8pPr lvl="7" rtl="0" algn="r">
              <a:spcBef>
                <a:spcPts val="0"/>
              </a:spcBef>
              <a:spcAft>
                <a:spcPts val="0"/>
              </a:spcAft>
              <a:buSzPts val="3000"/>
              <a:buNone/>
              <a:defRPr/>
            </a:lvl8pPr>
            <a:lvl9pPr lvl="8" rtl="0" algn="r">
              <a:spcBef>
                <a:spcPts val="0"/>
              </a:spcBef>
              <a:spcAft>
                <a:spcPts val="0"/>
              </a:spcAft>
              <a:buSzPts val="3000"/>
              <a:buNone/>
              <a:defRPr/>
            </a:lvl9pPr>
          </a:lstStyle>
          <a:p/>
        </p:txBody>
      </p:sp>
      <p:sp>
        <p:nvSpPr>
          <p:cNvPr id="2221" name="Google Shape;2221;p433"/>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TITLE_AND_BODY_1">
    <p:spTree>
      <p:nvGrpSpPr>
        <p:cNvPr id="2222" name="Shape 2222"/>
        <p:cNvGrpSpPr/>
        <p:nvPr/>
      </p:nvGrpSpPr>
      <p:grpSpPr>
        <a:xfrm>
          <a:off x="0" y="0"/>
          <a:ext cx="0" cy="0"/>
          <a:chOff x="0" y="0"/>
          <a:chExt cx="0" cy="0"/>
        </a:xfrm>
      </p:grpSpPr>
      <p:sp>
        <p:nvSpPr>
          <p:cNvPr id="2223" name="Google Shape;2223;p434"/>
          <p:cNvSpPr txBox="1"/>
          <p:nvPr>
            <p:ph type="title"/>
          </p:nvPr>
        </p:nvSpPr>
        <p:spPr>
          <a:xfrm>
            <a:off x="720000" y="445025"/>
            <a:ext cx="7704000" cy="572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224" name="Google Shape;2224;p434"/>
          <p:cNvSpPr txBox="1"/>
          <p:nvPr>
            <p:ph idx="1" type="body"/>
          </p:nvPr>
        </p:nvSpPr>
        <p:spPr>
          <a:xfrm>
            <a:off x="720000" y="1381075"/>
            <a:ext cx="7343700" cy="31188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Font typeface="Darker Grotesque SemiBold"/>
              <a:buChar char="●"/>
              <a:defRPr>
                <a:solidFill>
                  <a:srgbClr val="434343"/>
                </a:solidFill>
              </a:defRPr>
            </a:lvl1pPr>
            <a:lvl2pPr indent="-317500" lvl="1" marL="914400" rtl="0">
              <a:lnSpc>
                <a:spcPct val="115000"/>
              </a:lnSpc>
              <a:spcBef>
                <a:spcPts val="0"/>
              </a:spcBef>
              <a:spcAft>
                <a:spcPts val="0"/>
              </a:spcAft>
              <a:buClr>
                <a:srgbClr val="15325B"/>
              </a:buClr>
              <a:buSzPts val="1400"/>
              <a:buFont typeface="Darker Grotesque SemiBold"/>
              <a:buChar char="○"/>
              <a:defRPr>
                <a:solidFill>
                  <a:srgbClr val="434343"/>
                </a:solidFill>
              </a:defRPr>
            </a:lvl2pPr>
            <a:lvl3pPr indent="-317500" lvl="2" marL="1371600" rtl="0">
              <a:lnSpc>
                <a:spcPct val="115000"/>
              </a:lnSpc>
              <a:spcBef>
                <a:spcPts val="0"/>
              </a:spcBef>
              <a:spcAft>
                <a:spcPts val="0"/>
              </a:spcAft>
              <a:buClr>
                <a:srgbClr val="15325B"/>
              </a:buClr>
              <a:buSzPts val="1400"/>
              <a:buFont typeface="Darker Grotesque SemiBold"/>
              <a:buChar char="■"/>
              <a:defRPr>
                <a:solidFill>
                  <a:srgbClr val="434343"/>
                </a:solidFill>
              </a:defRPr>
            </a:lvl3pPr>
            <a:lvl4pPr indent="-317500" lvl="3" marL="1828800" rtl="0">
              <a:lnSpc>
                <a:spcPct val="115000"/>
              </a:lnSpc>
              <a:spcBef>
                <a:spcPts val="0"/>
              </a:spcBef>
              <a:spcAft>
                <a:spcPts val="0"/>
              </a:spcAft>
              <a:buClr>
                <a:srgbClr val="15325B"/>
              </a:buClr>
              <a:buSzPts val="1400"/>
              <a:buFont typeface="Darker Grotesque SemiBold"/>
              <a:buChar char="●"/>
              <a:defRPr>
                <a:solidFill>
                  <a:srgbClr val="434343"/>
                </a:solidFill>
              </a:defRPr>
            </a:lvl4pPr>
            <a:lvl5pPr indent="-317500" lvl="4" marL="2286000" rtl="0">
              <a:lnSpc>
                <a:spcPct val="115000"/>
              </a:lnSpc>
              <a:spcBef>
                <a:spcPts val="0"/>
              </a:spcBef>
              <a:spcAft>
                <a:spcPts val="0"/>
              </a:spcAft>
              <a:buClr>
                <a:srgbClr val="15325B"/>
              </a:buClr>
              <a:buSzPts val="1400"/>
              <a:buFont typeface="Darker Grotesque SemiBold"/>
              <a:buChar char="○"/>
              <a:defRPr>
                <a:solidFill>
                  <a:srgbClr val="434343"/>
                </a:solidFill>
              </a:defRPr>
            </a:lvl5pPr>
            <a:lvl6pPr indent="-317500" lvl="5" marL="2743200" rtl="0">
              <a:lnSpc>
                <a:spcPct val="115000"/>
              </a:lnSpc>
              <a:spcBef>
                <a:spcPts val="0"/>
              </a:spcBef>
              <a:spcAft>
                <a:spcPts val="0"/>
              </a:spcAft>
              <a:buClr>
                <a:srgbClr val="15325B"/>
              </a:buClr>
              <a:buSzPts val="1400"/>
              <a:buFont typeface="Darker Grotesque SemiBold"/>
              <a:buChar char="■"/>
              <a:defRPr>
                <a:solidFill>
                  <a:srgbClr val="434343"/>
                </a:solidFill>
              </a:defRPr>
            </a:lvl6pPr>
            <a:lvl7pPr indent="-317500" lvl="6" marL="3200400" rtl="0">
              <a:lnSpc>
                <a:spcPct val="115000"/>
              </a:lnSpc>
              <a:spcBef>
                <a:spcPts val="0"/>
              </a:spcBef>
              <a:spcAft>
                <a:spcPts val="0"/>
              </a:spcAft>
              <a:buClr>
                <a:srgbClr val="15325B"/>
              </a:buClr>
              <a:buSzPts val="1400"/>
              <a:buFont typeface="Darker Grotesque SemiBold"/>
              <a:buChar char="●"/>
              <a:defRPr>
                <a:solidFill>
                  <a:srgbClr val="434343"/>
                </a:solidFill>
              </a:defRPr>
            </a:lvl7pPr>
            <a:lvl8pPr indent="-317500" lvl="7" marL="3657600" rtl="0">
              <a:lnSpc>
                <a:spcPct val="115000"/>
              </a:lnSpc>
              <a:spcBef>
                <a:spcPts val="0"/>
              </a:spcBef>
              <a:spcAft>
                <a:spcPts val="0"/>
              </a:spcAft>
              <a:buClr>
                <a:srgbClr val="15325B"/>
              </a:buClr>
              <a:buSzPts val="1400"/>
              <a:buFont typeface="Darker Grotesque SemiBold"/>
              <a:buChar char="○"/>
              <a:defRPr>
                <a:solidFill>
                  <a:srgbClr val="434343"/>
                </a:solidFill>
              </a:defRPr>
            </a:lvl8pPr>
            <a:lvl9pPr indent="-317500" lvl="8" marL="41148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p:txBody>
      </p:sp>
      <p:sp>
        <p:nvSpPr>
          <p:cNvPr id="2225" name="Google Shape;2225;p434"/>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3">
    <p:spTree>
      <p:nvGrpSpPr>
        <p:cNvPr id="2226" name="Shape 2226"/>
        <p:cNvGrpSpPr/>
        <p:nvPr/>
      </p:nvGrpSpPr>
      <p:grpSpPr>
        <a:xfrm>
          <a:off x="0" y="0"/>
          <a:ext cx="0" cy="0"/>
          <a:chOff x="0" y="0"/>
          <a:chExt cx="0" cy="0"/>
        </a:xfrm>
      </p:grpSpPr>
      <p:sp>
        <p:nvSpPr>
          <p:cNvPr id="2227" name="Google Shape;2227;p435"/>
          <p:cNvSpPr txBox="1"/>
          <p:nvPr>
            <p:ph type="title"/>
          </p:nvPr>
        </p:nvSpPr>
        <p:spPr>
          <a:xfrm>
            <a:off x="1442987" y="3390950"/>
            <a:ext cx="2443500" cy="527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28" name="Google Shape;2228;p435"/>
          <p:cNvSpPr txBox="1"/>
          <p:nvPr>
            <p:ph idx="1" type="subTitle"/>
          </p:nvPr>
        </p:nvSpPr>
        <p:spPr>
          <a:xfrm>
            <a:off x="1442987" y="3804248"/>
            <a:ext cx="24435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29" name="Google Shape;2229;p435"/>
          <p:cNvSpPr txBox="1"/>
          <p:nvPr>
            <p:ph idx="2" type="title"/>
          </p:nvPr>
        </p:nvSpPr>
        <p:spPr>
          <a:xfrm>
            <a:off x="5257513" y="3390950"/>
            <a:ext cx="2443500" cy="527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30" name="Google Shape;2230;p435"/>
          <p:cNvSpPr txBox="1"/>
          <p:nvPr>
            <p:ph idx="3" type="subTitle"/>
          </p:nvPr>
        </p:nvSpPr>
        <p:spPr>
          <a:xfrm>
            <a:off x="5257513" y="3804248"/>
            <a:ext cx="24435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31" name="Google Shape;2231;p435"/>
          <p:cNvSpPr txBox="1"/>
          <p:nvPr>
            <p:ph idx="4" type="title"/>
          </p:nvPr>
        </p:nvSpPr>
        <p:spPr>
          <a:xfrm>
            <a:off x="720000" y="445025"/>
            <a:ext cx="7704000" cy="572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232" name="Google Shape;2232;p435"/>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2233" name="Shape 2233"/>
        <p:cNvGrpSpPr/>
        <p:nvPr/>
      </p:nvGrpSpPr>
      <p:grpSpPr>
        <a:xfrm>
          <a:off x="0" y="0"/>
          <a:ext cx="0" cy="0"/>
          <a:chOff x="0" y="0"/>
          <a:chExt cx="0" cy="0"/>
        </a:xfrm>
      </p:grpSpPr>
      <p:sp>
        <p:nvSpPr>
          <p:cNvPr id="2234" name="Google Shape;2234;p436"/>
          <p:cNvSpPr txBox="1"/>
          <p:nvPr>
            <p:ph type="title"/>
          </p:nvPr>
        </p:nvSpPr>
        <p:spPr>
          <a:xfrm>
            <a:off x="710750" y="3380025"/>
            <a:ext cx="18051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35" name="Google Shape;2235;p436"/>
          <p:cNvSpPr txBox="1"/>
          <p:nvPr>
            <p:ph idx="1" type="subTitle"/>
          </p:nvPr>
        </p:nvSpPr>
        <p:spPr>
          <a:xfrm>
            <a:off x="710750" y="3785547"/>
            <a:ext cx="3465900" cy="776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36" name="Google Shape;2236;p436"/>
          <p:cNvSpPr txBox="1"/>
          <p:nvPr>
            <p:ph idx="2" type="title"/>
          </p:nvPr>
        </p:nvSpPr>
        <p:spPr>
          <a:xfrm>
            <a:off x="710750" y="1223125"/>
            <a:ext cx="18051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37" name="Google Shape;2237;p436"/>
          <p:cNvSpPr txBox="1"/>
          <p:nvPr>
            <p:ph idx="3" type="subTitle"/>
          </p:nvPr>
        </p:nvSpPr>
        <p:spPr>
          <a:xfrm>
            <a:off x="710750" y="1627900"/>
            <a:ext cx="3465900" cy="776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38" name="Google Shape;2238;p436"/>
          <p:cNvSpPr txBox="1"/>
          <p:nvPr>
            <p:ph idx="4" type="title"/>
          </p:nvPr>
        </p:nvSpPr>
        <p:spPr>
          <a:xfrm>
            <a:off x="710750" y="2301213"/>
            <a:ext cx="18051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39" name="Google Shape;2239;p436"/>
          <p:cNvSpPr txBox="1"/>
          <p:nvPr>
            <p:ph idx="5" type="subTitle"/>
          </p:nvPr>
        </p:nvSpPr>
        <p:spPr>
          <a:xfrm>
            <a:off x="710750" y="2706729"/>
            <a:ext cx="3465900" cy="776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40" name="Google Shape;2240;p436"/>
          <p:cNvSpPr txBox="1"/>
          <p:nvPr>
            <p:ph idx="6" type="title"/>
          </p:nvPr>
        </p:nvSpPr>
        <p:spPr>
          <a:xfrm>
            <a:off x="710750" y="387250"/>
            <a:ext cx="4724700" cy="7764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b="1"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241" name="Google Shape;2241;p436"/>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2242" name="Shape 2242"/>
        <p:cNvGrpSpPr/>
        <p:nvPr/>
      </p:nvGrpSpPr>
      <p:grpSpPr>
        <a:xfrm>
          <a:off x="0" y="0"/>
          <a:ext cx="0" cy="0"/>
          <a:chOff x="0" y="0"/>
          <a:chExt cx="0" cy="0"/>
        </a:xfrm>
      </p:grpSpPr>
      <p:sp>
        <p:nvSpPr>
          <p:cNvPr id="2243" name="Google Shape;2243;p437"/>
          <p:cNvSpPr txBox="1"/>
          <p:nvPr>
            <p:ph type="title"/>
          </p:nvPr>
        </p:nvSpPr>
        <p:spPr>
          <a:xfrm>
            <a:off x="772650" y="1565975"/>
            <a:ext cx="2443500" cy="527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44" name="Google Shape;2244;p437"/>
          <p:cNvSpPr txBox="1"/>
          <p:nvPr>
            <p:ph idx="1" type="subTitle"/>
          </p:nvPr>
        </p:nvSpPr>
        <p:spPr>
          <a:xfrm>
            <a:off x="772650" y="1979273"/>
            <a:ext cx="24435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45" name="Google Shape;2245;p437"/>
          <p:cNvSpPr txBox="1"/>
          <p:nvPr>
            <p:ph idx="2" type="title"/>
          </p:nvPr>
        </p:nvSpPr>
        <p:spPr>
          <a:xfrm>
            <a:off x="3291776" y="1565975"/>
            <a:ext cx="2443500" cy="527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46" name="Google Shape;2246;p437"/>
          <p:cNvSpPr txBox="1"/>
          <p:nvPr>
            <p:ph idx="3" type="subTitle"/>
          </p:nvPr>
        </p:nvSpPr>
        <p:spPr>
          <a:xfrm>
            <a:off x="3291777" y="1979273"/>
            <a:ext cx="24435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47" name="Google Shape;2247;p437"/>
          <p:cNvSpPr txBox="1"/>
          <p:nvPr>
            <p:ph idx="4" type="title"/>
          </p:nvPr>
        </p:nvSpPr>
        <p:spPr>
          <a:xfrm>
            <a:off x="772650" y="3083619"/>
            <a:ext cx="2443500" cy="527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48" name="Google Shape;2248;p437"/>
          <p:cNvSpPr txBox="1"/>
          <p:nvPr>
            <p:ph idx="5" type="subTitle"/>
          </p:nvPr>
        </p:nvSpPr>
        <p:spPr>
          <a:xfrm>
            <a:off x="772650" y="3496926"/>
            <a:ext cx="24435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49" name="Google Shape;2249;p437"/>
          <p:cNvSpPr txBox="1"/>
          <p:nvPr>
            <p:ph idx="6" type="title"/>
          </p:nvPr>
        </p:nvSpPr>
        <p:spPr>
          <a:xfrm>
            <a:off x="3300396" y="3083619"/>
            <a:ext cx="2426400" cy="527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50" name="Google Shape;2250;p437"/>
          <p:cNvSpPr txBox="1"/>
          <p:nvPr>
            <p:ph idx="7" type="subTitle"/>
          </p:nvPr>
        </p:nvSpPr>
        <p:spPr>
          <a:xfrm>
            <a:off x="3291777" y="3496926"/>
            <a:ext cx="24435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51" name="Google Shape;2251;p437"/>
          <p:cNvSpPr txBox="1"/>
          <p:nvPr>
            <p:ph idx="8" type="title"/>
          </p:nvPr>
        </p:nvSpPr>
        <p:spPr>
          <a:xfrm>
            <a:off x="720000" y="445025"/>
            <a:ext cx="7704000" cy="572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000"/>
              <a:buNone/>
              <a:defRPr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252" name="Google Shape;2252;p437"/>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type="secHead">
  <p:cSld name="SECTION_HEADER">
    <p:spTree>
      <p:nvGrpSpPr>
        <p:cNvPr id="242" name="Shape 242"/>
        <p:cNvGrpSpPr/>
        <p:nvPr/>
      </p:nvGrpSpPr>
      <p:grpSpPr>
        <a:xfrm>
          <a:off x="0" y="0"/>
          <a:ext cx="0" cy="0"/>
          <a:chOff x="0" y="0"/>
          <a:chExt cx="0" cy="0"/>
        </a:xfrm>
      </p:grpSpPr>
      <p:sp>
        <p:nvSpPr>
          <p:cNvPr id="243" name="Google Shape;243;p45"/>
          <p:cNvSpPr/>
          <p:nvPr/>
        </p:nvSpPr>
        <p:spPr>
          <a:xfrm>
            <a:off x="1106400" y="1302300"/>
            <a:ext cx="6931200" cy="2538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45"/>
          <p:cNvSpPr txBox="1"/>
          <p:nvPr>
            <p:ph type="title"/>
          </p:nvPr>
        </p:nvSpPr>
        <p:spPr>
          <a:xfrm>
            <a:off x="1275425" y="1502700"/>
            <a:ext cx="6534000" cy="2135400"/>
          </a:xfrm>
          <a:prstGeom prst="rect">
            <a:avLst/>
          </a:prstGeom>
          <a:ln cap="flat" cmpd="sng" w="38100">
            <a:solidFill>
              <a:srgbClr val="383838"/>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45" name="Google Shape;245;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46" name="Google Shape;246;p45"/>
          <p:cNvSpPr txBox="1"/>
          <p:nvPr/>
        </p:nvSpPr>
        <p:spPr>
          <a:xfrm>
            <a:off x="2310400" y="1421775"/>
            <a:ext cx="602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oppins"/>
              <a:ea typeface="Poppins"/>
              <a:cs typeface="Poppins"/>
              <a:sym typeface="Poppins"/>
            </a:endParaRPr>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2253" name="Shape 2253"/>
        <p:cNvGrpSpPr/>
        <p:nvPr/>
      </p:nvGrpSpPr>
      <p:grpSpPr>
        <a:xfrm>
          <a:off x="0" y="0"/>
          <a:ext cx="0" cy="0"/>
          <a:chOff x="0" y="0"/>
          <a:chExt cx="0" cy="0"/>
        </a:xfrm>
      </p:grpSpPr>
      <p:sp>
        <p:nvSpPr>
          <p:cNvPr id="2254" name="Google Shape;2254;p438"/>
          <p:cNvSpPr txBox="1"/>
          <p:nvPr>
            <p:ph type="title"/>
          </p:nvPr>
        </p:nvSpPr>
        <p:spPr>
          <a:xfrm>
            <a:off x="6651929" y="596775"/>
            <a:ext cx="18123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55" name="Google Shape;2255;p438"/>
          <p:cNvSpPr txBox="1"/>
          <p:nvPr>
            <p:ph idx="1" type="subTitle"/>
          </p:nvPr>
        </p:nvSpPr>
        <p:spPr>
          <a:xfrm>
            <a:off x="6651929" y="1023959"/>
            <a:ext cx="18123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56" name="Google Shape;2256;p438"/>
          <p:cNvSpPr txBox="1"/>
          <p:nvPr>
            <p:ph idx="2" type="title"/>
          </p:nvPr>
        </p:nvSpPr>
        <p:spPr>
          <a:xfrm>
            <a:off x="3876449" y="2061850"/>
            <a:ext cx="18123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57" name="Google Shape;2257;p438"/>
          <p:cNvSpPr txBox="1"/>
          <p:nvPr>
            <p:ph idx="3" type="subTitle"/>
          </p:nvPr>
        </p:nvSpPr>
        <p:spPr>
          <a:xfrm>
            <a:off x="3876450" y="2489034"/>
            <a:ext cx="18123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58" name="Google Shape;2258;p438"/>
          <p:cNvSpPr txBox="1"/>
          <p:nvPr>
            <p:ph idx="4" type="title"/>
          </p:nvPr>
        </p:nvSpPr>
        <p:spPr>
          <a:xfrm>
            <a:off x="3876453" y="596775"/>
            <a:ext cx="18123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59" name="Google Shape;2259;p438"/>
          <p:cNvSpPr txBox="1"/>
          <p:nvPr>
            <p:ph idx="5" type="subTitle"/>
          </p:nvPr>
        </p:nvSpPr>
        <p:spPr>
          <a:xfrm>
            <a:off x="3876455" y="1023959"/>
            <a:ext cx="18123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60" name="Google Shape;2260;p438"/>
          <p:cNvSpPr txBox="1"/>
          <p:nvPr>
            <p:ph idx="6" type="title"/>
          </p:nvPr>
        </p:nvSpPr>
        <p:spPr>
          <a:xfrm>
            <a:off x="3876449" y="3526925"/>
            <a:ext cx="18123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61" name="Google Shape;2261;p438"/>
          <p:cNvSpPr txBox="1"/>
          <p:nvPr>
            <p:ph idx="7" type="subTitle"/>
          </p:nvPr>
        </p:nvSpPr>
        <p:spPr>
          <a:xfrm>
            <a:off x="3876450" y="3947167"/>
            <a:ext cx="18123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62" name="Google Shape;2262;p438"/>
          <p:cNvSpPr txBox="1"/>
          <p:nvPr>
            <p:ph idx="8" type="title"/>
          </p:nvPr>
        </p:nvSpPr>
        <p:spPr>
          <a:xfrm>
            <a:off x="6651925" y="2061850"/>
            <a:ext cx="18123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63" name="Google Shape;2263;p438"/>
          <p:cNvSpPr txBox="1"/>
          <p:nvPr>
            <p:ph idx="9" type="subTitle"/>
          </p:nvPr>
        </p:nvSpPr>
        <p:spPr>
          <a:xfrm>
            <a:off x="6651925" y="2489034"/>
            <a:ext cx="18123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64" name="Google Shape;2264;p438"/>
          <p:cNvSpPr txBox="1"/>
          <p:nvPr>
            <p:ph idx="13" type="title"/>
          </p:nvPr>
        </p:nvSpPr>
        <p:spPr>
          <a:xfrm>
            <a:off x="6651925" y="3526925"/>
            <a:ext cx="18123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24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65" name="Google Shape;2265;p438"/>
          <p:cNvSpPr txBox="1"/>
          <p:nvPr>
            <p:ph idx="14" type="subTitle"/>
          </p:nvPr>
        </p:nvSpPr>
        <p:spPr>
          <a:xfrm>
            <a:off x="6651925" y="3947167"/>
            <a:ext cx="18123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66" name="Google Shape;2266;p438"/>
          <p:cNvSpPr txBox="1"/>
          <p:nvPr>
            <p:ph idx="15" type="title"/>
          </p:nvPr>
        </p:nvSpPr>
        <p:spPr>
          <a:xfrm>
            <a:off x="796200" y="2024325"/>
            <a:ext cx="2117100" cy="9564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267" name="Google Shape;2267;p438"/>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2268" name="Shape 2268"/>
        <p:cNvGrpSpPr/>
        <p:nvPr/>
      </p:nvGrpSpPr>
      <p:grpSpPr>
        <a:xfrm>
          <a:off x="0" y="0"/>
          <a:ext cx="0" cy="0"/>
          <a:chOff x="0" y="0"/>
          <a:chExt cx="0" cy="0"/>
        </a:xfrm>
      </p:grpSpPr>
      <p:sp>
        <p:nvSpPr>
          <p:cNvPr id="2269" name="Google Shape;2269;p439"/>
          <p:cNvSpPr txBox="1"/>
          <p:nvPr>
            <p:ph hasCustomPrompt="1" type="title"/>
          </p:nvPr>
        </p:nvSpPr>
        <p:spPr>
          <a:xfrm>
            <a:off x="1055400" y="983350"/>
            <a:ext cx="3859500" cy="828300"/>
          </a:xfrm>
          <a:prstGeom prst="rect">
            <a:avLst/>
          </a:prstGeom>
        </p:spPr>
        <p:txBody>
          <a:bodyPr anchorCtr="0" anchor="t" bIns="91425" lIns="91425" spcFirstLastPara="1" rIns="91425" wrap="square" tIns="91425">
            <a:noAutofit/>
          </a:bodyPr>
          <a:lstStyle>
            <a:lvl1pPr lvl="0" rtl="0">
              <a:spcBef>
                <a:spcPts val="0"/>
              </a:spcBef>
              <a:spcAft>
                <a:spcPts val="0"/>
              </a:spcAft>
              <a:buSzPts val="6200"/>
              <a:buNone/>
              <a:defRPr b="1" sz="50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270" name="Google Shape;2270;p439"/>
          <p:cNvSpPr txBox="1"/>
          <p:nvPr>
            <p:ph idx="1" type="subTitle"/>
          </p:nvPr>
        </p:nvSpPr>
        <p:spPr>
          <a:xfrm>
            <a:off x="1055400" y="1811650"/>
            <a:ext cx="4327200" cy="5406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800">
                <a:solidFill>
                  <a:srgbClr val="242424"/>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71" name="Google Shape;2271;p439"/>
          <p:cNvSpPr txBox="1"/>
          <p:nvPr>
            <p:ph hasCustomPrompt="1" idx="2" type="title"/>
          </p:nvPr>
        </p:nvSpPr>
        <p:spPr>
          <a:xfrm>
            <a:off x="1055400" y="2605127"/>
            <a:ext cx="3859500" cy="828300"/>
          </a:xfrm>
          <a:prstGeom prst="rect">
            <a:avLst/>
          </a:prstGeom>
        </p:spPr>
        <p:txBody>
          <a:bodyPr anchorCtr="0" anchor="t" bIns="91425" lIns="91425" spcFirstLastPara="1" rIns="91425" wrap="square" tIns="91425">
            <a:noAutofit/>
          </a:bodyPr>
          <a:lstStyle>
            <a:lvl1pPr lvl="0" rtl="0">
              <a:spcBef>
                <a:spcPts val="0"/>
              </a:spcBef>
              <a:spcAft>
                <a:spcPts val="0"/>
              </a:spcAft>
              <a:buSzPts val="6200"/>
              <a:buNone/>
              <a:defRPr b="1" sz="50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272" name="Google Shape;2272;p439"/>
          <p:cNvSpPr txBox="1"/>
          <p:nvPr>
            <p:ph idx="3" type="subTitle"/>
          </p:nvPr>
        </p:nvSpPr>
        <p:spPr>
          <a:xfrm>
            <a:off x="1055400" y="3433423"/>
            <a:ext cx="4327200" cy="5406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800">
                <a:solidFill>
                  <a:srgbClr val="242424"/>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73" name="Google Shape;2273;p439"/>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2274" name="Shape 2274"/>
        <p:cNvGrpSpPr/>
        <p:nvPr/>
      </p:nvGrpSpPr>
      <p:grpSpPr>
        <a:xfrm>
          <a:off x="0" y="0"/>
          <a:ext cx="0" cy="0"/>
          <a:chOff x="0" y="0"/>
          <a:chExt cx="0" cy="0"/>
        </a:xfrm>
      </p:grpSpPr>
      <p:sp>
        <p:nvSpPr>
          <p:cNvPr id="2275" name="Google Shape;2275;p440"/>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440"/>
          <p:cNvSpPr txBox="1"/>
          <p:nvPr>
            <p:ph type="ctrTitle"/>
          </p:nvPr>
        </p:nvSpPr>
        <p:spPr>
          <a:xfrm>
            <a:off x="2429950" y="499475"/>
            <a:ext cx="4284000" cy="997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277" name="Google Shape;2277;p440"/>
          <p:cNvSpPr txBox="1"/>
          <p:nvPr>
            <p:ph idx="1" type="subTitle"/>
          </p:nvPr>
        </p:nvSpPr>
        <p:spPr>
          <a:xfrm>
            <a:off x="3265350" y="1502417"/>
            <a:ext cx="2613300" cy="1284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2278" name="Google Shape;2278;p440"/>
          <p:cNvSpPr txBox="1"/>
          <p:nvPr>
            <p:ph idx="2" type="subTitle"/>
          </p:nvPr>
        </p:nvSpPr>
        <p:spPr>
          <a:xfrm>
            <a:off x="2425000" y="4124521"/>
            <a:ext cx="4293900" cy="456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200">
                <a:solidFill>
                  <a:srgbClr val="434343"/>
                </a:solidFill>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2279" name="Google Shape;2279;p440"/>
          <p:cNvSpPr txBox="1"/>
          <p:nvPr/>
        </p:nvSpPr>
        <p:spPr>
          <a:xfrm>
            <a:off x="2730325" y="3416238"/>
            <a:ext cx="3705600" cy="6306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GB" sz="1000">
                <a:solidFill>
                  <a:srgbClr val="434343"/>
                </a:solidFill>
                <a:latin typeface="Nunito"/>
                <a:ea typeface="Nunito"/>
                <a:cs typeface="Nunito"/>
                <a:sym typeface="Nunito"/>
              </a:rPr>
              <a:t>CRÉDITOS: Esta plantilla de presentación fue creada por </a:t>
            </a:r>
            <a:r>
              <a:rPr lang="en-GB" sz="1000">
                <a:solidFill>
                  <a:srgbClr val="434343"/>
                </a:solidFill>
                <a:uFill>
                  <a:noFill/>
                </a:uFill>
                <a:latin typeface="Nunito"/>
                <a:ea typeface="Nunito"/>
                <a:cs typeface="Nunito"/>
                <a:sym typeface="Nunito"/>
                <a:hlinkClick r:id="rId2">
                  <a:extLst>
                    <a:ext uri="{A12FA001-AC4F-418D-AE19-62706E023703}">
                      <ahyp:hlinkClr val="tx"/>
                    </a:ext>
                  </a:extLst>
                </a:hlinkClick>
              </a:rPr>
              <a:t>Slidesgo</a:t>
            </a:r>
            <a:r>
              <a:rPr lang="en-GB" sz="1000">
                <a:solidFill>
                  <a:srgbClr val="434343"/>
                </a:solidFill>
                <a:latin typeface="Nunito"/>
                <a:ea typeface="Nunito"/>
                <a:cs typeface="Nunito"/>
                <a:sym typeface="Nunito"/>
              </a:rPr>
              <a:t>, que incluye iconos de </a:t>
            </a:r>
            <a:r>
              <a:rPr lang="en-GB" sz="1000">
                <a:solidFill>
                  <a:srgbClr val="434343"/>
                </a:solidFill>
                <a:uFill>
                  <a:noFill/>
                </a:uFill>
                <a:latin typeface="Nunito"/>
                <a:ea typeface="Nunito"/>
                <a:cs typeface="Nunito"/>
                <a:sym typeface="Nunito"/>
                <a:hlinkClick r:id="rId3">
                  <a:extLst>
                    <a:ext uri="{A12FA001-AC4F-418D-AE19-62706E023703}">
                      <ahyp:hlinkClr val="tx"/>
                    </a:ext>
                  </a:extLst>
                </a:hlinkClick>
              </a:rPr>
              <a:t>Flaticon</a:t>
            </a:r>
            <a:r>
              <a:rPr lang="en-GB" sz="1000">
                <a:solidFill>
                  <a:srgbClr val="434343"/>
                </a:solidFill>
                <a:latin typeface="Nunito"/>
                <a:ea typeface="Nunito"/>
                <a:cs typeface="Nunito"/>
                <a:sym typeface="Nunito"/>
              </a:rPr>
              <a:t>, infografías e imágenes de </a:t>
            </a:r>
            <a:r>
              <a:rPr lang="en-GB" sz="1000">
                <a:solidFill>
                  <a:srgbClr val="434343"/>
                </a:solidFill>
                <a:uFill>
                  <a:noFill/>
                </a:uFill>
                <a:latin typeface="Nunito"/>
                <a:ea typeface="Nunito"/>
                <a:cs typeface="Nunito"/>
                <a:sym typeface="Nunito"/>
                <a:hlinkClick r:id="rId4">
                  <a:extLst>
                    <a:ext uri="{A12FA001-AC4F-418D-AE19-62706E023703}">
                      <ahyp:hlinkClr val="tx"/>
                    </a:ext>
                  </a:extLst>
                </a:hlinkClick>
              </a:rPr>
              <a:t>Freepik</a:t>
            </a:r>
            <a:r>
              <a:rPr lang="en-GB" sz="1000">
                <a:solidFill>
                  <a:srgbClr val="434343"/>
                </a:solidFill>
                <a:latin typeface="Nunito"/>
                <a:ea typeface="Nunito"/>
                <a:cs typeface="Nunito"/>
                <a:sym typeface="Nunito"/>
              </a:rPr>
              <a:t> e ilustraciones de </a:t>
            </a:r>
            <a:r>
              <a:rPr lang="en-GB" sz="1000">
                <a:solidFill>
                  <a:srgbClr val="434343"/>
                </a:solidFill>
                <a:uFill>
                  <a:noFill/>
                </a:uFill>
                <a:latin typeface="Nunito"/>
                <a:ea typeface="Nunito"/>
                <a:cs typeface="Nunito"/>
                <a:sym typeface="Nunito"/>
                <a:hlinkClick r:id="rId5">
                  <a:extLst>
                    <a:ext uri="{A12FA001-AC4F-418D-AE19-62706E023703}">
                      <ahyp:hlinkClr val="tx"/>
                    </a:ext>
                  </a:extLst>
                </a:hlinkClick>
              </a:rPr>
              <a:t>Storyset</a:t>
            </a:r>
            <a:endParaRPr sz="1000">
              <a:solidFill>
                <a:srgbClr val="434343"/>
              </a:solidFill>
              <a:latin typeface="Nunito"/>
              <a:ea typeface="Nunito"/>
              <a:cs typeface="Nunito"/>
              <a:sym typeface="Nunito"/>
            </a:endParaRPr>
          </a:p>
          <a:p>
            <a:pPr indent="0" lvl="0" marL="0" rtl="0" algn="ctr">
              <a:lnSpc>
                <a:spcPct val="100000"/>
              </a:lnSpc>
              <a:spcBef>
                <a:spcPts val="300"/>
              </a:spcBef>
              <a:spcAft>
                <a:spcPts val="0"/>
              </a:spcAft>
              <a:buNone/>
            </a:pPr>
            <a:r>
              <a:t/>
            </a:r>
            <a:endParaRPr sz="1000">
              <a:solidFill>
                <a:srgbClr val="434343"/>
              </a:solidFill>
              <a:latin typeface="Nunito"/>
              <a:ea typeface="Nunito"/>
              <a:cs typeface="Nunito"/>
              <a:sym typeface="Nunito"/>
            </a:endParaRPr>
          </a:p>
        </p:txBody>
      </p:sp>
    </p:spTree>
  </p:cSld>
  <p:clrMapOvr>
    <a:masterClrMapping/>
  </p:clrMapOvr>
</p:sldLayout>
</file>

<file path=ppt/slideLayouts/slideLayout4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2280" name="Shape 2280"/>
        <p:cNvGrpSpPr/>
        <p:nvPr/>
      </p:nvGrpSpPr>
      <p:grpSpPr>
        <a:xfrm>
          <a:off x="0" y="0"/>
          <a:ext cx="0" cy="0"/>
          <a:chOff x="0" y="0"/>
          <a:chExt cx="0" cy="0"/>
        </a:xfrm>
      </p:grpSpPr>
      <p:sp>
        <p:nvSpPr>
          <p:cNvPr id="2281" name="Google Shape;2281;p441"/>
          <p:cNvSpPr/>
          <p:nvPr/>
        </p:nvSpPr>
        <p:spPr>
          <a:xfrm>
            <a:off x="148375" y="148500"/>
            <a:ext cx="8869500" cy="4846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2282" name="Shape 2282"/>
        <p:cNvGrpSpPr/>
        <p:nvPr/>
      </p:nvGrpSpPr>
      <p:grpSpPr>
        <a:xfrm>
          <a:off x="0" y="0"/>
          <a:ext cx="0" cy="0"/>
          <a:chOff x="0" y="0"/>
          <a:chExt cx="0" cy="0"/>
        </a:xfrm>
      </p:grpSpPr>
    </p:spTree>
  </p:cSld>
  <p:clrMapOvr>
    <a:masterClrMapping/>
  </p:clrMapOvr>
</p:sldLayout>
</file>

<file path=ppt/slideLayouts/slideLayout4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ype="title">
  <p:cSld name="TITLE">
    <p:spTree>
      <p:nvGrpSpPr>
        <p:cNvPr id="2287" name="Shape 2287"/>
        <p:cNvGrpSpPr/>
        <p:nvPr/>
      </p:nvGrpSpPr>
      <p:grpSpPr>
        <a:xfrm>
          <a:off x="0" y="0"/>
          <a:ext cx="0" cy="0"/>
          <a:chOff x="0" y="0"/>
          <a:chExt cx="0" cy="0"/>
        </a:xfrm>
      </p:grpSpPr>
      <p:sp>
        <p:nvSpPr>
          <p:cNvPr id="2288" name="Google Shape;2288;p444"/>
          <p:cNvSpPr/>
          <p:nvPr/>
        </p:nvSpPr>
        <p:spPr>
          <a:xfrm>
            <a:off x="0" y="-50"/>
            <a:ext cx="57117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444"/>
          <p:cNvSpPr txBox="1"/>
          <p:nvPr>
            <p:ph type="ctrTitle"/>
          </p:nvPr>
        </p:nvSpPr>
        <p:spPr>
          <a:xfrm>
            <a:off x="996600" y="2153575"/>
            <a:ext cx="7150800" cy="1254600"/>
          </a:xfrm>
          <a:prstGeom prst="rect">
            <a:avLst/>
          </a:prstGeom>
          <a:ln cap="flat" cmpd="sng" w="38100">
            <a:solidFill>
              <a:srgbClr val="2C2C2C"/>
            </a:solidFill>
            <a:prstDash val="solid"/>
            <a:round/>
            <a:headEnd len="sm" w="sm" type="none"/>
            <a:tailEnd len="sm" w="sm" type="none"/>
          </a:ln>
        </p:spPr>
        <p:txBody>
          <a:bodyPr anchorCtr="0" anchor="ctr" bIns="360000" lIns="90000" spcFirstLastPara="1" rIns="91425" wrap="square" tIns="360000">
            <a:noAutofit/>
          </a:bodyPr>
          <a:lstStyle>
            <a:lvl1pPr lvl="0" rtl="0" algn="ctr">
              <a:spcBef>
                <a:spcPts val="0"/>
              </a:spcBef>
              <a:spcAft>
                <a:spcPts val="0"/>
              </a:spcAft>
              <a:buSzPts val="4500"/>
              <a:buFont typeface="Poppins Medium"/>
              <a:buNone/>
              <a:defRPr sz="4500">
                <a:latin typeface="Poppins Medium"/>
                <a:ea typeface="Poppins Medium"/>
                <a:cs typeface="Poppins Medium"/>
                <a:sym typeface="Poppins Medium"/>
              </a:defRPr>
            </a:lvl1pPr>
            <a:lvl2pPr lvl="1" rtl="0" algn="ctr">
              <a:spcBef>
                <a:spcPts val="0"/>
              </a:spcBef>
              <a:spcAft>
                <a:spcPts val="0"/>
              </a:spcAft>
              <a:buSzPts val="4500"/>
              <a:buNone/>
              <a:defRPr sz="4500"/>
            </a:lvl2pPr>
            <a:lvl3pPr lvl="2" rtl="0" algn="ctr">
              <a:spcBef>
                <a:spcPts val="0"/>
              </a:spcBef>
              <a:spcAft>
                <a:spcPts val="0"/>
              </a:spcAft>
              <a:buSzPts val="4500"/>
              <a:buNone/>
              <a:defRPr sz="4500"/>
            </a:lvl3pPr>
            <a:lvl4pPr lvl="3" rtl="0" algn="ctr">
              <a:spcBef>
                <a:spcPts val="0"/>
              </a:spcBef>
              <a:spcAft>
                <a:spcPts val="0"/>
              </a:spcAft>
              <a:buSzPts val="4500"/>
              <a:buNone/>
              <a:defRPr sz="4500"/>
            </a:lvl4pPr>
            <a:lvl5pPr lvl="4" rtl="0" algn="ctr">
              <a:spcBef>
                <a:spcPts val="0"/>
              </a:spcBef>
              <a:spcAft>
                <a:spcPts val="0"/>
              </a:spcAft>
              <a:buSzPts val="4500"/>
              <a:buNone/>
              <a:defRPr sz="4500"/>
            </a:lvl5pPr>
            <a:lvl6pPr lvl="5" rtl="0" algn="ctr">
              <a:spcBef>
                <a:spcPts val="0"/>
              </a:spcBef>
              <a:spcAft>
                <a:spcPts val="0"/>
              </a:spcAft>
              <a:buSzPts val="4500"/>
              <a:buNone/>
              <a:defRPr sz="4500"/>
            </a:lvl6pPr>
            <a:lvl7pPr lvl="6" rtl="0" algn="ctr">
              <a:spcBef>
                <a:spcPts val="0"/>
              </a:spcBef>
              <a:spcAft>
                <a:spcPts val="0"/>
              </a:spcAft>
              <a:buSzPts val="4500"/>
              <a:buNone/>
              <a:defRPr sz="4500"/>
            </a:lvl7pPr>
            <a:lvl8pPr lvl="7" rtl="0" algn="ctr">
              <a:spcBef>
                <a:spcPts val="0"/>
              </a:spcBef>
              <a:spcAft>
                <a:spcPts val="0"/>
              </a:spcAft>
              <a:buSzPts val="4500"/>
              <a:buNone/>
              <a:defRPr sz="4500"/>
            </a:lvl8pPr>
            <a:lvl9pPr lvl="8" rtl="0" algn="ctr">
              <a:spcBef>
                <a:spcPts val="0"/>
              </a:spcBef>
              <a:spcAft>
                <a:spcPts val="0"/>
              </a:spcAft>
              <a:buSzPts val="4500"/>
              <a:buNone/>
              <a:defRPr sz="4500"/>
            </a:lvl9pPr>
          </a:lstStyle>
          <a:p/>
        </p:txBody>
      </p:sp>
      <p:sp>
        <p:nvSpPr>
          <p:cNvPr id="2290" name="Google Shape;2290;p444"/>
          <p:cNvSpPr txBox="1"/>
          <p:nvPr>
            <p:ph idx="1" type="subTitle"/>
          </p:nvPr>
        </p:nvSpPr>
        <p:spPr>
          <a:xfrm>
            <a:off x="920400" y="1245100"/>
            <a:ext cx="2967300" cy="438000"/>
          </a:xfrm>
          <a:prstGeom prst="rect">
            <a:avLst/>
          </a:prstGeom>
        </p:spPr>
        <p:txBody>
          <a:bodyPr anchorCtr="0" anchor="t" bIns="91425" lIns="91425" spcFirstLastPara="1" rIns="80200" wrap="square" tIns="91425">
            <a:spAutoFit/>
          </a:bodyPr>
          <a:lstStyle>
            <a:lvl1pPr lvl="0" rtl="0">
              <a:lnSpc>
                <a:spcPct val="100000"/>
              </a:lnSpc>
              <a:spcBef>
                <a:spcPts val="0"/>
              </a:spcBef>
              <a:spcAft>
                <a:spcPts val="0"/>
              </a:spcAft>
              <a:buClr>
                <a:srgbClr val="383838"/>
              </a:buClr>
              <a:buSzPts val="1800"/>
              <a:buFont typeface="Poppins"/>
              <a:buNone/>
              <a:defRPr>
                <a:solidFill>
                  <a:srgbClr val="383838"/>
                </a:solidFill>
                <a:latin typeface="Poppins"/>
                <a:ea typeface="Poppins"/>
                <a:cs typeface="Poppins"/>
                <a:sym typeface="Poppins"/>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291" name="Google Shape;2291;p4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cSld name="TITLE_3">
    <p:spTree>
      <p:nvGrpSpPr>
        <p:cNvPr id="2292" name="Shape 2292"/>
        <p:cNvGrpSpPr/>
        <p:nvPr/>
      </p:nvGrpSpPr>
      <p:grpSpPr>
        <a:xfrm>
          <a:off x="0" y="0"/>
          <a:ext cx="0" cy="0"/>
          <a:chOff x="0" y="0"/>
          <a:chExt cx="0" cy="0"/>
        </a:xfrm>
      </p:grpSpPr>
      <p:sp>
        <p:nvSpPr>
          <p:cNvPr id="2293" name="Google Shape;2293;p445"/>
          <p:cNvSpPr txBox="1"/>
          <p:nvPr>
            <p:ph type="ctrTitle"/>
          </p:nvPr>
        </p:nvSpPr>
        <p:spPr>
          <a:xfrm>
            <a:off x="996600" y="2153575"/>
            <a:ext cx="7150800" cy="1254600"/>
          </a:xfrm>
          <a:prstGeom prst="rect">
            <a:avLst/>
          </a:prstGeom>
          <a:ln cap="flat" cmpd="sng" w="38100">
            <a:solidFill>
              <a:srgbClr val="2C2C2C"/>
            </a:solidFill>
            <a:prstDash val="solid"/>
            <a:round/>
            <a:headEnd len="sm" w="sm" type="none"/>
            <a:tailEnd len="sm" w="sm" type="none"/>
          </a:ln>
        </p:spPr>
        <p:txBody>
          <a:bodyPr anchorCtr="0" anchor="ctr" bIns="360000" lIns="90000" spcFirstLastPara="1" rIns="91425" wrap="square" tIns="360000">
            <a:noAutofit/>
          </a:bodyPr>
          <a:lstStyle>
            <a:lvl1pPr lvl="0" rtl="0" algn="ctr">
              <a:spcBef>
                <a:spcPts val="0"/>
              </a:spcBef>
              <a:spcAft>
                <a:spcPts val="0"/>
              </a:spcAft>
              <a:buSzPts val="4500"/>
              <a:buFont typeface="Poppins Medium"/>
              <a:buNone/>
              <a:defRPr sz="4500">
                <a:latin typeface="Poppins Medium"/>
                <a:ea typeface="Poppins Medium"/>
                <a:cs typeface="Poppins Medium"/>
                <a:sym typeface="Poppins Medium"/>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294" name="Google Shape;2294;p445"/>
          <p:cNvSpPr txBox="1"/>
          <p:nvPr>
            <p:ph idx="1" type="subTitle"/>
          </p:nvPr>
        </p:nvSpPr>
        <p:spPr>
          <a:xfrm>
            <a:off x="920400" y="1245100"/>
            <a:ext cx="2967300" cy="438000"/>
          </a:xfrm>
          <a:prstGeom prst="rect">
            <a:avLst/>
          </a:prstGeom>
        </p:spPr>
        <p:txBody>
          <a:bodyPr anchorCtr="0" anchor="t" bIns="91425" lIns="91425" spcFirstLastPara="1" rIns="80200" wrap="square" tIns="91425">
            <a:spAutoFit/>
          </a:bodyPr>
          <a:lstStyle>
            <a:lvl1pPr lvl="0" rtl="0">
              <a:lnSpc>
                <a:spcPct val="100000"/>
              </a:lnSpc>
              <a:spcBef>
                <a:spcPts val="0"/>
              </a:spcBef>
              <a:spcAft>
                <a:spcPts val="0"/>
              </a:spcAft>
              <a:buClr>
                <a:srgbClr val="383838"/>
              </a:buClr>
              <a:buSzPts val="1800"/>
              <a:buFont typeface="Poppins"/>
              <a:buNone/>
              <a:defRPr>
                <a:solidFill>
                  <a:srgbClr val="383838"/>
                </a:solidFill>
                <a:latin typeface="Poppins"/>
                <a:ea typeface="Poppins"/>
                <a:cs typeface="Poppins"/>
                <a:sym typeface="Poppins"/>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295" name="Google Shape;2295;p4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cSld name="TITLE_1">
    <p:spTree>
      <p:nvGrpSpPr>
        <p:cNvPr id="2296" name="Shape 2296"/>
        <p:cNvGrpSpPr/>
        <p:nvPr/>
      </p:nvGrpSpPr>
      <p:grpSpPr>
        <a:xfrm>
          <a:off x="0" y="0"/>
          <a:ext cx="0" cy="0"/>
          <a:chOff x="0" y="0"/>
          <a:chExt cx="0" cy="0"/>
        </a:xfrm>
      </p:grpSpPr>
      <p:sp>
        <p:nvSpPr>
          <p:cNvPr id="2297" name="Google Shape;2297;p446"/>
          <p:cNvSpPr/>
          <p:nvPr/>
        </p:nvSpPr>
        <p:spPr>
          <a:xfrm>
            <a:off x="0" y="-50"/>
            <a:ext cx="57117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446"/>
          <p:cNvSpPr txBox="1"/>
          <p:nvPr>
            <p:ph type="ctrTitle"/>
          </p:nvPr>
        </p:nvSpPr>
        <p:spPr>
          <a:xfrm>
            <a:off x="996600" y="1715850"/>
            <a:ext cx="7150800" cy="1254600"/>
          </a:xfrm>
          <a:prstGeom prst="rect">
            <a:avLst/>
          </a:prstGeom>
          <a:ln cap="flat" cmpd="sng" w="38100">
            <a:solidFill>
              <a:srgbClr val="2C2C2C"/>
            </a:solidFill>
            <a:prstDash val="solid"/>
            <a:round/>
            <a:headEnd len="sm" w="sm" type="none"/>
            <a:tailEnd len="sm" w="sm" type="none"/>
          </a:ln>
        </p:spPr>
        <p:txBody>
          <a:bodyPr anchorCtr="0" anchor="ctr" bIns="360000" lIns="90000" spcFirstLastPara="1" rIns="91425" wrap="square" tIns="360000">
            <a:noAutofit/>
          </a:bodyPr>
          <a:lstStyle>
            <a:lvl1pPr lvl="0" rtl="0" algn="ctr">
              <a:spcBef>
                <a:spcPts val="0"/>
              </a:spcBef>
              <a:spcAft>
                <a:spcPts val="0"/>
              </a:spcAft>
              <a:buSzPts val="4500"/>
              <a:buFont typeface="Poppins Medium"/>
              <a:buNone/>
              <a:defRPr sz="4500">
                <a:latin typeface="Poppins Medium"/>
                <a:ea typeface="Poppins Medium"/>
                <a:cs typeface="Poppins Medium"/>
                <a:sym typeface="Poppins Medium"/>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299" name="Google Shape;2299;p446"/>
          <p:cNvSpPr txBox="1"/>
          <p:nvPr>
            <p:ph idx="1" type="subTitle"/>
          </p:nvPr>
        </p:nvSpPr>
        <p:spPr>
          <a:xfrm>
            <a:off x="954775" y="3125350"/>
            <a:ext cx="2967300" cy="438000"/>
          </a:xfrm>
          <a:prstGeom prst="rect">
            <a:avLst/>
          </a:prstGeom>
        </p:spPr>
        <p:txBody>
          <a:bodyPr anchorCtr="0" anchor="t" bIns="91425" lIns="91425" spcFirstLastPara="1" rIns="91425" wrap="square" tIns="91425">
            <a:spAutoFit/>
          </a:bodyPr>
          <a:lstStyle>
            <a:lvl1pPr lvl="0" rtl="0">
              <a:lnSpc>
                <a:spcPct val="100000"/>
              </a:lnSpc>
              <a:spcBef>
                <a:spcPts val="0"/>
              </a:spcBef>
              <a:spcAft>
                <a:spcPts val="0"/>
              </a:spcAft>
              <a:buClr>
                <a:srgbClr val="272727"/>
              </a:buClr>
              <a:buSzPts val="1800"/>
              <a:buFont typeface="Poppins"/>
              <a:buNone/>
              <a:defRPr>
                <a:solidFill>
                  <a:srgbClr val="272727"/>
                </a:solidFill>
                <a:latin typeface="Poppins"/>
                <a:ea typeface="Poppins"/>
                <a:cs typeface="Poppins"/>
                <a:sym typeface="Poppins"/>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300" name="Google Shape;2300;p4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cSld name="TITLE_1_1">
    <p:spTree>
      <p:nvGrpSpPr>
        <p:cNvPr id="2301" name="Shape 2301"/>
        <p:cNvGrpSpPr/>
        <p:nvPr/>
      </p:nvGrpSpPr>
      <p:grpSpPr>
        <a:xfrm>
          <a:off x="0" y="0"/>
          <a:ext cx="0" cy="0"/>
          <a:chOff x="0" y="0"/>
          <a:chExt cx="0" cy="0"/>
        </a:xfrm>
      </p:grpSpPr>
      <p:sp>
        <p:nvSpPr>
          <p:cNvPr id="2302" name="Google Shape;2302;p447"/>
          <p:cNvSpPr txBox="1"/>
          <p:nvPr>
            <p:ph type="ctrTitle"/>
          </p:nvPr>
        </p:nvSpPr>
        <p:spPr>
          <a:xfrm>
            <a:off x="996600" y="1715850"/>
            <a:ext cx="7150800" cy="1254600"/>
          </a:xfrm>
          <a:prstGeom prst="rect">
            <a:avLst/>
          </a:prstGeom>
          <a:ln cap="flat" cmpd="sng" w="38100">
            <a:solidFill>
              <a:srgbClr val="2C2C2C"/>
            </a:solidFill>
            <a:prstDash val="solid"/>
            <a:round/>
            <a:headEnd len="sm" w="sm" type="none"/>
            <a:tailEnd len="sm" w="sm" type="none"/>
          </a:ln>
        </p:spPr>
        <p:txBody>
          <a:bodyPr anchorCtr="0" anchor="ctr" bIns="360000" lIns="90000" spcFirstLastPara="1" rIns="91425" wrap="square" tIns="360000">
            <a:noAutofit/>
          </a:bodyPr>
          <a:lstStyle>
            <a:lvl1pPr lvl="0" rtl="0" algn="ctr">
              <a:spcBef>
                <a:spcPts val="0"/>
              </a:spcBef>
              <a:spcAft>
                <a:spcPts val="0"/>
              </a:spcAft>
              <a:buSzPts val="4500"/>
              <a:buFont typeface="Poppins Medium"/>
              <a:buNone/>
              <a:defRPr sz="4500">
                <a:latin typeface="Poppins Medium"/>
                <a:ea typeface="Poppins Medium"/>
                <a:cs typeface="Poppins Medium"/>
                <a:sym typeface="Poppins Medium"/>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303" name="Google Shape;2303;p447"/>
          <p:cNvSpPr txBox="1"/>
          <p:nvPr>
            <p:ph idx="1" type="subTitle"/>
          </p:nvPr>
        </p:nvSpPr>
        <p:spPr>
          <a:xfrm>
            <a:off x="954775" y="3125350"/>
            <a:ext cx="2967300" cy="438000"/>
          </a:xfrm>
          <a:prstGeom prst="rect">
            <a:avLst/>
          </a:prstGeom>
        </p:spPr>
        <p:txBody>
          <a:bodyPr anchorCtr="0" anchor="t" bIns="91425" lIns="91425" spcFirstLastPara="1" rIns="91425" wrap="square" tIns="91425">
            <a:spAutoFit/>
          </a:bodyPr>
          <a:lstStyle>
            <a:lvl1pPr lvl="0" rtl="0">
              <a:lnSpc>
                <a:spcPct val="100000"/>
              </a:lnSpc>
              <a:spcBef>
                <a:spcPts val="0"/>
              </a:spcBef>
              <a:spcAft>
                <a:spcPts val="0"/>
              </a:spcAft>
              <a:buClr>
                <a:srgbClr val="272727"/>
              </a:buClr>
              <a:buSzPts val="1800"/>
              <a:buFont typeface="Poppins"/>
              <a:buNone/>
              <a:defRPr>
                <a:solidFill>
                  <a:srgbClr val="272727"/>
                </a:solidFill>
                <a:latin typeface="Poppins"/>
                <a:ea typeface="Poppins"/>
                <a:cs typeface="Poppins"/>
                <a:sym typeface="Poppins"/>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304" name="Google Shape;2304;p4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p:cSld name="SECTION_HEADER_1_2_1">
    <p:spTree>
      <p:nvGrpSpPr>
        <p:cNvPr id="2305" name="Shape 2305"/>
        <p:cNvGrpSpPr/>
        <p:nvPr/>
      </p:nvGrpSpPr>
      <p:grpSpPr>
        <a:xfrm>
          <a:off x="0" y="0"/>
          <a:ext cx="0" cy="0"/>
          <a:chOff x="0" y="0"/>
          <a:chExt cx="0" cy="0"/>
        </a:xfrm>
      </p:grpSpPr>
      <p:sp>
        <p:nvSpPr>
          <p:cNvPr id="2306" name="Google Shape;2306;p448"/>
          <p:cNvSpPr txBox="1"/>
          <p:nvPr>
            <p:ph type="title"/>
          </p:nvPr>
        </p:nvSpPr>
        <p:spPr>
          <a:xfrm>
            <a:off x="311700" y="19222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307" name="Google Shape;2307;p4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308" name="Google Shape;2308;p448"/>
          <p:cNvSpPr/>
          <p:nvPr/>
        </p:nvSpPr>
        <p:spPr>
          <a:xfrm>
            <a:off x="3178200" y="2945513"/>
            <a:ext cx="2536800" cy="129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1">
  <p:cSld name="SECTION_HEADER_1">
    <p:spTree>
      <p:nvGrpSpPr>
        <p:cNvPr id="247" name="Shape 247"/>
        <p:cNvGrpSpPr/>
        <p:nvPr/>
      </p:nvGrpSpPr>
      <p:grpSpPr>
        <a:xfrm>
          <a:off x="0" y="0"/>
          <a:ext cx="0" cy="0"/>
          <a:chOff x="0" y="0"/>
          <a:chExt cx="0" cy="0"/>
        </a:xfrm>
      </p:grpSpPr>
      <p:sp>
        <p:nvSpPr>
          <p:cNvPr id="248" name="Google Shape;248;p46"/>
          <p:cNvSpPr txBox="1"/>
          <p:nvPr>
            <p:ph type="title"/>
          </p:nvPr>
        </p:nvSpPr>
        <p:spPr>
          <a:xfrm>
            <a:off x="1275425" y="1502700"/>
            <a:ext cx="6534000" cy="2135400"/>
          </a:xfrm>
          <a:prstGeom prst="rect">
            <a:avLst/>
          </a:prstGeom>
          <a:ln cap="flat" cmpd="sng" w="38100">
            <a:solidFill>
              <a:srgbClr val="383838"/>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49" name="Google Shape;249;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50" name="Google Shape;250;p46"/>
          <p:cNvSpPr txBox="1"/>
          <p:nvPr/>
        </p:nvSpPr>
        <p:spPr>
          <a:xfrm>
            <a:off x="2310400" y="1421775"/>
            <a:ext cx="602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oppins"/>
              <a:ea typeface="Poppins"/>
              <a:cs typeface="Poppins"/>
              <a:sym typeface="Poppins"/>
            </a:endParaRPr>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1">
  <p:cSld name="SECTION_HEADER_1_2_1_1">
    <p:spTree>
      <p:nvGrpSpPr>
        <p:cNvPr id="2309" name="Shape 2309"/>
        <p:cNvGrpSpPr/>
        <p:nvPr/>
      </p:nvGrpSpPr>
      <p:grpSpPr>
        <a:xfrm>
          <a:off x="0" y="0"/>
          <a:ext cx="0" cy="0"/>
          <a:chOff x="0" y="0"/>
          <a:chExt cx="0" cy="0"/>
        </a:xfrm>
      </p:grpSpPr>
      <p:sp>
        <p:nvSpPr>
          <p:cNvPr id="2310" name="Google Shape;2310;p449"/>
          <p:cNvSpPr txBox="1"/>
          <p:nvPr>
            <p:ph type="title"/>
          </p:nvPr>
        </p:nvSpPr>
        <p:spPr>
          <a:xfrm>
            <a:off x="311700" y="19222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311" name="Google Shape;2311;p4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312" name="Google Shape;2312;p449"/>
          <p:cNvSpPr/>
          <p:nvPr/>
        </p:nvSpPr>
        <p:spPr>
          <a:xfrm>
            <a:off x="3178200" y="2945513"/>
            <a:ext cx="2536800" cy="1299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1 2">
  <p:cSld name="SECTION_HEADER_1_2_1_1_2">
    <p:spTree>
      <p:nvGrpSpPr>
        <p:cNvPr id="2313" name="Shape 2313"/>
        <p:cNvGrpSpPr/>
        <p:nvPr/>
      </p:nvGrpSpPr>
      <p:grpSpPr>
        <a:xfrm>
          <a:off x="0" y="0"/>
          <a:ext cx="0" cy="0"/>
          <a:chOff x="0" y="0"/>
          <a:chExt cx="0" cy="0"/>
        </a:xfrm>
      </p:grpSpPr>
      <p:sp>
        <p:nvSpPr>
          <p:cNvPr id="2314" name="Google Shape;2314;p450"/>
          <p:cNvSpPr txBox="1"/>
          <p:nvPr>
            <p:ph type="title"/>
          </p:nvPr>
        </p:nvSpPr>
        <p:spPr>
          <a:xfrm>
            <a:off x="311700" y="19222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315" name="Google Shape;2315;p4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316" name="Google Shape;2316;p450"/>
          <p:cNvSpPr/>
          <p:nvPr/>
        </p:nvSpPr>
        <p:spPr>
          <a:xfrm>
            <a:off x="3178200" y="2945513"/>
            <a:ext cx="2536800" cy="129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1 1">
  <p:cSld name="SECTION_HEADER_1_2_1_1_1">
    <p:spTree>
      <p:nvGrpSpPr>
        <p:cNvPr id="2317" name="Shape 2317"/>
        <p:cNvGrpSpPr/>
        <p:nvPr/>
      </p:nvGrpSpPr>
      <p:grpSpPr>
        <a:xfrm>
          <a:off x="0" y="0"/>
          <a:ext cx="0" cy="0"/>
          <a:chOff x="0" y="0"/>
          <a:chExt cx="0" cy="0"/>
        </a:xfrm>
      </p:grpSpPr>
      <p:sp>
        <p:nvSpPr>
          <p:cNvPr id="2318" name="Google Shape;2318;p451"/>
          <p:cNvSpPr txBox="1"/>
          <p:nvPr>
            <p:ph type="title"/>
          </p:nvPr>
        </p:nvSpPr>
        <p:spPr>
          <a:xfrm>
            <a:off x="311700" y="19222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319" name="Google Shape;2319;p4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320" name="Google Shape;2320;p451"/>
          <p:cNvSpPr/>
          <p:nvPr/>
        </p:nvSpPr>
        <p:spPr>
          <a:xfrm>
            <a:off x="3178200" y="2945513"/>
            <a:ext cx="2536800" cy="129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1 1 1">
  <p:cSld name="SECTION_HEADER_1_2_1_1_1_1">
    <p:spTree>
      <p:nvGrpSpPr>
        <p:cNvPr id="2321" name="Shape 2321"/>
        <p:cNvGrpSpPr/>
        <p:nvPr/>
      </p:nvGrpSpPr>
      <p:grpSpPr>
        <a:xfrm>
          <a:off x="0" y="0"/>
          <a:ext cx="0" cy="0"/>
          <a:chOff x="0" y="0"/>
          <a:chExt cx="0" cy="0"/>
        </a:xfrm>
      </p:grpSpPr>
      <p:sp>
        <p:nvSpPr>
          <p:cNvPr id="2322" name="Google Shape;2322;p452"/>
          <p:cNvSpPr txBox="1"/>
          <p:nvPr>
            <p:ph type="title"/>
          </p:nvPr>
        </p:nvSpPr>
        <p:spPr>
          <a:xfrm>
            <a:off x="311700" y="19222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323" name="Google Shape;2323;p4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324" name="Google Shape;2324;p452"/>
          <p:cNvSpPr/>
          <p:nvPr/>
        </p:nvSpPr>
        <p:spPr>
          <a:xfrm>
            <a:off x="3178200" y="2945513"/>
            <a:ext cx="2536800" cy="129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1 1 2">
  <p:cSld name="SECTION_HEADER_1_2_1_1_1_2">
    <p:spTree>
      <p:nvGrpSpPr>
        <p:cNvPr id="2325" name="Shape 2325"/>
        <p:cNvGrpSpPr/>
        <p:nvPr/>
      </p:nvGrpSpPr>
      <p:grpSpPr>
        <a:xfrm>
          <a:off x="0" y="0"/>
          <a:ext cx="0" cy="0"/>
          <a:chOff x="0" y="0"/>
          <a:chExt cx="0" cy="0"/>
        </a:xfrm>
      </p:grpSpPr>
      <p:sp>
        <p:nvSpPr>
          <p:cNvPr id="2326" name="Google Shape;2326;p453"/>
          <p:cNvSpPr txBox="1"/>
          <p:nvPr>
            <p:ph type="title"/>
          </p:nvPr>
        </p:nvSpPr>
        <p:spPr>
          <a:xfrm>
            <a:off x="311700" y="19222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327" name="Google Shape;2327;p4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328" name="Google Shape;2328;p453"/>
          <p:cNvSpPr/>
          <p:nvPr/>
        </p:nvSpPr>
        <p:spPr>
          <a:xfrm>
            <a:off x="3178200" y="2945513"/>
            <a:ext cx="2536800" cy="129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p:cSld name="SECTION_HEADER_1_2_3">
    <p:spTree>
      <p:nvGrpSpPr>
        <p:cNvPr id="2329" name="Shape 2329"/>
        <p:cNvGrpSpPr/>
        <p:nvPr/>
      </p:nvGrpSpPr>
      <p:grpSpPr>
        <a:xfrm>
          <a:off x="0" y="0"/>
          <a:ext cx="0" cy="0"/>
          <a:chOff x="0" y="0"/>
          <a:chExt cx="0" cy="0"/>
        </a:xfrm>
      </p:grpSpPr>
      <p:sp>
        <p:nvSpPr>
          <p:cNvPr id="2330" name="Google Shape;2330;p454"/>
          <p:cNvSpPr txBox="1"/>
          <p:nvPr>
            <p:ph type="title"/>
          </p:nvPr>
        </p:nvSpPr>
        <p:spPr>
          <a:xfrm>
            <a:off x="311700" y="19222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331" name="Google Shape;2331;p4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p:cSld name="CUSTOM_4">
    <p:spTree>
      <p:nvGrpSpPr>
        <p:cNvPr id="2332" name="Shape 2332"/>
        <p:cNvGrpSpPr/>
        <p:nvPr/>
      </p:nvGrpSpPr>
      <p:grpSpPr>
        <a:xfrm>
          <a:off x="0" y="0"/>
          <a:ext cx="0" cy="0"/>
          <a:chOff x="0" y="0"/>
          <a:chExt cx="0" cy="0"/>
        </a:xfrm>
      </p:grpSpPr>
      <p:sp>
        <p:nvSpPr>
          <p:cNvPr id="2333" name="Google Shape;2333;p455"/>
          <p:cNvSpPr/>
          <p:nvPr/>
        </p:nvSpPr>
        <p:spPr>
          <a:xfrm>
            <a:off x="0" y="-50"/>
            <a:ext cx="19653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455"/>
          <p:cNvSpPr/>
          <p:nvPr/>
        </p:nvSpPr>
        <p:spPr>
          <a:xfrm>
            <a:off x="2420925" y="1701875"/>
            <a:ext cx="819900" cy="7713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C2C2C"/>
              </a:solidFill>
              <a:latin typeface="Poppins"/>
              <a:ea typeface="Poppins"/>
              <a:cs typeface="Poppins"/>
              <a:sym typeface="Poppins"/>
            </a:endParaRPr>
          </a:p>
        </p:txBody>
      </p:sp>
      <p:sp>
        <p:nvSpPr>
          <p:cNvPr id="2335" name="Google Shape;2335;p455"/>
          <p:cNvSpPr/>
          <p:nvPr/>
        </p:nvSpPr>
        <p:spPr>
          <a:xfrm>
            <a:off x="2420925" y="2816075"/>
            <a:ext cx="819900" cy="7713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C2C2C"/>
              </a:solidFill>
              <a:latin typeface="Poppins"/>
              <a:ea typeface="Poppins"/>
              <a:cs typeface="Poppins"/>
              <a:sym typeface="Poppins"/>
            </a:endParaRPr>
          </a:p>
        </p:txBody>
      </p:sp>
      <p:sp>
        <p:nvSpPr>
          <p:cNvPr id="2336" name="Google Shape;2336;p455"/>
          <p:cNvSpPr/>
          <p:nvPr/>
        </p:nvSpPr>
        <p:spPr>
          <a:xfrm>
            <a:off x="2420925" y="3930275"/>
            <a:ext cx="819900" cy="7713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C2C2C"/>
              </a:solidFill>
              <a:latin typeface="Poppins"/>
              <a:ea typeface="Poppins"/>
              <a:cs typeface="Poppins"/>
              <a:sym typeface="Poppins"/>
            </a:endParaRPr>
          </a:p>
        </p:txBody>
      </p:sp>
      <p:sp>
        <p:nvSpPr>
          <p:cNvPr id="2337" name="Google Shape;2337;p455"/>
          <p:cNvSpPr txBox="1"/>
          <p:nvPr/>
        </p:nvSpPr>
        <p:spPr>
          <a:xfrm>
            <a:off x="3240825" y="398125"/>
            <a:ext cx="22518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Contents</a:t>
            </a:r>
            <a:endParaRPr sz="2800">
              <a:solidFill>
                <a:srgbClr val="2C2C2C"/>
              </a:solidFill>
              <a:latin typeface="Poppins Medium"/>
              <a:ea typeface="Poppins Medium"/>
              <a:cs typeface="Poppins Medium"/>
              <a:sym typeface="Poppins Medium"/>
            </a:endParaRPr>
          </a:p>
        </p:txBody>
      </p:sp>
      <p:sp>
        <p:nvSpPr>
          <p:cNvPr id="2338" name="Google Shape;2338;p455"/>
          <p:cNvSpPr txBox="1"/>
          <p:nvPr/>
        </p:nvSpPr>
        <p:spPr>
          <a:xfrm>
            <a:off x="3620250" y="170187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2339" name="Google Shape;2339;p455"/>
          <p:cNvSpPr txBox="1"/>
          <p:nvPr/>
        </p:nvSpPr>
        <p:spPr>
          <a:xfrm>
            <a:off x="3620250" y="281607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2340" name="Google Shape;2340;p455"/>
          <p:cNvSpPr txBox="1"/>
          <p:nvPr/>
        </p:nvSpPr>
        <p:spPr>
          <a:xfrm>
            <a:off x="3620250" y="393027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2341" name="Google Shape;2341;p455"/>
          <p:cNvSpPr txBox="1"/>
          <p:nvPr/>
        </p:nvSpPr>
        <p:spPr>
          <a:xfrm>
            <a:off x="2682225" y="1802825"/>
            <a:ext cx="2973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1</a:t>
            </a:r>
            <a:endParaRPr sz="2500">
              <a:solidFill>
                <a:srgbClr val="2C2C2C"/>
              </a:solidFill>
              <a:latin typeface="Poppins Medium"/>
              <a:ea typeface="Poppins Medium"/>
              <a:cs typeface="Poppins Medium"/>
              <a:sym typeface="Poppins Medium"/>
            </a:endParaRPr>
          </a:p>
        </p:txBody>
      </p:sp>
      <p:sp>
        <p:nvSpPr>
          <p:cNvPr id="2342" name="Google Shape;2342;p455"/>
          <p:cNvSpPr txBox="1"/>
          <p:nvPr/>
        </p:nvSpPr>
        <p:spPr>
          <a:xfrm>
            <a:off x="2629938" y="2917025"/>
            <a:ext cx="251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2</a:t>
            </a:r>
            <a:endParaRPr sz="2500">
              <a:solidFill>
                <a:srgbClr val="2C2C2C"/>
              </a:solidFill>
              <a:latin typeface="Poppins Medium"/>
              <a:ea typeface="Poppins Medium"/>
              <a:cs typeface="Poppins Medium"/>
              <a:sym typeface="Poppins Medium"/>
            </a:endParaRPr>
          </a:p>
        </p:txBody>
      </p:sp>
      <p:sp>
        <p:nvSpPr>
          <p:cNvPr id="2343" name="Google Shape;2343;p455"/>
          <p:cNvSpPr txBox="1"/>
          <p:nvPr/>
        </p:nvSpPr>
        <p:spPr>
          <a:xfrm>
            <a:off x="2661375" y="4031225"/>
            <a:ext cx="339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3</a:t>
            </a:r>
            <a:endParaRPr sz="2500">
              <a:solidFill>
                <a:srgbClr val="2C2C2C"/>
              </a:solidFill>
              <a:latin typeface="Poppins Medium"/>
              <a:ea typeface="Poppins Medium"/>
              <a:cs typeface="Poppins Medium"/>
              <a:sym typeface="Poppins Medium"/>
            </a:endParaRPr>
          </a:p>
        </p:txBody>
      </p:sp>
      <p:sp>
        <p:nvSpPr>
          <p:cNvPr id="2344" name="Google Shape;2344;p455"/>
          <p:cNvSpPr txBox="1"/>
          <p:nvPr>
            <p:ph idx="1" type="body"/>
          </p:nvPr>
        </p:nvSpPr>
        <p:spPr>
          <a:xfrm>
            <a:off x="3627625" y="1714500"/>
            <a:ext cx="2526300" cy="657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2345" name="Google Shape;2345;p455"/>
          <p:cNvSpPr txBox="1"/>
          <p:nvPr>
            <p:ph idx="2" type="body"/>
          </p:nvPr>
        </p:nvSpPr>
        <p:spPr>
          <a:xfrm>
            <a:off x="3620250" y="2822388"/>
            <a:ext cx="2526300" cy="657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2346" name="Google Shape;2346;p455"/>
          <p:cNvSpPr txBox="1"/>
          <p:nvPr>
            <p:ph idx="3" type="body"/>
          </p:nvPr>
        </p:nvSpPr>
        <p:spPr>
          <a:xfrm>
            <a:off x="3696450" y="3987125"/>
            <a:ext cx="2526300" cy="657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2347" name="Google Shape;2347;p45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p:cSld name="CUSTOM_4_3">
    <p:spTree>
      <p:nvGrpSpPr>
        <p:cNvPr id="2348" name="Shape 2348"/>
        <p:cNvGrpSpPr/>
        <p:nvPr/>
      </p:nvGrpSpPr>
      <p:grpSpPr>
        <a:xfrm>
          <a:off x="0" y="0"/>
          <a:ext cx="0" cy="0"/>
          <a:chOff x="0" y="0"/>
          <a:chExt cx="0" cy="0"/>
        </a:xfrm>
      </p:grpSpPr>
      <p:sp>
        <p:nvSpPr>
          <p:cNvPr id="2349" name="Google Shape;2349;p456"/>
          <p:cNvSpPr/>
          <p:nvPr/>
        </p:nvSpPr>
        <p:spPr>
          <a:xfrm>
            <a:off x="0" y="-50"/>
            <a:ext cx="19653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456"/>
          <p:cNvSpPr/>
          <p:nvPr/>
        </p:nvSpPr>
        <p:spPr>
          <a:xfrm>
            <a:off x="2420925" y="1701875"/>
            <a:ext cx="819900" cy="7713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C2C2C"/>
              </a:solidFill>
              <a:latin typeface="Poppins"/>
              <a:ea typeface="Poppins"/>
              <a:cs typeface="Poppins"/>
              <a:sym typeface="Poppins"/>
            </a:endParaRPr>
          </a:p>
        </p:txBody>
      </p:sp>
      <p:sp>
        <p:nvSpPr>
          <p:cNvPr id="2351" name="Google Shape;2351;p456"/>
          <p:cNvSpPr/>
          <p:nvPr/>
        </p:nvSpPr>
        <p:spPr>
          <a:xfrm>
            <a:off x="2420925" y="2816075"/>
            <a:ext cx="819900" cy="7713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C2C2C"/>
              </a:solidFill>
              <a:latin typeface="Poppins"/>
              <a:ea typeface="Poppins"/>
              <a:cs typeface="Poppins"/>
              <a:sym typeface="Poppins"/>
            </a:endParaRPr>
          </a:p>
        </p:txBody>
      </p:sp>
      <p:sp>
        <p:nvSpPr>
          <p:cNvPr id="2352" name="Google Shape;2352;p456"/>
          <p:cNvSpPr/>
          <p:nvPr/>
        </p:nvSpPr>
        <p:spPr>
          <a:xfrm>
            <a:off x="2420925" y="3930275"/>
            <a:ext cx="819900" cy="7713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C2C2C"/>
              </a:solidFill>
              <a:latin typeface="Poppins"/>
              <a:ea typeface="Poppins"/>
              <a:cs typeface="Poppins"/>
              <a:sym typeface="Poppins"/>
            </a:endParaRPr>
          </a:p>
        </p:txBody>
      </p:sp>
      <p:sp>
        <p:nvSpPr>
          <p:cNvPr id="2353" name="Google Shape;2353;p456"/>
          <p:cNvSpPr txBox="1"/>
          <p:nvPr/>
        </p:nvSpPr>
        <p:spPr>
          <a:xfrm>
            <a:off x="3620250" y="170187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2354" name="Google Shape;2354;p456"/>
          <p:cNvSpPr txBox="1"/>
          <p:nvPr/>
        </p:nvSpPr>
        <p:spPr>
          <a:xfrm>
            <a:off x="3620250" y="281607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2355" name="Google Shape;2355;p456"/>
          <p:cNvSpPr txBox="1"/>
          <p:nvPr/>
        </p:nvSpPr>
        <p:spPr>
          <a:xfrm>
            <a:off x="3620250" y="393027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2356" name="Google Shape;2356;p456"/>
          <p:cNvSpPr txBox="1"/>
          <p:nvPr/>
        </p:nvSpPr>
        <p:spPr>
          <a:xfrm>
            <a:off x="2682225" y="1802825"/>
            <a:ext cx="2973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1</a:t>
            </a:r>
            <a:endParaRPr sz="2500">
              <a:solidFill>
                <a:srgbClr val="2C2C2C"/>
              </a:solidFill>
              <a:latin typeface="Poppins Medium"/>
              <a:ea typeface="Poppins Medium"/>
              <a:cs typeface="Poppins Medium"/>
              <a:sym typeface="Poppins Medium"/>
            </a:endParaRPr>
          </a:p>
        </p:txBody>
      </p:sp>
      <p:sp>
        <p:nvSpPr>
          <p:cNvPr id="2357" name="Google Shape;2357;p456"/>
          <p:cNvSpPr txBox="1"/>
          <p:nvPr/>
        </p:nvSpPr>
        <p:spPr>
          <a:xfrm>
            <a:off x="2629938" y="2917025"/>
            <a:ext cx="251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2</a:t>
            </a:r>
            <a:endParaRPr sz="2500">
              <a:solidFill>
                <a:srgbClr val="2C2C2C"/>
              </a:solidFill>
              <a:latin typeface="Poppins Medium"/>
              <a:ea typeface="Poppins Medium"/>
              <a:cs typeface="Poppins Medium"/>
              <a:sym typeface="Poppins Medium"/>
            </a:endParaRPr>
          </a:p>
        </p:txBody>
      </p:sp>
      <p:sp>
        <p:nvSpPr>
          <p:cNvPr id="2358" name="Google Shape;2358;p456"/>
          <p:cNvSpPr txBox="1"/>
          <p:nvPr/>
        </p:nvSpPr>
        <p:spPr>
          <a:xfrm>
            <a:off x="2661375" y="4031225"/>
            <a:ext cx="339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3</a:t>
            </a:r>
            <a:endParaRPr sz="2500">
              <a:solidFill>
                <a:srgbClr val="2C2C2C"/>
              </a:solidFill>
              <a:latin typeface="Poppins Medium"/>
              <a:ea typeface="Poppins Medium"/>
              <a:cs typeface="Poppins Medium"/>
              <a:sym typeface="Poppins Medium"/>
            </a:endParaRPr>
          </a:p>
        </p:txBody>
      </p:sp>
      <p:sp>
        <p:nvSpPr>
          <p:cNvPr id="2359" name="Google Shape;2359;p456"/>
          <p:cNvSpPr txBox="1"/>
          <p:nvPr>
            <p:ph idx="1" type="body"/>
          </p:nvPr>
        </p:nvSpPr>
        <p:spPr>
          <a:xfrm>
            <a:off x="3627625" y="1714500"/>
            <a:ext cx="2526300" cy="657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2360" name="Google Shape;2360;p456"/>
          <p:cNvSpPr txBox="1"/>
          <p:nvPr>
            <p:ph idx="2" type="body"/>
          </p:nvPr>
        </p:nvSpPr>
        <p:spPr>
          <a:xfrm>
            <a:off x="3620250" y="2822388"/>
            <a:ext cx="2526300" cy="657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2361" name="Google Shape;2361;p456"/>
          <p:cNvSpPr txBox="1"/>
          <p:nvPr>
            <p:ph idx="3" type="body"/>
          </p:nvPr>
        </p:nvSpPr>
        <p:spPr>
          <a:xfrm>
            <a:off x="3696450" y="3987125"/>
            <a:ext cx="2526300" cy="657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2362" name="Google Shape;2362;p456"/>
          <p:cNvSpPr txBox="1"/>
          <p:nvPr>
            <p:ph idx="4" type="subTitle"/>
          </p:nvPr>
        </p:nvSpPr>
        <p:spPr>
          <a:xfrm>
            <a:off x="3783450" y="395475"/>
            <a:ext cx="2352300" cy="779100"/>
          </a:xfrm>
          <a:prstGeom prst="rect">
            <a:avLst/>
          </a:prstGeom>
          <a:ln cap="flat" cmpd="sng" w="38100">
            <a:solidFill>
              <a:srgbClr val="383838"/>
            </a:solidFill>
            <a:prstDash val="solid"/>
            <a:round/>
            <a:headEnd len="sm" w="sm" type="none"/>
            <a:tailEnd len="sm" w="sm" type="none"/>
          </a:ln>
        </p:spPr>
        <p:txBody>
          <a:bodyPr anchorCtr="0" anchor="t" bIns="91425" lIns="91425" spcFirstLastPara="1" rIns="91425" wrap="square" tIns="91425">
            <a:normAutofit/>
          </a:bodyPr>
          <a:lstStyle>
            <a:lvl1pPr lvl="0" rtl="0">
              <a:spcBef>
                <a:spcPts val="0"/>
              </a:spcBef>
              <a:spcAft>
                <a:spcPts val="0"/>
              </a:spcAft>
              <a:buSzPts val="3500"/>
              <a:buFont typeface="Poppins Medium"/>
              <a:buNone/>
              <a:defRPr sz="3500">
                <a:latin typeface="Poppins Medium"/>
                <a:ea typeface="Poppins Medium"/>
                <a:cs typeface="Poppins Medium"/>
                <a:sym typeface="Poppins Medium"/>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2363" name="Google Shape;2363;p45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p:cSld name="CUSTOM_4_2">
    <p:spTree>
      <p:nvGrpSpPr>
        <p:cNvPr id="2364" name="Shape 2364"/>
        <p:cNvGrpSpPr/>
        <p:nvPr/>
      </p:nvGrpSpPr>
      <p:grpSpPr>
        <a:xfrm>
          <a:off x="0" y="0"/>
          <a:ext cx="0" cy="0"/>
          <a:chOff x="0" y="0"/>
          <a:chExt cx="0" cy="0"/>
        </a:xfrm>
      </p:grpSpPr>
      <p:sp>
        <p:nvSpPr>
          <p:cNvPr id="2365" name="Google Shape;2365;p457"/>
          <p:cNvSpPr/>
          <p:nvPr/>
        </p:nvSpPr>
        <p:spPr>
          <a:xfrm>
            <a:off x="0" y="-50"/>
            <a:ext cx="19653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457"/>
          <p:cNvSpPr txBox="1"/>
          <p:nvPr/>
        </p:nvSpPr>
        <p:spPr>
          <a:xfrm>
            <a:off x="3240825" y="398125"/>
            <a:ext cx="22518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Contents</a:t>
            </a:r>
            <a:endParaRPr sz="2800">
              <a:solidFill>
                <a:srgbClr val="2C2C2C"/>
              </a:solidFill>
              <a:latin typeface="Poppins Medium"/>
              <a:ea typeface="Poppins Medium"/>
              <a:cs typeface="Poppins Medium"/>
              <a:sym typeface="Poppins Medium"/>
            </a:endParaRPr>
          </a:p>
        </p:txBody>
      </p:sp>
      <p:sp>
        <p:nvSpPr>
          <p:cNvPr id="2367" name="Google Shape;2367;p45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1">
  <p:cSld name="CUSTOM_4_2_2">
    <p:spTree>
      <p:nvGrpSpPr>
        <p:cNvPr id="2368" name="Shape 2368"/>
        <p:cNvGrpSpPr/>
        <p:nvPr/>
      </p:nvGrpSpPr>
      <p:grpSpPr>
        <a:xfrm>
          <a:off x="0" y="0"/>
          <a:ext cx="0" cy="0"/>
          <a:chOff x="0" y="0"/>
          <a:chExt cx="0" cy="0"/>
        </a:xfrm>
      </p:grpSpPr>
      <p:sp>
        <p:nvSpPr>
          <p:cNvPr id="2369" name="Google Shape;2369;p458"/>
          <p:cNvSpPr/>
          <p:nvPr/>
        </p:nvSpPr>
        <p:spPr>
          <a:xfrm>
            <a:off x="0" y="-50"/>
            <a:ext cx="1965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458"/>
          <p:cNvSpPr txBox="1"/>
          <p:nvPr/>
        </p:nvSpPr>
        <p:spPr>
          <a:xfrm>
            <a:off x="3240825" y="398125"/>
            <a:ext cx="22518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Contents</a:t>
            </a:r>
            <a:endParaRPr sz="2800">
              <a:solidFill>
                <a:srgbClr val="2C2C2C"/>
              </a:solidFill>
              <a:latin typeface="Poppins Medium"/>
              <a:ea typeface="Poppins Medium"/>
              <a:cs typeface="Poppins Medium"/>
              <a:sym typeface="Poppins Medium"/>
            </a:endParaRPr>
          </a:p>
        </p:txBody>
      </p:sp>
      <p:sp>
        <p:nvSpPr>
          <p:cNvPr id="2371" name="Google Shape;2371;p45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p:cSld name="CUSTOM_2_1">
    <p:spTree>
      <p:nvGrpSpPr>
        <p:cNvPr id="251" name="Shape 251"/>
        <p:cNvGrpSpPr/>
        <p:nvPr/>
      </p:nvGrpSpPr>
      <p:grpSpPr>
        <a:xfrm>
          <a:off x="0" y="0"/>
          <a:ext cx="0" cy="0"/>
          <a:chOff x="0" y="0"/>
          <a:chExt cx="0" cy="0"/>
        </a:xfrm>
      </p:grpSpPr>
      <p:sp>
        <p:nvSpPr>
          <p:cNvPr id="252" name="Google Shape;252;p47"/>
          <p:cNvSpPr/>
          <p:nvPr/>
        </p:nvSpPr>
        <p:spPr>
          <a:xfrm>
            <a:off x="522825" y="1921000"/>
            <a:ext cx="1285800" cy="861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47"/>
          <p:cNvSpPr txBox="1"/>
          <p:nvPr>
            <p:ph idx="1" type="body"/>
          </p:nvPr>
        </p:nvSpPr>
        <p:spPr>
          <a:xfrm>
            <a:off x="397250" y="2425400"/>
            <a:ext cx="4108500" cy="23835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highlight>
                  <a:srgbClr val="FFC17A"/>
                </a:highlight>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254" name="Google Shape;254;p47"/>
          <p:cNvSpPr txBox="1"/>
          <p:nvPr>
            <p:ph idx="2" type="subTitle"/>
          </p:nvPr>
        </p:nvSpPr>
        <p:spPr>
          <a:xfrm>
            <a:off x="386800" y="1055875"/>
            <a:ext cx="7830300" cy="7422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Font typeface="Poppins Medium"/>
              <a:buNone/>
              <a:defRPr sz="3500">
                <a:latin typeface="Poppins Medium"/>
                <a:ea typeface="Poppins Medium"/>
                <a:cs typeface="Poppins Medium"/>
                <a:sym typeface="Poppins Medium"/>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255" name="Google Shape;255;p4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2">
  <p:cSld name="CUSTOM_4_2_3">
    <p:spTree>
      <p:nvGrpSpPr>
        <p:cNvPr id="2372" name="Shape 2372"/>
        <p:cNvGrpSpPr/>
        <p:nvPr/>
      </p:nvGrpSpPr>
      <p:grpSpPr>
        <a:xfrm>
          <a:off x="0" y="0"/>
          <a:ext cx="0" cy="0"/>
          <a:chOff x="0" y="0"/>
          <a:chExt cx="0" cy="0"/>
        </a:xfrm>
      </p:grpSpPr>
      <p:sp>
        <p:nvSpPr>
          <p:cNvPr id="2373" name="Google Shape;2373;p459"/>
          <p:cNvSpPr/>
          <p:nvPr/>
        </p:nvSpPr>
        <p:spPr>
          <a:xfrm>
            <a:off x="0" y="-50"/>
            <a:ext cx="19653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459"/>
          <p:cNvSpPr txBox="1"/>
          <p:nvPr/>
        </p:nvSpPr>
        <p:spPr>
          <a:xfrm>
            <a:off x="3240825" y="398125"/>
            <a:ext cx="22518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Contents</a:t>
            </a:r>
            <a:endParaRPr sz="2800">
              <a:solidFill>
                <a:srgbClr val="2C2C2C"/>
              </a:solidFill>
              <a:latin typeface="Poppins Medium"/>
              <a:ea typeface="Poppins Medium"/>
              <a:cs typeface="Poppins Medium"/>
              <a:sym typeface="Poppins Medium"/>
            </a:endParaRPr>
          </a:p>
        </p:txBody>
      </p:sp>
      <p:sp>
        <p:nvSpPr>
          <p:cNvPr id="2375" name="Google Shape;2375;p45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3">
  <p:cSld name="CUSTOM_4_2_4">
    <p:spTree>
      <p:nvGrpSpPr>
        <p:cNvPr id="2376" name="Shape 2376"/>
        <p:cNvGrpSpPr/>
        <p:nvPr/>
      </p:nvGrpSpPr>
      <p:grpSpPr>
        <a:xfrm>
          <a:off x="0" y="0"/>
          <a:ext cx="0" cy="0"/>
          <a:chOff x="0" y="0"/>
          <a:chExt cx="0" cy="0"/>
        </a:xfrm>
      </p:grpSpPr>
      <p:sp>
        <p:nvSpPr>
          <p:cNvPr id="2377" name="Google Shape;2377;p460"/>
          <p:cNvSpPr/>
          <p:nvPr/>
        </p:nvSpPr>
        <p:spPr>
          <a:xfrm>
            <a:off x="0" y="-50"/>
            <a:ext cx="19653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460"/>
          <p:cNvSpPr txBox="1"/>
          <p:nvPr/>
        </p:nvSpPr>
        <p:spPr>
          <a:xfrm>
            <a:off x="3240825" y="398125"/>
            <a:ext cx="22518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Contents</a:t>
            </a:r>
            <a:endParaRPr sz="2800">
              <a:solidFill>
                <a:srgbClr val="2C2C2C"/>
              </a:solidFill>
              <a:latin typeface="Poppins Medium"/>
              <a:ea typeface="Poppins Medium"/>
              <a:cs typeface="Poppins Medium"/>
              <a:sym typeface="Poppins Medium"/>
            </a:endParaRPr>
          </a:p>
        </p:txBody>
      </p:sp>
      <p:sp>
        <p:nvSpPr>
          <p:cNvPr id="2379" name="Google Shape;2379;p46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4">
  <p:cSld name="CUSTOM_4_2_5">
    <p:spTree>
      <p:nvGrpSpPr>
        <p:cNvPr id="2380" name="Shape 2380"/>
        <p:cNvGrpSpPr/>
        <p:nvPr/>
      </p:nvGrpSpPr>
      <p:grpSpPr>
        <a:xfrm>
          <a:off x="0" y="0"/>
          <a:ext cx="0" cy="0"/>
          <a:chOff x="0" y="0"/>
          <a:chExt cx="0" cy="0"/>
        </a:xfrm>
      </p:grpSpPr>
      <p:sp>
        <p:nvSpPr>
          <p:cNvPr id="2381" name="Google Shape;2381;p461"/>
          <p:cNvSpPr/>
          <p:nvPr/>
        </p:nvSpPr>
        <p:spPr>
          <a:xfrm>
            <a:off x="0" y="-50"/>
            <a:ext cx="19653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461"/>
          <p:cNvSpPr txBox="1"/>
          <p:nvPr/>
        </p:nvSpPr>
        <p:spPr>
          <a:xfrm>
            <a:off x="3240825" y="398125"/>
            <a:ext cx="22518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Contents</a:t>
            </a:r>
            <a:endParaRPr sz="2800">
              <a:solidFill>
                <a:srgbClr val="2C2C2C"/>
              </a:solidFill>
              <a:latin typeface="Poppins Medium"/>
              <a:ea typeface="Poppins Medium"/>
              <a:cs typeface="Poppins Medium"/>
              <a:sym typeface="Poppins Medium"/>
            </a:endParaRPr>
          </a:p>
        </p:txBody>
      </p:sp>
      <p:sp>
        <p:nvSpPr>
          <p:cNvPr id="2383" name="Google Shape;2383;p46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5">
  <p:cSld name="CUSTOM_4_2_6">
    <p:spTree>
      <p:nvGrpSpPr>
        <p:cNvPr id="2384" name="Shape 2384"/>
        <p:cNvGrpSpPr/>
        <p:nvPr/>
      </p:nvGrpSpPr>
      <p:grpSpPr>
        <a:xfrm>
          <a:off x="0" y="0"/>
          <a:ext cx="0" cy="0"/>
          <a:chOff x="0" y="0"/>
          <a:chExt cx="0" cy="0"/>
        </a:xfrm>
      </p:grpSpPr>
      <p:sp>
        <p:nvSpPr>
          <p:cNvPr id="2385" name="Google Shape;2385;p462"/>
          <p:cNvSpPr/>
          <p:nvPr/>
        </p:nvSpPr>
        <p:spPr>
          <a:xfrm>
            <a:off x="0" y="-50"/>
            <a:ext cx="19653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462"/>
          <p:cNvSpPr txBox="1"/>
          <p:nvPr/>
        </p:nvSpPr>
        <p:spPr>
          <a:xfrm>
            <a:off x="3240825" y="398125"/>
            <a:ext cx="22518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Contents</a:t>
            </a:r>
            <a:endParaRPr sz="2800">
              <a:solidFill>
                <a:srgbClr val="2C2C2C"/>
              </a:solidFill>
              <a:latin typeface="Poppins Medium"/>
              <a:ea typeface="Poppins Medium"/>
              <a:cs typeface="Poppins Medium"/>
              <a:sym typeface="Poppins Medium"/>
            </a:endParaRPr>
          </a:p>
        </p:txBody>
      </p:sp>
      <p:sp>
        <p:nvSpPr>
          <p:cNvPr id="2387" name="Google Shape;2387;p46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p:cSld name="CUSTOM_4_2_1">
    <p:spTree>
      <p:nvGrpSpPr>
        <p:cNvPr id="2388" name="Shape 2388"/>
        <p:cNvGrpSpPr/>
        <p:nvPr/>
      </p:nvGrpSpPr>
      <p:grpSpPr>
        <a:xfrm>
          <a:off x="0" y="0"/>
          <a:ext cx="0" cy="0"/>
          <a:chOff x="0" y="0"/>
          <a:chExt cx="0" cy="0"/>
        </a:xfrm>
      </p:grpSpPr>
      <p:sp>
        <p:nvSpPr>
          <p:cNvPr id="2389" name="Google Shape;2389;p463"/>
          <p:cNvSpPr txBox="1"/>
          <p:nvPr/>
        </p:nvSpPr>
        <p:spPr>
          <a:xfrm>
            <a:off x="3479550" y="398125"/>
            <a:ext cx="21849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Contents.</a:t>
            </a:r>
            <a:endParaRPr sz="2800">
              <a:solidFill>
                <a:srgbClr val="2C2C2C"/>
              </a:solidFill>
              <a:latin typeface="Poppins Medium"/>
              <a:ea typeface="Poppins Medium"/>
              <a:cs typeface="Poppins Medium"/>
              <a:sym typeface="Poppins Medium"/>
            </a:endParaRPr>
          </a:p>
        </p:txBody>
      </p:sp>
      <p:sp>
        <p:nvSpPr>
          <p:cNvPr id="2390" name="Google Shape;2390;p46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p:cSld name="CUSTOM_4_3_1">
    <p:spTree>
      <p:nvGrpSpPr>
        <p:cNvPr id="2391" name="Shape 2391"/>
        <p:cNvGrpSpPr/>
        <p:nvPr/>
      </p:nvGrpSpPr>
      <p:grpSpPr>
        <a:xfrm>
          <a:off x="0" y="0"/>
          <a:ext cx="0" cy="0"/>
          <a:chOff x="0" y="0"/>
          <a:chExt cx="0" cy="0"/>
        </a:xfrm>
      </p:grpSpPr>
      <p:sp>
        <p:nvSpPr>
          <p:cNvPr id="2392" name="Google Shape;2392;p464"/>
          <p:cNvSpPr txBox="1"/>
          <p:nvPr/>
        </p:nvSpPr>
        <p:spPr>
          <a:xfrm>
            <a:off x="3620250" y="170187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2393" name="Google Shape;2393;p464"/>
          <p:cNvSpPr txBox="1"/>
          <p:nvPr>
            <p:ph idx="1" type="subTitle"/>
          </p:nvPr>
        </p:nvSpPr>
        <p:spPr>
          <a:xfrm>
            <a:off x="1129050" y="416375"/>
            <a:ext cx="6774300" cy="779100"/>
          </a:xfrm>
          <a:prstGeom prst="rect">
            <a:avLst/>
          </a:prstGeom>
          <a:ln cap="flat" cmpd="sng" w="38100">
            <a:solidFill>
              <a:srgbClr val="383838"/>
            </a:solidFill>
            <a:prstDash val="solid"/>
            <a:round/>
            <a:headEnd len="sm" w="sm" type="none"/>
            <a:tailEnd len="sm" w="sm" type="none"/>
          </a:ln>
        </p:spPr>
        <p:txBody>
          <a:bodyPr anchorCtr="0" anchor="ctr" bIns="91425" lIns="91425" spcFirstLastPara="1" rIns="91425" wrap="square" tIns="91425">
            <a:normAutofit/>
          </a:bodyPr>
          <a:lstStyle>
            <a:lvl1pPr lvl="0" rtl="0">
              <a:spcBef>
                <a:spcPts val="0"/>
              </a:spcBef>
              <a:spcAft>
                <a:spcPts val="0"/>
              </a:spcAft>
              <a:buSzPts val="3500"/>
              <a:buFont typeface="Poppins Medium"/>
              <a:buNone/>
              <a:defRPr sz="3500">
                <a:latin typeface="Poppins Medium"/>
                <a:ea typeface="Poppins Medium"/>
                <a:cs typeface="Poppins Medium"/>
                <a:sym typeface="Poppins Medium"/>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2394" name="Google Shape;2394;p46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p:cSld name="CUSTOM_4_3_1_1">
    <p:spTree>
      <p:nvGrpSpPr>
        <p:cNvPr id="2395" name="Shape 2395"/>
        <p:cNvGrpSpPr/>
        <p:nvPr/>
      </p:nvGrpSpPr>
      <p:grpSpPr>
        <a:xfrm>
          <a:off x="0" y="0"/>
          <a:ext cx="0" cy="0"/>
          <a:chOff x="0" y="0"/>
          <a:chExt cx="0" cy="0"/>
        </a:xfrm>
      </p:grpSpPr>
      <p:sp>
        <p:nvSpPr>
          <p:cNvPr id="2396" name="Google Shape;2396;p465"/>
          <p:cNvSpPr txBox="1"/>
          <p:nvPr/>
        </p:nvSpPr>
        <p:spPr>
          <a:xfrm>
            <a:off x="3620250" y="170187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2397" name="Google Shape;2397;p465"/>
          <p:cNvSpPr txBox="1"/>
          <p:nvPr>
            <p:ph idx="1" type="subTitle"/>
          </p:nvPr>
        </p:nvSpPr>
        <p:spPr>
          <a:xfrm>
            <a:off x="1129050" y="416375"/>
            <a:ext cx="6774300" cy="779100"/>
          </a:xfrm>
          <a:prstGeom prst="rect">
            <a:avLst/>
          </a:prstGeom>
          <a:ln cap="flat" cmpd="sng" w="38100">
            <a:solidFill>
              <a:srgbClr val="383838"/>
            </a:solidFill>
            <a:prstDash val="solid"/>
            <a:round/>
            <a:headEnd len="sm" w="sm" type="none"/>
            <a:tailEnd len="sm" w="sm" type="none"/>
          </a:ln>
        </p:spPr>
        <p:txBody>
          <a:bodyPr anchorCtr="0" anchor="ctr" bIns="91425" lIns="91425" spcFirstLastPara="1" rIns="91425" wrap="square" tIns="91425">
            <a:normAutofit/>
          </a:bodyPr>
          <a:lstStyle>
            <a:lvl1pPr lvl="0" rtl="0">
              <a:spcBef>
                <a:spcPts val="0"/>
              </a:spcBef>
              <a:spcAft>
                <a:spcPts val="0"/>
              </a:spcAft>
              <a:buSzPts val="3500"/>
              <a:buFont typeface="Poppins Medium"/>
              <a:buNone/>
              <a:defRPr sz="3500">
                <a:latin typeface="Poppins Medium"/>
                <a:ea typeface="Poppins Medium"/>
                <a:cs typeface="Poppins Medium"/>
                <a:sym typeface="Poppins Medium"/>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2398" name="Google Shape;2398;p465"/>
          <p:cNvSpPr txBox="1"/>
          <p:nvPr>
            <p:ph idx="2" type="subTitle"/>
          </p:nvPr>
        </p:nvSpPr>
        <p:spPr>
          <a:xfrm>
            <a:off x="1071750" y="1669875"/>
            <a:ext cx="30390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2399" name="Google Shape;2399;p465"/>
          <p:cNvSpPr txBox="1"/>
          <p:nvPr>
            <p:ph idx="3" type="subTitle"/>
          </p:nvPr>
        </p:nvSpPr>
        <p:spPr>
          <a:xfrm>
            <a:off x="356975" y="170632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2400" name="Google Shape;2400;p465"/>
          <p:cNvSpPr txBox="1"/>
          <p:nvPr>
            <p:ph idx="4" type="subTitle"/>
          </p:nvPr>
        </p:nvSpPr>
        <p:spPr>
          <a:xfrm>
            <a:off x="356975" y="268312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2401" name="Google Shape;2401;p465"/>
          <p:cNvSpPr txBox="1"/>
          <p:nvPr>
            <p:ph idx="5" type="subTitle"/>
          </p:nvPr>
        </p:nvSpPr>
        <p:spPr>
          <a:xfrm>
            <a:off x="464250" y="372467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2402" name="Google Shape;2402;p465"/>
          <p:cNvSpPr txBox="1"/>
          <p:nvPr>
            <p:ph idx="6" type="subTitle"/>
          </p:nvPr>
        </p:nvSpPr>
        <p:spPr>
          <a:xfrm>
            <a:off x="1071750" y="2646675"/>
            <a:ext cx="30390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2403" name="Google Shape;2403;p465"/>
          <p:cNvSpPr txBox="1"/>
          <p:nvPr>
            <p:ph idx="7" type="subTitle"/>
          </p:nvPr>
        </p:nvSpPr>
        <p:spPr>
          <a:xfrm>
            <a:off x="1071750" y="3688225"/>
            <a:ext cx="30390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2404" name="Google Shape;2404;p46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p:cSld name="CUSTOM_1">
    <p:spTree>
      <p:nvGrpSpPr>
        <p:cNvPr id="2405" name="Shape 2405"/>
        <p:cNvGrpSpPr/>
        <p:nvPr/>
      </p:nvGrpSpPr>
      <p:grpSpPr>
        <a:xfrm>
          <a:off x="0" y="0"/>
          <a:ext cx="0" cy="0"/>
          <a:chOff x="0" y="0"/>
          <a:chExt cx="0" cy="0"/>
        </a:xfrm>
      </p:grpSpPr>
      <p:sp>
        <p:nvSpPr>
          <p:cNvPr id="2406" name="Google Shape;2406;p466"/>
          <p:cNvSpPr txBox="1"/>
          <p:nvPr/>
        </p:nvSpPr>
        <p:spPr>
          <a:xfrm>
            <a:off x="3240825" y="398125"/>
            <a:ext cx="21012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Overview</a:t>
            </a:r>
            <a:endParaRPr sz="2800">
              <a:solidFill>
                <a:srgbClr val="2C2C2C"/>
              </a:solidFill>
              <a:latin typeface="Poppins Medium"/>
              <a:ea typeface="Poppins Medium"/>
              <a:cs typeface="Poppins Medium"/>
              <a:sym typeface="Poppins Medium"/>
            </a:endParaRPr>
          </a:p>
        </p:txBody>
      </p:sp>
      <p:sp>
        <p:nvSpPr>
          <p:cNvPr id="2407" name="Google Shape;2407;p466"/>
          <p:cNvSpPr/>
          <p:nvPr/>
        </p:nvSpPr>
        <p:spPr>
          <a:xfrm>
            <a:off x="0" y="5013600"/>
            <a:ext cx="759300" cy="129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466"/>
          <p:cNvSpPr txBox="1"/>
          <p:nvPr>
            <p:ph idx="1" type="subTitle"/>
          </p:nvPr>
        </p:nvSpPr>
        <p:spPr>
          <a:xfrm>
            <a:off x="1071750" y="1593675"/>
            <a:ext cx="30390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2409" name="Google Shape;2409;p466"/>
          <p:cNvSpPr txBox="1"/>
          <p:nvPr>
            <p:ph idx="2" type="subTitle"/>
          </p:nvPr>
        </p:nvSpPr>
        <p:spPr>
          <a:xfrm>
            <a:off x="356975" y="163012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2410" name="Google Shape;2410;p466"/>
          <p:cNvSpPr txBox="1"/>
          <p:nvPr>
            <p:ph idx="3" type="subTitle"/>
          </p:nvPr>
        </p:nvSpPr>
        <p:spPr>
          <a:xfrm>
            <a:off x="356975" y="260692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2411" name="Google Shape;2411;p466"/>
          <p:cNvSpPr txBox="1"/>
          <p:nvPr>
            <p:ph idx="4" type="subTitle"/>
          </p:nvPr>
        </p:nvSpPr>
        <p:spPr>
          <a:xfrm>
            <a:off x="464250" y="364847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2412" name="Google Shape;2412;p466"/>
          <p:cNvSpPr txBox="1"/>
          <p:nvPr>
            <p:ph idx="5" type="subTitle"/>
          </p:nvPr>
        </p:nvSpPr>
        <p:spPr>
          <a:xfrm>
            <a:off x="1071750" y="2570475"/>
            <a:ext cx="30390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2413" name="Google Shape;2413;p466"/>
          <p:cNvSpPr txBox="1"/>
          <p:nvPr>
            <p:ph idx="6" type="subTitle"/>
          </p:nvPr>
        </p:nvSpPr>
        <p:spPr>
          <a:xfrm>
            <a:off x="1071750" y="3612025"/>
            <a:ext cx="30390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2414" name="Google Shape;2414;p46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p:cSld name="CUSTOM_1_1">
    <p:spTree>
      <p:nvGrpSpPr>
        <p:cNvPr id="2415" name="Shape 2415"/>
        <p:cNvGrpSpPr/>
        <p:nvPr/>
      </p:nvGrpSpPr>
      <p:grpSpPr>
        <a:xfrm>
          <a:off x="0" y="0"/>
          <a:ext cx="0" cy="0"/>
          <a:chOff x="0" y="0"/>
          <a:chExt cx="0" cy="0"/>
        </a:xfrm>
      </p:grpSpPr>
      <p:sp>
        <p:nvSpPr>
          <p:cNvPr id="2416" name="Google Shape;2416;p467"/>
          <p:cNvSpPr txBox="1"/>
          <p:nvPr/>
        </p:nvSpPr>
        <p:spPr>
          <a:xfrm>
            <a:off x="3240825" y="398125"/>
            <a:ext cx="21012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Overview</a:t>
            </a:r>
            <a:endParaRPr sz="2800">
              <a:solidFill>
                <a:srgbClr val="2C2C2C"/>
              </a:solidFill>
              <a:latin typeface="Poppins Medium"/>
              <a:ea typeface="Poppins Medium"/>
              <a:cs typeface="Poppins Medium"/>
              <a:sym typeface="Poppins Medium"/>
            </a:endParaRPr>
          </a:p>
        </p:txBody>
      </p:sp>
      <p:sp>
        <p:nvSpPr>
          <p:cNvPr id="2417" name="Google Shape;2417;p467"/>
          <p:cNvSpPr txBox="1"/>
          <p:nvPr/>
        </p:nvSpPr>
        <p:spPr>
          <a:xfrm>
            <a:off x="1194875" y="153462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2418" name="Google Shape;2418;p467"/>
          <p:cNvSpPr txBox="1"/>
          <p:nvPr/>
        </p:nvSpPr>
        <p:spPr>
          <a:xfrm>
            <a:off x="1194875" y="264882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2419" name="Google Shape;2419;p467"/>
          <p:cNvSpPr txBox="1"/>
          <p:nvPr/>
        </p:nvSpPr>
        <p:spPr>
          <a:xfrm>
            <a:off x="1194875" y="3763025"/>
            <a:ext cx="252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C2C2C"/>
              </a:solidFill>
              <a:latin typeface="Poppins Light"/>
              <a:ea typeface="Poppins Light"/>
              <a:cs typeface="Poppins Light"/>
              <a:sym typeface="Poppins Light"/>
            </a:endParaRPr>
          </a:p>
        </p:txBody>
      </p:sp>
      <p:sp>
        <p:nvSpPr>
          <p:cNvPr id="2420" name="Google Shape;2420;p467"/>
          <p:cNvSpPr txBox="1"/>
          <p:nvPr/>
        </p:nvSpPr>
        <p:spPr>
          <a:xfrm>
            <a:off x="560000" y="1588475"/>
            <a:ext cx="2973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500">
              <a:solidFill>
                <a:srgbClr val="2C2C2C"/>
              </a:solidFill>
              <a:latin typeface="Poppins Medium"/>
              <a:ea typeface="Poppins Medium"/>
              <a:cs typeface="Poppins Medium"/>
              <a:sym typeface="Poppins Medium"/>
            </a:endParaRPr>
          </a:p>
        </p:txBody>
      </p:sp>
      <p:sp>
        <p:nvSpPr>
          <p:cNvPr id="2421" name="Google Shape;2421;p467"/>
          <p:cNvSpPr txBox="1"/>
          <p:nvPr/>
        </p:nvSpPr>
        <p:spPr>
          <a:xfrm>
            <a:off x="507713" y="2702675"/>
            <a:ext cx="251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500">
              <a:solidFill>
                <a:srgbClr val="2C2C2C"/>
              </a:solidFill>
              <a:latin typeface="Poppins Medium"/>
              <a:ea typeface="Poppins Medium"/>
              <a:cs typeface="Poppins Medium"/>
              <a:sym typeface="Poppins Medium"/>
            </a:endParaRPr>
          </a:p>
        </p:txBody>
      </p:sp>
      <p:sp>
        <p:nvSpPr>
          <p:cNvPr id="2422" name="Google Shape;2422;p467"/>
          <p:cNvSpPr txBox="1"/>
          <p:nvPr/>
        </p:nvSpPr>
        <p:spPr>
          <a:xfrm>
            <a:off x="539150" y="3816875"/>
            <a:ext cx="339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500">
              <a:solidFill>
                <a:srgbClr val="2C2C2C"/>
              </a:solidFill>
              <a:latin typeface="Poppins Medium"/>
              <a:ea typeface="Poppins Medium"/>
              <a:cs typeface="Poppins Medium"/>
              <a:sym typeface="Poppins Medium"/>
            </a:endParaRPr>
          </a:p>
        </p:txBody>
      </p:sp>
      <p:sp>
        <p:nvSpPr>
          <p:cNvPr id="2423" name="Google Shape;2423;p467"/>
          <p:cNvSpPr/>
          <p:nvPr/>
        </p:nvSpPr>
        <p:spPr>
          <a:xfrm>
            <a:off x="0" y="5013600"/>
            <a:ext cx="759300" cy="129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467"/>
          <p:cNvSpPr txBox="1"/>
          <p:nvPr>
            <p:ph idx="1" type="subTitle"/>
          </p:nvPr>
        </p:nvSpPr>
        <p:spPr>
          <a:xfrm>
            <a:off x="1071750" y="1593675"/>
            <a:ext cx="68004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2425" name="Google Shape;2425;p467"/>
          <p:cNvSpPr txBox="1"/>
          <p:nvPr>
            <p:ph idx="2" type="subTitle"/>
          </p:nvPr>
        </p:nvSpPr>
        <p:spPr>
          <a:xfrm>
            <a:off x="356975" y="163012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2426" name="Google Shape;2426;p467"/>
          <p:cNvSpPr txBox="1"/>
          <p:nvPr>
            <p:ph idx="3" type="subTitle"/>
          </p:nvPr>
        </p:nvSpPr>
        <p:spPr>
          <a:xfrm>
            <a:off x="356975" y="260692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2427" name="Google Shape;2427;p467"/>
          <p:cNvSpPr txBox="1"/>
          <p:nvPr>
            <p:ph idx="4" type="subTitle"/>
          </p:nvPr>
        </p:nvSpPr>
        <p:spPr>
          <a:xfrm>
            <a:off x="464250" y="3648475"/>
            <a:ext cx="607500" cy="569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Poppins SemiBold"/>
              <a:buNone/>
              <a:defRPr sz="2000">
                <a:latin typeface="Poppins SemiBold"/>
                <a:ea typeface="Poppins SemiBold"/>
                <a:cs typeface="Poppins SemiBold"/>
                <a:sym typeface="Poppins SemiBold"/>
              </a:defRPr>
            </a:lvl1pPr>
            <a:lvl2pPr lvl="1" rtl="0">
              <a:spcBef>
                <a:spcPts val="0"/>
              </a:spcBef>
              <a:spcAft>
                <a:spcPts val="0"/>
              </a:spcAft>
              <a:buSzPts val="2000"/>
              <a:buFont typeface="Poppins SemiBold"/>
              <a:buNone/>
              <a:defRPr sz="2000">
                <a:latin typeface="Poppins SemiBold"/>
                <a:ea typeface="Poppins SemiBold"/>
                <a:cs typeface="Poppins SemiBold"/>
                <a:sym typeface="Poppins SemiBold"/>
              </a:defRPr>
            </a:lvl2pPr>
            <a:lvl3pPr lvl="2" rtl="0">
              <a:spcBef>
                <a:spcPts val="0"/>
              </a:spcBef>
              <a:spcAft>
                <a:spcPts val="0"/>
              </a:spcAft>
              <a:buSzPts val="2000"/>
              <a:buFont typeface="Poppins SemiBold"/>
              <a:buNone/>
              <a:defRPr sz="2000">
                <a:latin typeface="Poppins SemiBold"/>
                <a:ea typeface="Poppins SemiBold"/>
                <a:cs typeface="Poppins SemiBold"/>
                <a:sym typeface="Poppins SemiBold"/>
              </a:defRPr>
            </a:lvl3pPr>
            <a:lvl4pPr lvl="3" rtl="0">
              <a:spcBef>
                <a:spcPts val="0"/>
              </a:spcBef>
              <a:spcAft>
                <a:spcPts val="0"/>
              </a:spcAft>
              <a:buSzPts val="2000"/>
              <a:buFont typeface="Poppins SemiBold"/>
              <a:buNone/>
              <a:defRPr sz="2000">
                <a:latin typeface="Poppins SemiBold"/>
                <a:ea typeface="Poppins SemiBold"/>
                <a:cs typeface="Poppins SemiBold"/>
                <a:sym typeface="Poppins SemiBold"/>
              </a:defRPr>
            </a:lvl4pPr>
            <a:lvl5pPr lvl="4" rtl="0">
              <a:spcBef>
                <a:spcPts val="0"/>
              </a:spcBef>
              <a:spcAft>
                <a:spcPts val="0"/>
              </a:spcAft>
              <a:buSzPts val="2000"/>
              <a:buFont typeface="Poppins SemiBold"/>
              <a:buNone/>
              <a:defRPr sz="2000">
                <a:latin typeface="Poppins SemiBold"/>
                <a:ea typeface="Poppins SemiBold"/>
                <a:cs typeface="Poppins SemiBold"/>
                <a:sym typeface="Poppins SemiBold"/>
              </a:defRPr>
            </a:lvl5pPr>
            <a:lvl6pPr lvl="5" rtl="0">
              <a:spcBef>
                <a:spcPts val="0"/>
              </a:spcBef>
              <a:spcAft>
                <a:spcPts val="0"/>
              </a:spcAft>
              <a:buSzPts val="2000"/>
              <a:buFont typeface="Poppins SemiBold"/>
              <a:buNone/>
              <a:defRPr sz="2000">
                <a:latin typeface="Poppins SemiBold"/>
                <a:ea typeface="Poppins SemiBold"/>
                <a:cs typeface="Poppins SemiBold"/>
                <a:sym typeface="Poppins SemiBold"/>
              </a:defRPr>
            </a:lvl6pPr>
            <a:lvl7pPr lvl="6" rtl="0">
              <a:spcBef>
                <a:spcPts val="0"/>
              </a:spcBef>
              <a:spcAft>
                <a:spcPts val="0"/>
              </a:spcAft>
              <a:buSzPts val="2000"/>
              <a:buFont typeface="Poppins SemiBold"/>
              <a:buNone/>
              <a:defRPr sz="2000">
                <a:latin typeface="Poppins SemiBold"/>
                <a:ea typeface="Poppins SemiBold"/>
                <a:cs typeface="Poppins SemiBold"/>
                <a:sym typeface="Poppins SemiBold"/>
              </a:defRPr>
            </a:lvl7pPr>
            <a:lvl8pPr lvl="7" rtl="0">
              <a:spcBef>
                <a:spcPts val="0"/>
              </a:spcBef>
              <a:spcAft>
                <a:spcPts val="0"/>
              </a:spcAft>
              <a:buSzPts val="2000"/>
              <a:buFont typeface="Poppins SemiBold"/>
              <a:buNone/>
              <a:defRPr sz="2000">
                <a:latin typeface="Poppins SemiBold"/>
                <a:ea typeface="Poppins SemiBold"/>
                <a:cs typeface="Poppins SemiBold"/>
                <a:sym typeface="Poppins SemiBold"/>
              </a:defRPr>
            </a:lvl8pPr>
            <a:lvl9pPr lvl="8" rtl="0">
              <a:spcBef>
                <a:spcPts val="0"/>
              </a:spcBef>
              <a:spcAft>
                <a:spcPts val="0"/>
              </a:spcAft>
              <a:buSzPts val="2000"/>
              <a:buFont typeface="Poppins SemiBold"/>
              <a:buNone/>
              <a:defRPr sz="2000">
                <a:latin typeface="Poppins SemiBold"/>
                <a:ea typeface="Poppins SemiBold"/>
                <a:cs typeface="Poppins SemiBold"/>
                <a:sym typeface="Poppins SemiBold"/>
              </a:defRPr>
            </a:lvl9pPr>
          </a:lstStyle>
          <a:p/>
        </p:txBody>
      </p:sp>
      <p:sp>
        <p:nvSpPr>
          <p:cNvPr id="2428" name="Google Shape;2428;p467"/>
          <p:cNvSpPr txBox="1"/>
          <p:nvPr>
            <p:ph idx="5" type="subTitle"/>
          </p:nvPr>
        </p:nvSpPr>
        <p:spPr>
          <a:xfrm>
            <a:off x="1071750" y="2570475"/>
            <a:ext cx="68004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2429" name="Google Shape;2429;p467"/>
          <p:cNvSpPr txBox="1"/>
          <p:nvPr>
            <p:ph idx="6" type="subTitle"/>
          </p:nvPr>
        </p:nvSpPr>
        <p:spPr>
          <a:xfrm>
            <a:off x="1071750" y="3612025"/>
            <a:ext cx="6800400" cy="794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2430" name="Google Shape;2430;p46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ample Slides">
  <p:cSld name="CUSTOM_1_1_2">
    <p:spTree>
      <p:nvGrpSpPr>
        <p:cNvPr id="2431" name="Shape 2431"/>
        <p:cNvGrpSpPr/>
        <p:nvPr/>
      </p:nvGrpSpPr>
      <p:grpSpPr>
        <a:xfrm>
          <a:off x="0" y="0"/>
          <a:ext cx="0" cy="0"/>
          <a:chOff x="0" y="0"/>
          <a:chExt cx="0" cy="0"/>
        </a:xfrm>
      </p:grpSpPr>
      <p:sp>
        <p:nvSpPr>
          <p:cNvPr id="2432" name="Google Shape;2432;p468"/>
          <p:cNvSpPr txBox="1"/>
          <p:nvPr/>
        </p:nvSpPr>
        <p:spPr>
          <a:xfrm>
            <a:off x="3240825" y="398125"/>
            <a:ext cx="21012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Overview</a:t>
            </a:r>
            <a:endParaRPr sz="2800">
              <a:solidFill>
                <a:srgbClr val="2C2C2C"/>
              </a:solidFill>
              <a:latin typeface="Poppins Medium"/>
              <a:ea typeface="Poppins Medium"/>
              <a:cs typeface="Poppins Medium"/>
              <a:sym typeface="Poppins Medium"/>
            </a:endParaRPr>
          </a:p>
        </p:txBody>
      </p:sp>
      <p:sp>
        <p:nvSpPr>
          <p:cNvPr id="2433" name="Google Shape;2433;p468"/>
          <p:cNvSpPr txBox="1"/>
          <p:nvPr/>
        </p:nvSpPr>
        <p:spPr>
          <a:xfrm>
            <a:off x="1194875" y="1534625"/>
            <a:ext cx="2526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rgbClr val="2C2C2C"/>
                </a:solidFill>
                <a:highlight>
                  <a:srgbClr val="FFC17A"/>
                </a:highlight>
                <a:latin typeface="Poppins Medium"/>
                <a:ea typeface="Poppins Medium"/>
                <a:cs typeface="Poppins Medium"/>
                <a:sym typeface="Poppins Medium"/>
              </a:rPr>
              <a:t>Part 1</a:t>
            </a:r>
            <a:endParaRPr sz="1600">
              <a:solidFill>
                <a:srgbClr val="2C2C2C"/>
              </a:solidFill>
              <a:highlight>
                <a:srgbClr val="FFC17A"/>
              </a:highlight>
              <a:latin typeface="Poppins Medium"/>
              <a:ea typeface="Poppins Medium"/>
              <a:cs typeface="Poppins Medium"/>
              <a:sym typeface="Poppins Medium"/>
            </a:endParaRPr>
          </a:p>
          <a:p>
            <a:pPr indent="0" lvl="0" marL="0" rtl="0" algn="l">
              <a:spcBef>
                <a:spcPts val="0"/>
              </a:spcBef>
              <a:spcAft>
                <a:spcPts val="0"/>
              </a:spcAft>
              <a:buNone/>
            </a:pPr>
            <a:r>
              <a:rPr lang="en-GB" sz="1600">
                <a:solidFill>
                  <a:srgbClr val="2C2C2C"/>
                </a:solidFill>
                <a:highlight>
                  <a:srgbClr val="FFC17A"/>
                </a:highlight>
                <a:latin typeface="Poppins Light"/>
                <a:ea typeface="Poppins Light"/>
                <a:cs typeface="Poppins Light"/>
                <a:sym typeface="Poppins Light"/>
              </a:rPr>
              <a:t>This is a description</a:t>
            </a:r>
            <a:endParaRPr sz="1600">
              <a:solidFill>
                <a:srgbClr val="2C2C2C"/>
              </a:solidFill>
              <a:highlight>
                <a:srgbClr val="FFC17A"/>
              </a:highlight>
              <a:latin typeface="Poppins Light"/>
              <a:ea typeface="Poppins Light"/>
              <a:cs typeface="Poppins Light"/>
              <a:sym typeface="Poppins Light"/>
            </a:endParaRPr>
          </a:p>
        </p:txBody>
      </p:sp>
      <p:sp>
        <p:nvSpPr>
          <p:cNvPr id="2434" name="Google Shape;2434;p468"/>
          <p:cNvSpPr txBox="1"/>
          <p:nvPr/>
        </p:nvSpPr>
        <p:spPr>
          <a:xfrm>
            <a:off x="1194875" y="2648825"/>
            <a:ext cx="2526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rgbClr val="2C2C2C"/>
                </a:solidFill>
                <a:latin typeface="Poppins Medium"/>
                <a:ea typeface="Poppins Medium"/>
                <a:cs typeface="Poppins Medium"/>
                <a:sym typeface="Poppins Medium"/>
              </a:rPr>
              <a:t>Part 2</a:t>
            </a:r>
            <a:endParaRPr sz="1600">
              <a:solidFill>
                <a:srgbClr val="2C2C2C"/>
              </a:solidFill>
              <a:latin typeface="Poppins Medium"/>
              <a:ea typeface="Poppins Medium"/>
              <a:cs typeface="Poppins Medium"/>
              <a:sym typeface="Poppins Medium"/>
            </a:endParaRPr>
          </a:p>
          <a:p>
            <a:pPr indent="0" lvl="0" marL="0" rtl="0" algn="l">
              <a:spcBef>
                <a:spcPts val="0"/>
              </a:spcBef>
              <a:spcAft>
                <a:spcPts val="0"/>
              </a:spcAft>
              <a:buNone/>
            </a:pPr>
            <a:r>
              <a:rPr lang="en-GB" sz="1600">
                <a:solidFill>
                  <a:srgbClr val="2C2C2C"/>
                </a:solidFill>
                <a:latin typeface="Poppins Light"/>
                <a:ea typeface="Poppins Light"/>
                <a:cs typeface="Poppins Light"/>
                <a:sym typeface="Poppins Light"/>
              </a:rPr>
              <a:t>This is a description</a:t>
            </a:r>
            <a:endParaRPr sz="1600">
              <a:solidFill>
                <a:srgbClr val="2C2C2C"/>
              </a:solidFill>
              <a:latin typeface="Poppins Light"/>
              <a:ea typeface="Poppins Light"/>
              <a:cs typeface="Poppins Light"/>
              <a:sym typeface="Poppins Light"/>
            </a:endParaRPr>
          </a:p>
        </p:txBody>
      </p:sp>
      <p:sp>
        <p:nvSpPr>
          <p:cNvPr id="2435" name="Google Shape;2435;p468"/>
          <p:cNvSpPr txBox="1"/>
          <p:nvPr/>
        </p:nvSpPr>
        <p:spPr>
          <a:xfrm>
            <a:off x="1194875" y="3763025"/>
            <a:ext cx="2526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rgbClr val="2C2C2C"/>
                </a:solidFill>
                <a:latin typeface="Poppins Medium"/>
                <a:ea typeface="Poppins Medium"/>
                <a:cs typeface="Poppins Medium"/>
                <a:sym typeface="Poppins Medium"/>
              </a:rPr>
              <a:t>Part 3</a:t>
            </a:r>
            <a:endParaRPr sz="1600">
              <a:solidFill>
                <a:srgbClr val="2C2C2C"/>
              </a:solidFill>
              <a:latin typeface="Poppins Medium"/>
              <a:ea typeface="Poppins Medium"/>
              <a:cs typeface="Poppins Medium"/>
              <a:sym typeface="Poppins Medium"/>
            </a:endParaRPr>
          </a:p>
          <a:p>
            <a:pPr indent="0" lvl="0" marL="0" rtl="0" algn="l">
              <a:spcBef>
                <a:spcPts val="0"/>
              </a:spcBef>
              <a:spcAft>
                <a:spcPts val="0"/>
              </a:spcAft>
              <a:buNone/>
            </a:pPr>
            <a:r>
              <a:rPr lang="en-GB" sz="1600">
                <a:solidFill>
                  <a:srgbClr val="2C2C2C"/>
                </a:solidFill>
                <a:latin typeface="Poppins Light"/>
                <a:ea typeface="Poppins Light"/>
                <a:cs typeface="Poppins Light"/>
                <a:sym typeface="Poppins Light"/>
              </a:rPr>
              <a:t>This is a description</a:t>
            </a:r>
            <a:endParaRPr sz="1600">
              <a:solidFill>
                <a:srgbClr val="2C2C2C"/>
              </a:solidFill>
              <a:latin typeface="Poppins Light"/>
              <a:ea typeface="Poppins Light"/>
              <a:cs typeface="Poppins Light"/>
              <a:sym typeface="Poppins Light"/>
            </a:endParaRPr>
          </a:p>
        </p:txBody>
      </p:sp>
      <p:sp>
        <p:nvSpPr>
          <p:cNvPr id="2436" name="Google Shape;2436;p468"/>
          <p:cNvSpPr txBox="1"/>
          <p:nvPr/>
        </p:nvSpPr>
        <p:spPr>
          <a:xfrm>
            <a:off x="560000" y="1588475"/>
            <a:ext cx="2973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1</a:t>
            </a:r>
            <a:endParaRPr sz="2500">
              <a:solidFill>
                <a:srgbClr val="2C2C2C"/>
              </a:solidFill>
              <a:latin typeface="Poppins Medium"/>
              <a:ea typeface="Poppins Medium"/>
              <a:cs typeface="Poppins Medium"/>
              <a:sym typeface="Poppins Medium"/>
            </a:endParaRPr>
          </a:p>
        </p:txBody>
      </p:sp>
      <p:sp>
        <p:nvSpPr>
          <p:cNvPr id="2437" name="Google Shape;2437;p468"/>
          <p:cNvSpPr txBox="1"/>
          <p:nvPr/>
        </p:nvSpPr>
        <p:spPr>
          <a:xfrm>
            <a:off x="507713" y="2702675"/>
            <a:ext cx="251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2</a:t>
            </a:r>
            <a:endParaRPr sz="2500">
              <a:solidFill>
                <a:srgbClr val="2C2C2C"/>
              </a:solidFill>
              <a:latin typeface="Poppins Medium"/>
              <a:ea typeface="Poppins Medium"/>
              <a:cs typeface="Poppins Medium"/>
              <a:sym typeface="Poppins Medium"/>
            </a:endParaRPr>
          </a:p>
        </p:txBody>
      </p:sp>
      <p:sp>
        <p:nvSpPr>
          <p:cNvPr id="2438" name="Google Shape;2438;p468"/>
          <p:cNvSpPr txBox="1"/>
          <p:nvPr/>
        </p:nvSpPr>
        <p:spPr>
          <a:xfrm>
            <a:off x="539150" y="3816875"/>
            <a:ext cx="339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rgbClr val="2C2C2C"/>
                </a:solidFill>
                <a:latin typeface="Poppins Medium"/>
                <a:ea typeface="Poppins Medium"/>
                <a:cs typeface="Poppins Medium"/>
                <a:sym typeface="Poppins Medium"/>
              </a:rPr>
              <a:t>3</a:t>
            </a:r>
            <a:endParaRPr sz="2500">
              <a:solidFill>
                <a:srgbClr val="2C2C2C"/>
              </a:solidFill>
              <a:latin typeface="Poppins Medium"/>
              <a:ea typeface="Poppins Medium"/>
              <a:cs typeface="Poppins Medium"/>
              <a:sym typeface="Poppins Medium"/>
            </a:endParaRPr>
          </a:p>
        </p:txBody>
      </p:sp>
      <p:sp>
        <p:nvSpPr>
          <p:cNvPr id="2439" name="Google Shape;2439;p468"/>
          <p:cNvSpPr/>
          <p:nvPr/>
        </p:nvSpPr>
        <p:spPr>
          <a:xfrm>
            <a:off x="0" y="5013600"/>
            <a:ext cx="3240900" cy="129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46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type="tx">
  <p:cSld name="TITLE_AND_BODY">
    <p:spTree>
      <p:nvGrpSpPr>
        <p:cNvPr id="256" name="Shape 256"/>
        <p:cNvGrpSpPr/>
        <p:nvPr/>
      </p:nvGrpSpPr>
      <p:grpSpPr>
        <a:xfrm>
          <a:off x="0" y="0"/>
          <a:ext cx="0" cy="0"/>
          <a:chOff x="0" y="0"/>
          <a:chExt cx="0" cy="0"/>
        </a:xfrm>
      </p:grpSpPr>
      <p:sp>
        <p:nvSpPr>
          <p:cNvPr id="257" name="Google Shape;257;p4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8" name="Google Shape;258;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59" name="Google Shape;259;p48"/>
          <p:cNvSpPr txBox="1"/>
          <p:nvPr>
            <p:ph idx="1" type="body"/>
          </p:nvPr>
        </p:nvSpPr>
        <p:spPr>
          <a:xfrm>
            <a:off x="311700" y="1494975"/>
            <a:ext cx="4831800" cy="33141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
  <p:cSld name="CUSTOM_1_1_2_1">
    <p:spTree>
      <p:nvGrpSpPr>
        <p:cNvPr id="2441" name="Shape 2441"/>
        <p:cNvGrpSpPr/>
        <p:nvPr/>
      </p:nvGrpSpPr>
      <p:grpSpPr>
        <a:xfrm>
          <a:off x="0" y="0"/>
          <a:ext cx="0" cy="0"/>
          <a:chOff x="0" y="0"/>
          <a:chExt cx="0" cy="0"/>
        </a:xfrm>
      </p:grpSpPr>
      <p:sp>
        <p:nvSpPr>
          <p:cNvPr id="2442" name="Google Shape;2442;p469"/>
          <p:cNvSpPr txBox="1"/>
          <p:nvPr/>
        </p:nvSpPr>
        <p:spPr>
          <a:xfrm>
            <a:off x="3240825" y="398125"/>
            <a:ext cx="21012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Overview</a:t>
            </a:r>
            <a:endParaRPr sz="2800">
              <a:solidFill>
                <a:srgbClr val="2C2C2C"/>
              </a:solidFill>
              <a:latin typeface="Poppins Medium"/>
              <a:ea typeface="Poppins Medium"/>
              <a:cs typeface="Poppins Medium"/>
              <a:sym typeface="Poppins Medium"/>
            </a:endParaRPr>
          </a:p>
        </p:txBody>
      </p:sp>
      <p:sp>
        <p:nvSpPr>
          <p:cNvPr id="2443" name="Google Shape;2443;p46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ample Slides">
  <p:cSld name="CUSTOM_1_1_1_2">
    <p:spTree>
      <p:nvGrpSpPr>
        <p:cNvPr id="2444" name="Shape 2444"/>
        <p:cNvGrpSpPr/>
        <p:nvPr/>
      </p:nvGrpSpPr>
      <p:grpSpPr>
        <a:xfrm>
          <a:off x="0" y="0"/>
          <a:ext cx="0" cy="0"/>
          <a:chOff x="0" y="0"/>
          <a:chExt cx="0" cy="0"/>
        </a:xfrm>
      </p:grpSpPr>
      <p:sp>
        <p:nvSpPr>
          <p:cNvPr id="2445" name="Google Shape;2445;p470"/>
          <p:cNvSpPr txBox="1"/>
          <p:nvPr/>
        </p:nvSpPr>
        <p:spPr>
          <a:xfrm>
            <a:off x="1845000" y="1518900"/>
            <a:ext cx="5454000" cy="180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500">
                <a:solidFill>
                  <a:srgbClr val="2C2C2C"/>
                </a:solidFill>
                <a:latin typeface="Poppins Medium"/>
                <a:ea typeface="Poppins Medium"/>
                <a:cs typeface="Poppins Medium"/>
                <a:sym typeface="Poppins Medium"/>
              </a:rPr>
              <a:t>Section 1</a:t>
            </a:r>
            <a:endParaRPr sz="3500">
              <a:solidFill>
                <a:srgbClr val="2C2C2C"/>
              </a:solidFill>
              <a:latin typeface="Poppins Medium"/>
              <a:ea typeface="Poppins Medium"/>
              <a:cs typeface="Poppins Medium"/>
              <a:sym typeface="Poppins Medium"/>
            </a:endParaRPr>
          </a:p>
          <a:p>
            <a:pPr indent="0" lvl="0" marL="0" rtl="0" algn="l">
              <a:spcBef>
                <a:spcPts val="0"/>
              </a:spcBef>
              <a:spcAft>
                <a:spcPts val="0"/>
              </a:spcAft>
              <a:buNone/>
            </a:pPr>
            <a:r>
              <a:rPr lang="en-GB" sz="3500">
                <a:solidFill>
                  <a:srgbClr val="2C2C2C"/>
                </a:solidFill>
                <a:latin typeface="Poppins Light"/>
                <a:ea typeface="Poppins Light"/>
                <a:cs typeface="Poppins Light"/>
                <a:sym typeface="Poppins Light"/>
              </a:rPr>
              <a:t>This is a description of this section.</a:t>
            </a:r>
            <a:endParaRPr sz="3500">
              <a:solidFill>
                <a:srgbClr val="2C2C2C"/>
              </a:solidFill>
              <a:latin typeface="Poppins Light"/>
              <a:ea typeface="Poppins Light"/>
              <a:cs typeface="Poppins Light"/>
              <a:sym typeface="Poppins Light"/>
            </a:endParaRPr>
          </a:p>
        </p:txBody>
      </p:sp>
      <p:sp>
        <p:nvSpPr>
          <p:cNvPr id="2446" name="Google Shape;2446;p470"/>
          <p:cNvSpPr/>
          <p:nvPr/>
        </p:nvSpPr>
        <p:spPr>
          <a:xfrm>
            <a:off x="0" y="5013600"/>
            <a:ext cx="3240900" cy="129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47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
  <p:cSld name="CUSTOM_1_1_1_2_1">
    <p:spTree>
      <p:nvGrpSpPr>
        <p:cNvPr id="2448" name="Shape 2448"/>
        <p:cNvGrpSpPr/>
        <p:nvPr/>
      </p:nvGrpSpPr>
      <p:grpSpPr>
        <a:xfrm>
          <a:off x="0" y="0"/>
          <a:ext cx="0" cy="0"/>
          <a:chOff x="0" y="0"/>
          <a:chExt cx="0" cy="0"/>
        </a:xfrm>
      </p:grpSpPr>
      <p:sp>
        <p:nvSpPr>
          <p:cNvPr id="2449" name="Google Shape;2449;p471"/>
          <p:cNvSpPr txBox="1"/>
          <p:nvPr>
            <p:ph idx="1" type="subTitle"/>
          </p:nvPr>
        </p:nvSpPr>
        <p:spPr>
          <a:xfrm>
            <a:off x="1903400" y="1700400"/>
            <a:ext cx="4818600" cy="174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Font typeface="Poppins Medium"/>
              <a:buNone/>
              <a:defRPr sz="3500">
                <a:latin typeface="Poppins Medium"/>
                <a:ea typeface="Poppins Medium"/>
                <a:cs typeface="Poppins Medium"/>
                <a:sym typeface="Poppins Medium"/>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2450" name="Google Shape;2450;p47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
  <p:cSld name="CUSTOM_1_1_1_2_1_1">
    <p:spTree>
      <p:nvGrpSpPr>
        <p:cNvPr id="2451" name="Shape 2451"/>
        <p:cNvGrpSpPr/>
        <p:nvPr/>
      </p:nvGrpSpPr>
      <p:grpSpPr>
        <a:xfrm>
          <a:off x="0" y="0"/>
          <a:ext cx="0" cy="0"/>
          <a:chOff x="0" y="0"/>
          <a:chExt cx="0" cy="0"/>
        </a:xfrm>
      </p:grpSpPr>
      <p:sp>
        <p:nvSpPr>
          <p:cNvPr id="2452" name="Google Shape;2452;p472"/>
          <p:cNvSpPr txBox="1"/>
          <p:nvPr>
            <p:ph idx="1" type="subTitle"/>
          </p:nvPr>
        </p:nvSpPr>
        <p:spPr>
          <a:xfrm>
            <a:off x="1903400" y="1505675"/>
            <a:ext cx="4818600" cy="135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Font typeface="Poppins Medium"/>
              <a:buNone/>
              <a:defRPr sz="3500">
                <a:latin typeface="Poppins Medium"/>
                <a:ea typeface="Poppins Medium"/>
                <a:cs typeface="Poppins Medium"/>
                <a:sym typeface="Poppins Medium"/>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2453" name="Google Shape;2453;p472"/>
          <p:cNvSpPr txBox="1"/>
          <p:nvPr>
            <p:ph idx="2" type="subTitle"/>
          </p:nvPr>
        </p:nvSpPr>
        <p:spPr>
          <a:xfrm>
            <a:off x="1895950" y="2806100"/>
            <a:ext cx="4818600" cy="135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sz="3500"/>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2454" name="Google Shape;2454;p47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p:cSld name="CUSTOM_1_1_1_1_1_2">
    <p:spTree>
      <p:nvGrpSpPr>
        <p:cNvPr id="2455" name="Shape 2455"/>
        <p:cNvGrpSpPr/>
        <p:nvPr/>
      </p:nvGrpSpPr>
      <p:grpSpPr>
        <a:xfrm>
          <a:off x="0" y="0"/>
          <a:ext cx="0" cy="0"/>
          <a:chOff x="0" y="0"/>
          <a:chExt cx="0" cy="0"/>
        </a:xfrm>
      </p:grpSpPr>
      <p:sp>
        <p:nvSpPr>
          <p:cNvPr id="2456" name="Google Shape;2456;p473"/>
          <p:cNvSpPr/>
          <p:nvPr/>
        </p:nvSpPr>
        <p:spPr>
          <a:xfrm>
            <a:off x="0" y="5013600"/>
            <a:ext cx="3240900" cy="129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473"/>
          <p:cNvSpPr txBox="1"/>
          <p:nvPr>
            <p:ph type="title"/>
          </p:nvPr>
        </p:nvSpPr>
        <p:spPr>
          <a:xfrm>
            <a:off x="1055875" y="2237225"/>
            <a:ext cx="7334700" cy="4929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58" name="Google Shape;2458;p47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type="secHead">
  <p:cSld name="SECTION_HEADER">
    <p:spTree>
      <p:nvGrpSpPr>
        <p:cNvPr id="2459" name="Shape 2459"/>
        <p:cNvGrpSpPr/>
        <p:nvPr/>
      </p:nvGrpSpPr>
      <p:grpSpPr>
        <a:xfrm>
          <a:off x="0" y="0"/>
          <a:ext cx="0" cy="0"/>
          <a:chOff x="0" y="0"/>
          <a:chExt cx="0" cy="0"/>
        </a:xfrm>
      </p:grpSpPr>
      <p:sp>
        <p:nvSpPr>
          <p:cNvPr id="2460" name="Google Shape;2460;p474"/>
          <p:cNvSpPr/>
          <p:nvPr/>
        </p:nvSpPr>
        <p:spPr>
          <a:xfrm>
            <a:off x="1106400" y="1302300"/>
            <a:ext cx="6931200" cy="2538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474"/>
          <p:cNvSpPr txBox="1"/>
          <p:nvPr>
            <p:ph type="title"/>
          </p:nvPr>
        </p:nvSpPr>
        <p:spPr>
          <a:xfrm>
            <a:off x="1275425" y="1502700"/>
            <a:ext cx="6534000" cy="2135400"/>
          </a:xfrm>
          <a:prstGeom prst="rect">
            <a:avLst/>
          </a:prstGeom>
          <a:ln cap="flat" cmpd="sng" w="38100">
            <a:solidFill>
              <a:srgbClr val="383838"/>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462" name="Google Shape;2462;p4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463" name="Google Shape;2463;p474"/>
          <p:cNvSpPr txBox="1"/>
          <p:nvPr/>
        </p:nvSpPr>
        <p:spPr>
          <a:xfrm>
            <a:off x="2310400" y="1421775"/>
            <a:ext cx="602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oppins"/>
              <a:ea typeface="Poppins"/>
              <a:cs typeface="Poppins"/>
              <a:sym typeface="Poppins"/>
            </a:endParaRPr>
          </a:p>
        </p:txBody>
      </p:sp>
    </p:spTree>
  </p:cSld>
  <p:clrMapOvr>
    <a:masterClrMapping/>
  </p:clrMapOvr>
</p:sldLayout>
</file>

<file path=ppt/slideLayouts/slideLayout4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1">
  <p:cSld name="SECTION_HEADER_1">
    <p:spTree>
      <p:nvGrpSpPr>
        <p:cNvPr id="2464" name="Shape 2464"/>
        <p:cNvGrpSpPr/>
        <p:nvPr/>
      </p:nvGrpSpPr>
      <p:grpSpPr>
        <a:xfrm>
          <a:off x="0" y="0"/>
          <a:ext cx="0" cy="0"/>
          <a:chOff x="0" y="0"/>
          <a:chExt cx="0" cy="0"/>
        </a:xfrm>
      </p:grpSpPr>
      <p:sp>
        <p:nvSpPr>
          <p:cNvPr id="2465" name="Google Shape;2465;p475"/>
          <p:cNvSpPr txBox="1"/>
          <p:nvPr>
            <p:ph type="title"/>
          </p:nvPr>
        </p:nvSpPr>
        <p:spPr>
          <a:xfrm>
            <a:off x="1275425" y="1502700"/>
            <a:ext cx="6534000" cy="2135400"/>
          </a:xfrm>
          <a:prstGeom prst="rect">
            <a:avLst/>
          </a:prstGeom>
          <a:ln cap="flat" cmpd="sng" w="38100">
            <a:solidFill>
              <a:srgbClr val="383838"/>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466" name="Google Shape;2466;p47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467" name="Google Shape;2467;p475"/>
          <p:cNvSpPr txBox="1"/>
          <p:nvPr/>
        </p:nvSpPr>
        <p:spPr>
          <a:xfrm>
            <a:off x="2310400" y="1421775"/>
            <a:ext cx="602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oppins"/>
              <a:ea typeface="Poppins"/>
              <a:cs typeface="Poppins"/>
              <a:sym typeface="Poppins"/>
            </a:endParaRPr>
          </a:p>
        </p:txBody>
      </p:sp>
    </p:spTree>
  </p:cSld>
  <p:clrMapOvr>
    <a:masterClrMapping/>
  </p:clrMapOvr>
</p:sldLayout>
</file>

<file path=ppt/slideLayouts/slideLayout4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p:cSld name="CUSTOM_2_1">
    <p:spTree>
      <p:nvGrpSpPr>
        <p:cNvPr id="2468" name="Shape 2468"/>
        <p:cNvGrpSpPr/>
        <p:nvPr/>
      </p:nvGrpSpPr>
      <p:grpSpPr>
        <a:xfrm>
          <a:off x="0" y="0"/>
          <a:ext cx="0" cy="0"/>
          <a:chOff x="0" y="0"/>
          <a:chExt cx="0" cy="0"/>
        </a:xfrm>
      </p:grpSpPr>
      <p:sp>
        <p:nvSpPr>
          <p:cNvPr id="2469" name="Google Shape;2469;p476"/>
          <p:cNvSpPr/>
          <p:nvPr/>
        </p:nvSpPr>
        <p:spPr>
          <a:xfrm>
            <a:off x="522825" y="1921000"/>
            <a:ext cx="1285800" cy="861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476"/>
          <p:cNvSpPr txBox="1"/>
          <p:nvPr>
            <p:ph idx="1" type="body"/>
          </p:nvPr>
        </p:nvSpPr>
        <p:spPr>
          <a:xfrm>
            <a:off x="397250" y="2425400"/>
            <a:ext cx="4108500" cy="23835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highlight>
                  <a:srgbClr val="FFC17A"/>
                </a:highlight>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2471" name="Google Shape;2471;p476"/>
          <p:cNvSpPr txBox="1"/>
          <p:nvPr>
            <p:ph idx="2" type="subTitle"/>
          </p:nvPr>
        </p:nvSpPr>
        <p:spPr>
          <a:xfrm>
            <a:off x="386800" y="1055875"/>
            <a:ext cx="7830300" cy="7422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Font typeface="Poppins Medium"/>
              <a:buNone/>
              <a:defRPr sz="3500">
                <a:latin typeface="Poppins Medium"/>
                <a:ea typeface="Poppins Medium"/>
                <a:cs typeface="Poppins Medium"/>
                <a:sym typeface="Poppins Medium"/>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2472" name="Google Shape;2472;p47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type="tx">
  <p:cSld name="TITLE_AND_BODY">
    <p:spTree>
      <p:nvGrpSpPr>
        <p:cNvPr id="2473" name="Shape 2473"/>
        <p:cNvGrpSpPr/>
        <p:nvPr/>
      </p:nvGrpSpPr>
      <p:grpSpPr>
        <a:xfrm>
          <a:off x="0" y="0"/>
          <a:ext cx="0" cy="0"/>
          <a:chOff x="0" y="0"/>
          <a:chExt cx="0" cy="0"/>
        </a:xfrm>
      </p:grpSpPr>
      <p:sp>
        <p:nvSpPr>
          <p:cNvPr id="2474" name="Google Shape;2474;p47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75" name="Google Shape;2475;p47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476" name="Google Shape;2476;p477"/>
          <p:cNvSpPr txBox="1"/>
          <p:nvPr>
            <p:ph idx="1" type="body"/>
          </p:nvPr>
        </p:nvSpPr>
        <p:spPr>
          <a:xfrm>
            <a:off x="311700" y="1494975"/>
            <a:ext cx="4831800" cy="33141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4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p:cSld name="CUSTOM_3">
    <p:spTree>
      <p:nvGrpSpPr>
        <p:cNvPr id="2477" name="Shape 2477"/>
        <p:cNvGrpSpPr/>
        <p:nvPr/>
      </p:nvGrpSpPr>
      <p:grpSpPr>
        <a:xfrm>
          <a:off x="0" y="0"/>
          <a:ext cx="0" cy="0"/>
          <a:chOff x="0" y="0"/>
          <a:chExt cx="0" cy="0"/>
        </a:xfrm>
      </p:grpSpPr>
      <p:sp>
        <p:nvSpPr>
          <p:cNvPr id="2478" name="Google Shape;2478;p478"/>
          <p:cNvSpPr/>
          <p:nvPr/>
        </p:nvSpPr>
        <p:spPr>
          <a:xfrm>
            <a:off x="0" y="1850400"/>
            <a:ext cx="9144000" cy="28854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478"/>
          <p:cNvSpPr txBox="1"/>
          <p:nvPr>
            <p:ph idx="1" type="subTitle"/>
          </p:nvPr>
        </p:nvSpPr>
        <p:spPr>
          <a:xfrm>
            <a:off x="4819450" y="2280425"/>
            <a:ext cx="39099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SemiBold"/>
              <a:buNone/>
              <a:defRPr sz="2500">
                <a:latin typeface="Poppins SemiBold"/>
                <a:ea typeface="Poppins SemiBold"/>
                <a:cs typeface="Poppins SemiBold"/>
                <a:sym typeface="Poppins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2480" name="Google Shape;2480;p478"/>
          <p:cNvSpPr txBox="1"/>
          <p:nvPr>
            <p:ph idx="2" type="body"/>
          </p:nvPr>
        </p:nvSpPr>
        <p:spPr>
          <a:xfrm>
            <a:off x="4819450" y="3355825"/>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481" name="Google Shape;2481;p47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p:cSld name="CUSTOM_3">
    <p:spTree>
      <p:nvGrpSpPr>
        <p:cNvPr id="260" name="Shape 260"/>
        <p:cNvGrpSpPr/>
        <p:nvPr/>
      </p:nvGrpSpPr>
      <p:grpSpPr>
        <a:xfrm>
          <a:off x="0" y="0"/>
          <a:ext cx="0" cy="0"/>
          <a:chOff x="0" y="0"/>
          <a:chExt cx="0" cy="0"/>
        </a:xfrm>
      </p:grpSpPr>
      <p:sp>
        <p:nvSpPr>
          <p:cNvPr id="261" name="Google Shape;261;p49"/>
          <p:cNvSpPr/>
          <p:nvPr/>
        </p:nvSpPr>
        <p:spPr>
          <a:xfrm>
            <a:off x="0" y="1850400"/>
            <a:ext cx="9144000" cy="28854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49"/>
          <p:cNvSpPr txBox="1"/>
          <p:nvPr>
            <p:ph idx="1" type="subTitle"/>
          </p:nvPr>
        </p:nvSpPr>
        <p:spPr>
          <a:xfrm>
            <a:off x="4819450" y="2280425"/>
            <a:ext cx="39099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SemiBold"/>
              <a:buNone/>
              <a:defRPr sz="2500">
                <a:latin typeface="Poppins SemiBold"/>
                <a:ea typeface="Poppins SemiBold"/>
                <a:cs typeface="Poppins SemiBold"/>
                <a:sym typeface="Poppins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263" name="Google Shape;263;p49"/>
          <p:cNvSpPr txBox="1"/>
          <p:nvPr>
            <p:ph idx="2" type="body"/>
          </p:nvPr>
        </p:nvSpPr>
        <p:spPr>
          <a:xfrm>
            <a:off x="4819450" y="3355825"/>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64" name="Google Shape;264;p4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1">
  <p:cSld name="CUSTOM_3_3">
    <p:spTree>
      <p:nvGrpSpPr>
        <p:cNvPr id="2482" name="Shape 2482"/>
        <p:cNvGrpSpPr/>
        <p:nvPr/>
      </p:nvGrpSpPr>
      <p:grpSpPr>
        <a:xfrm>
          <a:off x="0" y="0"/>
          <a:ext cx="0" cy="0"/>
          <a:chOff x="0" y="0"/>
          <a:chExt cx="0" cy="0"/>
        </a:xfrm>
      </p:grpSpPr>
      <p:sp>
        <p:nvSpPr>
          <p:cNvPr id="2483" name="Google Shape;2483;p479"/>
          <p:cNvSpPr/>
          <p:nvPr/>
        </p:nvSpPr>
        <p:spPr>
          <a:xfrm>
            <a:off x="0" y="1850400"/>
            <a:ext cx="9144000" cy="28854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479"/>
          <p:cNvSpPr txBox="1"/>
          <p:nvPr>
            <p:ph idx="1" type="subTitle"/>
          </p:nvPr>
        </p:nvSpPr>
        <p:spPr>
          <a:xfrm>
            <a:off x="4819450" y="2280425"/>
            <a:ext cx="39099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SemiBold"/>
              <a:buNone/>
              <a:defRPr sz="2500">
                <a:latin typeface="Poppins SemiBold"/>
                <a:ea typeface="Poppins SemiBold"/>
                <a:cs typeface="Poppins SemiBold"/>
                <a:sym typeface="Poppins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2485" name="Google Shape;2485;p479"/>
          <p:cNvSpPr txBox="1"/>
          <p:nvPr>
            <p:ph idx="2" type="body"/>
          </p:nvPr>
        </p:nvSpPr>
        <p:spPr>
          <a:xfrm>
            <a:off x="4819450" y="3355825"/>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486" name="Google Shape;2486;p47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2">
  <p:cSld name="CUSTOM_3_4">
    <p:spTree>
      <p:nvGrpSpPr>
        <p:cNvPr id="2487" name="Shape 2487"/>
        <p:cNvGrpSpPr/>
        <p:nvPr/>
      </p:nvGrpSpPr>
      <p:grpSpPr>
        <a:xfrm>
          <a:off x="0" y="0"/>
          <a:ext cx="0" cy="0"/>
          <a:chOff x="0" y="0"/>
          <a:chExt cx="0" cy="0"/>
        </a:xfrm>
      </p:grpSpPr>
      <p:sp>
        <p:nvSpPr>
          <p:cNvPr id="2488" name="Google Shape;2488;p480"/>
          <p:cNvSpPr/>
          <p:nvPr/>
        </p:nvSpPr>
        <p:spPr>
          <a:xfrm>
            <a:off x="0" y="1850400"/>
            <a:ext cx="9144000" cy="2885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480"/>
          <p:cNvSpPr txBox="1"/>
          <p:nvPr>
            <p:ph idx="1" type="subTitle"/>
          </p:nvPr>
        </p:nvSpPr>
        <p:spPr>
          <a:xfrm>
            <a:off x="4819450" y="2280425"/>
            <a:ext cx="39099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SemiBold"/>
              <a:buNone/>
              <a:defRPr sz="2500">
                <a:latin typeface="Poppins SemiBold"/>
                <a:ea typeface="Poppins SemiBold"/>
                <a:cs typeface="Poppins SemiBold"/>
                <a:sym typeface="Poppins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2490" name="Google Shape;2490;p480"/>
          <p:cNvSpPr txBox="1"/>
          <p:nvPr>
            <p:ph idx="2" type="body"/>
          </p:nvPr>
        </p:nvSpPr>
        <p:spPr>
          <a:xfrm>
            <a:off x="4819450" y="3355825"/>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491" name="Google Shape;2491;p48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3">
  <p:cSld name="CUSTOM_3_5">
    <p:spTree>
      <p:nvGrpSpPr>
        <p:cNvPr id="2492" name="Shape 2492"/>
        <p:cNvGrpSpPr/>
        <p:nvPr/>
      </p:nvGrpSpPr>
      <p:grpSpPr>
        <a:xfrm>
          <a:off x="0" y="0"/>
          <a:ext cx="0" cy="0"/>
          <a:chOff x="0" y="0"/>
          <a:chExt cx="0" cy="0"/>
        </a:xfrm>
      </p:grpSpPr>
      <p:sp>
        <p:nvSpPr>
          <p:cNvPr id="2493" name="Google Shape;2493;p481"/>
          <p:cNvSpPr/>
          <p:nvPr/>
        </p:nvSpPr>
        <p:spPr>
          <a:xfrm>
            <a:off x="0" y="1850400"/>
            <a:ext cx="9144000" cy="28854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481"/>
          <p:cNvSpPr txBox="1"/>
          <p:nvPr>
            <p:ph idx="1" type="subTitle"/>
          </p:nvPr>
        </p:nvSpPr>
        <p:spPr>
          <a:xfrm>
            <a:off x="4819450" y="2280425"/>
            <a:ext cx="39099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SemiBold"/>
              <a:buNone/>
              <a:defRPr sz="2500">
                <a:latin typeface="Poppins SemiBold"/>
                <a:ea typeface="Poppins SemiBold"/>
                <a:cs typeface="Poppins SemiBold"/>
                <a:sym typeface="Poppins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2495" name="Google Shape;2495;p481"/>
          <p:cNvSpPr txBox="1"/>
          <p:nvPr>
            <p:ph idx="2" type="body"/>
          </p:nvPr>
        </p:nvSpPr>
        <p:spPr>
          <a:xfrm>
            <a:off x="4819450" y="3355825"/>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496" name="Google Shape;2496;p48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4">
  <p:cSld name="CUSTOM_3_6">
    <p:spTree>
      <p:nvGrpSpPr>
        <p:cNvPr id="2497" name="Shape 2497"/>
        <p:cNvGrpSpPr/>
        <p:nvPr/>
      </p:nvGrpSpPr>
      <p:grpSpPr>
        <a:xfrm>
          <a:off x="0" y="0"/>
          <a:ext cx="0" cy="0"/>
          <a:chOff x="0" y="0"/>
          <a:chExt cx="0" cy="0"/>
        </a:xfrm>
      </p:grpSpPr>
      <p:sp>
        <p:nvSpPr>
          <p:cNvPr id="2498" name="Google Shape;2498;p482"/>
          <p:cNvSpPr/>
          <p:nvPr/>
        </p:nvSpPr>
        <p:spPr>
          <a:xfrm>
            <a:off x="0" y="1850400"/>
            <a:ext cx="9144000" cy="2885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482"/>
          <p:cNvSpPr txBox="1"/>
          <p:nvPr>
            <p:ph idx="1" type="subTitle"/>
          </p:nvPr>
        </p:nvSpPr>
        <p:spPr>
          <a:xfrm>
            <a:off x="4819450" y="2280425"/>
            <a:ext cx="39099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SemiBold"/>
              <a:buNone/>
              <a:defRPr sz="2500">
                <a:latin typeface="Poppins SemiBold"/>
                <a:ea typeface="Poppins SemiBold"/>
                <a:cs typeface="Poppins SemiBold"/>
                <a:sym typeface="Poppins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2500" name="Google Shape;2500;p482"/>
          <p:cNvSpPr txBox="1"/>
          <p:nvPr>
            <p:ph idx="2" type="body"/>
          </p:nvPr>
        </p:nvSpPr>
        <p:spPr>
          <a:xfrm>
            <a:off x="4819450" y="3355825"/>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501" name="Google Shape;2501;p48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p:cSld name="CUSTOM_3_2">
    <p:spTree>
      <p:nvGrpSpPr>
        <p:cNvPr id="2502" name="Shape 2502"/>
        <p:cNvGrpSpPr/>
        <p:nvPr/>
      </p:nvGrpSpPr>
      <p:grpSpPr>
        <a:xfrm>
          <a:off x="0" y="0"/>
          <a:ext cx="0" cy="0"/>
          <a:chOff x="0" y="0"/>
          <a:chExt cx="0" cy="0"/>
        </a:xfrm>
      </p:grpSpPr>
      <p:sp>
        <p:nvSpPr>
          <p:cNvPr id="2503" name="Google Shape;2503;p483"/>
          <p:cNvSpPr txBox="1"/>
          <p:nvPr>
            <p:ph idx="1" type="subTitle"/>
          </p:nvPr>
        </p:nvSpPr>
        <p:spPr>
          <a:xfrm>
            <a:off x="4819450" y="2280425"/>
            <a:ext cx="39099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SemiBold"/>
              <a:buNone/>
              <a:defRPr sz="2500">
                <a:latin typeface="Poppins SemiBold"/>
                <a:ea typeface="Poppins SemiBold"/>
                <a:cs typeface="Poppins SemiBold"/>
                <a:sym typeface="Poppins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2504" name="Google Shape;2504;p483"/>
          <p:cNvSpPr txBox="1"/>
          <p:nvPr>
            <p:ph idx="2" type="body"/>
          </p:nvPr>
        </p:nvSpPr>
        <p:spPr>
          <a:xfrm>
            <a:off x="4819450" y="3355825"/>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505" name="Google Shape;2505;p48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
  <p:cSld name="CUSTOM_3_1">
    <p:spTree>
      <p:nvGrpSpPr>
        <p:cNvPr id="2506" name="Shape 2506"/>
        <p:cNvGrpSpPr/>
        <p:nvPr/>
      </p:nvGrpSpPr>
      <p:grpSpPr>
        <a:xfrm>
          <a:off x="0" y="0"/>
          <a:ext cx="0" cy="0"/>
          <a:chOff x="0" y="0"/>
          <a:chExt cx="0" cy="0"/>
        </a:xfrm>
      </p:grpSpPr>
      <p:sp>
        <p:nvSpPr>
          <p:cNvPr id="2507" name="Google Shape;2507;p484"/>
          <p:cNvSpPr/>
          <p:nvPr/>
        </p:nvSpPr>
        <p:spPr>
          <a:xfrm>
            <a:off x="0" y="1850400"/>
            <a:ext cx="9144000" cy="28854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484"/>
          <p:cNvSpPr txBox="1"/>
          <p:nvPr>
            <p:ph idx="1" type="subTitle"/>
          </p:nvPr>
        </p:nvSpPr>
        <p:spPr>
          <a:xfrm>
            <a:off x="585475" y="2238600"/>
            <a:ext cx="39099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SemiBold"/>
              <a:buNone/>
              <a:defRPr sz="2500">
                <a:latin typeface="Poppins SemiBold"/>
                <a:ea typeface="Poppins SemiBold"/>
                <a:cs typeface="Poppins SemiBold"/>
                <a:sym typeface="Poppins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2509" name="Google Shape;2509;p484"/>
          <p:cNvSpPr txBox="1"/>
          <p:nvPr>
            <p:ph idx="2" type="body"/>
          </p:nvPr>
        </p:nvSpPr>
        <p:spPr>
          <a:xfrm>
            <a:off x="585475" y="3324475"/>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510" name="Google Shape;2510;p48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
  <p:cSld name="CUSTOM_3_1_1">
    <p:spTree>
      <p:nvGrpSpPr>
        <p:cNvPr id="2511" name="Shape 2511"/>
        <p:cNvGrpSpPr/>
        <p:nvPr/>
      </p:nvGrpSpPr>
      <p:grpSpPr>
        <a:xfrm>
          <a:off x="0" y="0"/>
          <a:ext cx="0" cy="0"/>
          <a:chOff x="0" y="0"/>
          <a:chExt cx="0" cy="0"/>
        </a:xfrm>
      </p:grpSpPr>
      <p:sp>
        <p:nvSpPr>
          <p:cNvPr id="2512" name="Google Shape;2512;p485"/>
          <p:cNvSpPr txBox="1"/>
          <p:nvPr>
            <p:ph idx="1" type="subTitle"/>
          </p:nvPr>
        </p:nvSpPr>
        <p:spPr>
          <a:xfrm>
            <a:off x="585475" y="2238600"/>
            <a:ext cx="39099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SemiBold"/>
              <a:buNone/>
              <a:defRPr sz="2500">
                <a:latin typeface="Poppins SemiBold"/>
                <a:ea typeface="Poppins SemiBold"/>
                <a:cs typeface="Poppins SemiBold"/>
                <a:sym typeface="Poppins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2513" name="Google Shape;2513;p485"/>
          <p:cNvSpPr txBox="1"/>
          <p:nvPr>
            <p:ph idx="2" type="body"/>
          </p:nvPr>
        </p:nvSpPr>
        <p:spPr>
          <a:xfrm>
            <a:off x="585475" y="3324475"/>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514" name="Google Shape;2514;p48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p:cSld name="TITLE_AND_BODY_1_1">
    <p:spTree>
      <p:nvGrpSpPr>
        <p:cNvPr id="2515" name="Shape 2515"/>
        <p:cNvGrpSpPr/>
        <p:nvPr/>
      </p:nvGrpSpPr>
      <p:grpSpPr>
        <a:xfrm>
          <a:off x="0" y="0"/>
          <a:ext cx="0" cy="0"/>
          <a:chOff x="0" y="0"/>
          <a:chExt cx="0" cy="0"/>
        </a:xfrm>
      </p:grpSpPr>
      <p:sp>
        <p:nvSpPr>
          <p:cNvPr id="2516" name="Google Shape;2516;p486"/>
          <p:cNvSpPr/>
          <p:nvPr/>
        </p:nvSpPr>
        <p:spPr>
          <a:xfrm>
            <a:off x="212550" y="240450"/>
            <a:ext cx="8718900" cy="4662600"/>
          </a:xfrm>
          <a:prstGeom prst="rect">
            <a:avLst/>
          </a:prstGeom>
          <a:noFill/>
          <a:ln cap="flat" cmpd="sng" w="38100">
            <a:solidFill>
              <a:srgbClr val="FFC17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48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518" name="Google Shape;2518;p486"/>
          <p:cNvSpPr txBox="1"/>
          <p:nvPr>
            <p:ph idx="1" type="subTitle"/>
          </p:nvPr>
        </p:nvSpPr>
        <p:spPr>
          <a:xfrm>
            <a:off x="1839950" y="5018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2519" name="Google Shape;2519;p486"/>
          <p:cNvSpPr/>
          <p:nvPr/>
        </p:nvSpPr>
        <p:spPr>
          <a:xfrm>
            <a:off x="3929100" y="1212800"/>
            <a:ext cx="1285800" cy="861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486"/>
          <p:cNvSpPr txBox="1"/>
          <p:nvPr>
            <p:ph idx="2" type="body"/>
          </p:nvPr>
        </p:nvSpPr>
        <p:spPr>
          <a:xfrm>
            <a:off x="623700" y="1599450"/>
            <a:ext cx="7848900" cy="3010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4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1">
  <p:cSld name="TITLE_AND_BODY_1_1_1">
    <p:spTree>
      <p:nvGrpSpPr>
        <p:cNvPr id="2521" name="Shape 2521"/>
        <p:cNvGrpSpPr/>
        <p:nvPr/>
      </p:nvGrpSpPr>
      <p:grpSpPr>
        <a:xfrm>
          <a:off x="0" y="0"/>
          <a:ext cx="0" cy="0"/>
          <a:chOff x="0" y="0"/>
          <a:chExt cx="0" cy="0"/>
        </a:xfrm>
      </p:grpSpPr>
      <p:sp>
        <p:nvSpPr>
          <p:cNvPr id="2522" name="Google Shape;2522;p487"/>
          <p:cNvSpPr/>
          <p:nvPr/>
        </p:nvSpPr>
        <p:spPr>
          <a:xfrm>
            <a:off x="212550" y="240450"/>
            <a:ext cx="8718900" cy="46626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48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524" name="Google Shape;2524;p487"/>
          <p:cNvSpPr txBox="1"/>
          <p:nvPr>
            <p:ph idx="1" type="subTitle"/>
          </p:nvPr>
        </p:nvSpPr>
        <p:spPr>
          <a:xfrm>
            <a:off x="1839950" y="5018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2525" name="Google Shape;2525;p487"/>
          <p:cNvSpPr txBox="1"/>
          <p:nvPr>
            <p:ph idx="2" type="body"/>
          </p:nvPr>
        </p:nvSpPr>
        <p:spPr>
          <a:xfrm>
            <a:off x="623700" y="1599450"/>
            <a:ext cx="7848900" cy="3010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4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1 1">
  <p:cSld name="TITLE_AND_BODY_1_1_1_2">
    <p:spTree>
      <p:nvGrpSpPr>
        <p:cNvPr id="2526" name="Shape 2526"/>
        <p:cNvGrpSpPr/>
        <p:nvPr/>
      </p:nvGrpSpPr>
      <p:grpSpPr>
        <a:xfrm>
          <a:off x="0" y="0"/>
          <a:ext cx="0" cy="0"/>
          <a:chOff x="0" y="0"/>
          <a:chExt cx="0" cy="0"/>
        </a:xfrm>
      </p:grpSpPr>
      <p:sp>
        <p:nvSpPr>
          <p:cNvPr id="2527" name="Google Shape;2527;p488"/>
          <p:cNvSpPr/>
          <p:nvPr/>
        </p:nvSpPr>
        <p:spPr>
          <a:xfrm>
            <a:off x="212550" y="240450"/>
            <a:ext cx="8718900" cy="46626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48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529" name="Google Shape;2529;p488"/>
          <p:cNvSpPr txBox="1"/>
          <p:nvPr>
            <p:ph idx="1" type="subTitle"/>
          </p:nvPr>
        </p:nvSpPr>
        <p:spPr>
          <a:xfrm>
            <a:off x="1839950" y="5018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2530" name="Google Shape;2530;p488"/>
          <p:cNvSpPr txBox="1"/>
          <p:nvPr>
            <p:ph idx="2" type="body"/>
          </p:nvPr>
        </p:nvSpPr>
        <p:spPr>
          <a:xfrm>
            <a:off x="623700" y="1599450"/>
            <a:ext cx="7848900" cy="3010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1">
  <p:cSld name="CUSTOM_3_3">
    <p:spTree>
      <p:nvGrpSpPr>
        <p:cNvPr id="265" name="Shape 265"/>
        <p:cNvGrpSpPr/>
        <p:nvPr/>
      </p:nvGrpSpPr>
      <p:grpSpPr>
        <a:xfrm>
          <a:off x="0" y="0"/>
          <a:ext cx="0" cy="0"/>
          <a:chOff x="0" y="0"/>
          <a:chExt cx="0" cy="0"/>
        </a:xfrm>
      </p:grpSpPr>
      <p:sp>
        <p:nvSpPr>
          <p:cNvPr id="266" name="Google Shape;266;p50"/>
          <p:cNvSpPr/>
          <p:nvPr/>
        </p:nvSpPr>
        <p:spPr>
          <a:xfrm>
            <a:off x="0" y="1850400"/>
            <a:ext cx="9144000" cy="28854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50"/>
          <p:cNvSpPr txBox="1"/>
          <p:nvPr>
            <p:ph idx="1" type="subTitle"/>
          </p:nvPr>
        </p:nvSpPr>
        <p:spPr>
          <a:xfrm>
            <a:off x="4819450" y="2280425"/>
            <a:ext cx="39099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SemiBold"/>
              <a:buNone/>
              <a:defRPr sz="2500">
                <a:latin typeface="Poppins SemiBold"/>
                <a:ea typeface="Poppins SemiBold"/>
                <a:cs typeface="Poppins SemiBold"/>
                <a:sym typeface="Poppins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268" name="Google Shape;268;p50"/>
          <p:cNvSpPr txBox="1"/>
          <p:nvPr>
            <p:ph idx="2" type="body"/>
          </p:nvPr>
        </p:nvSpPr>
        <p:spPr>
          <a:xfrm>
            <a:off x="4819450" y="3355825"/>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69" name="Google Shape;269;p5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1 2">
  <p:cSld name="TITLE_AND_BODY_1_1_1_3">
    <p:spTree>
      <p:nvGrpSpPr>
        <p:cNvPr id="2531" name="Shape 2531"/>
        <p:cNvGrpSpPr/>
        <p:nvPr/>
      </p:nvGrpSpPr>
      <p:grpSpPr>
        <a:xfrm>
          <a:off x="0" y="0"/>
          <a:ext cx="0" cy="0"/>
          <a:chOff x="0" y="0"/>
          <a:chExt cx="0" cy="0"/>
        </a:xfrm>
      </p:grpSpPr>
      <p:sp>
        <p:nvSpPr>
          <p:cNvPr id="2532" name="Google Shape;2532;p489"/>
          <p:cNvSpPr/>
          <p:nvPr/>
        </p:nvSpPr>
        <p:spPr>
          <a:xfrm>
            <a:off x="212550" y="240450"/>
            <a:ext cx="8718900" cy="4662600"/>
          </a:xfrm>
          <a:prstGeom prst="rect">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48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534" name="Google Shape;2534;p489"/>
          <p:cNvSpPr txBox="1"/>
          <p:nvPr>
            <p:ph idx="1" type="subTitle"/>
          </p:nvPr>
        </p:nvSpPr>
        <p:spPr>
          <a:xfrm>
            <a:off x="1839950" y="5018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2535" name="Google Shape;2535;p489"/>
          <p:cNvSpPr txBox="1"/>
          <p:nvPr>
            <p:ph idx="2" type="body"/>
          </p:nvPr>
        </p:nvSpPr>
        <p:spPr>
          <a:xfrm>
            <a:off x="623700" y="1599450"/>
            <a:ext cx="7848900" cy="3010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4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1 3">
  <p:cSld name="TITLE_AND_BODY_1_1_1_4">
    <p:spTree>
      <p:nvGrpSpPr>
        <p:cNvPr id="2536" name="Shape 2536"/>
        <p:cNvGrpSpPr/>
        <p:nvPr/>
      </p:nvGrpSpPr>
      <p:grpSpPr>
        <a:xfrm>
          <a:off x="0" y="0"/>
          <a:ext cx="0" cy="0"/>
          <a:chOff x="0" y="0"/>
          <a:chExt cx="0" cy="0"/>
        </a:xfrm>
      </p:grpSpPr>
      <p:sp>
        <p:nvSpPr>
          <p:cNvPr id="2537" name="Google Shape;2537;p490"/>
          <p:cNvSpPr/>
          <p:nvPr/>
        </p:nvSpPr>
        <p:spPr>
          <a:xfrm>
            <a:off x="212550" y="240450"/>
            <a:ext cx="8718900" cy="4662600"/>
          </a:xfrm>
          <a:prstGeom prst="rect">
            <a:avLst/>
          </a:prstGeom>
          <a:noFill/>
          <a:ln cap="flat" cmpd="sng" w="381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49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539" name="Google Shape;2539;p490"/>
          <p:cNvSpPr txBox="1"/>
          <p:nvPr>
            <p:ph idx="1" type="subTitle"/>
          </p:nvPr>
        </p:nvSpPr>
        <p:spPr>
          <a:xfrm>
            <a:off x="1839950" y="5018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2540" name="Google Shape;2540;p490"/>
          <p:cNvSpPr txBox="1"/>
          <p:nvPr>
            <p:ph idx="2" type="body"/>
          </p:nvPr>
        </p:nvSpPr>
        <p:spPr>
          <a:xfrm>
            <a:off x="623700" y="1599450"/>
            <a:ext cx="7848900" cy="3010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4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1 4">
  <p:cSld name="TITLE_AND_BODY_1_1_1_5">
    <p:spTree>
      <p:nvGrpSpPr>
        <p:cNvPr id="2541" name="Shape 2541"/>
        <p:cNvGrpSpPr/>
        <p:nvPr/>
      </p:nvGrpSpPr>
      <p:grpSpPr>
        <a:xfrm>
          <a:off x="0" y="0"/>
          <a:ext cx="0" cy="0"/>
          <a:chOff x="0" y="0"/>
          <a:chExt cx="0" cy="0"/>
        </a:xfrm>
      </p:grpSpPr>
      <p:sp>
        <p:nvSpPr>
          <p:cNvPr id="2542" name="Google Shape;2542;p491"/>
          <p:cNvSpPr/>
          <p:nvPr/>
        </p:nvSpPr>
        <p:spPr>
          <a:xfrm>
            <a:off x="212550" y="240450"/>
            <a:ext cx="8718900" cy="46626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49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544" name="Google Shape;2544;p491"/>
          <p:cNvSpPr txBox="1"/>
          <p:nvPr>
            <p:ph idx="1" type="subTitle"/>
          </p:nvPr>
        </p:nvSpPr>
        <p:spPr>
          <a:xfrm>
            <a:off x="1839950" y="5018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2545" name="Google Shape;2545;p491"/>
          <p:cNvSpPr txBox="1"/>
          <p:nvPr>
            <p:ph idx="2" type="body"/>
          </p:nvPr>
        </p:nvSpPr>
        <p:spPr>
          <a:xfrm>
            <a:off x="623700" y="1599450"/>
            <a:ext cx="7848900" cy="3010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4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p:cSld name="TITLE_AND_BODY_1_1_1_1">
    <p:spTree>
      <p:nvGrpSpPr>
        <p:cNvPr id="2546" name="Shape 2546"/>
        <p:cNvGrpSpPr/>
        <p:nvPr/>
      </p:nvGrpSpPr>
      <p:grpSpPr>
        <a:xfrm>
          <a:off x="0" y="0"/>
          <a:ext cx="0" cy="0"/>
          <a:chOff x="0" y="0"/>
          <a:chExt cx="0" cy="0"/>
        </a:xfrm>
      </p:grpSpPr>
      <p:sp>
        <p:nvSpPr>
          <p:cNvPr id="2547" name="Google Shape;2547;p492"/>
          <p:cNvSpPr/>
          <p:nvPr/>
        </p:nvSpPr>
        <p:spPr>
          <a:xfrm>
            <a:off x="212550" y="240450"/>
            <a:ext cx="8718900" cy="4662600"/>
          </a:xfrm>
          <a:prstGeom prst="rect">
            <a:avLst/>
          </a:prstGeom>
          <a:noFill/>
          <a:ln cap="flat" cmpd="sng" w="38100">
            <a:solidFill>
              <a:srgbClr val="FFC17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49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549" name="Google Shape;2549;p492"/>
          <p:cNvSpPr txBox="1"/>
          <p:nvPr>
            <p:ph idx="1" type="subTitle"/>
          </p:nvPr>
        </p:nvSpPr>
        <p:spPr>
          <a:xfrm>
            <a:off x="1839950" y="7304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cxnSp>
        <p:nvCxnSpPr>
          <p:cNvPr id="2550" name="Google Shape;2550;p492"/>
          <p:cNvCxnSpPr/>
          <p:nvPr/>
        </p:nvCxnSpPr>
        <p:spPr>
          <a:xfrm>
            <a:off x="4566750" y="1929600"/>
            <a:ext cx="10500" cy="1589100"/>
          </a:xfrm>
          <a:prstGeom prst="straightConnector1">
            <a:avLst/>
          </a:prstGeom>
          <a:noFill/>
          <a:ln cap="flat" cmpd="sng" w="38100">
            <a:solidFill>
              <a:srgbClr val="FFC17A"/>
            </a:solidFill>
            <a:prstDash val="solid"/>
            <a:round/>
            <a:headEnd len="med" w="med" type="none"/>
            <a:tailEnd len="med" w="med" type="none"/>
          </a:ln>
        </p:spPr>
      </p:cxnSp>
      <p:sp>
        <p:nvSpPr>
          <p:cNvPr id="2551" name="Google Shape;2551;p492"/>
          <p:cNvSpPr txBox="1"/>
          <p:nvPr>
            <p:ph idx="2" type="body"/>
          </p:nvPr>
        </p:nvSpPr>
        <p:spPr>
          <a:xfrm>
            <a:off x="937850"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552" name="Google Shape;2552;p492"/>
          <p:cNvSpPr txBox="1"/>
          <p:nvPr>
            <p:ph idx="3" type="body"/>
          </p:nvPr>
        </p:nvSpPr>
        <p:spPr>
          <a:xfrm>
            <a:off x="5201375"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4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1">
  <p:cSld name="TITLE_AND_BODY_1_1_1_1_1">
    <p:spTree>
      <p:nvGrpSpPr>
        <p:cNvPr id="2553" name="Shape 2553"/>
        <p:cNvGrpSpPr/>
        <p:nvPr/>
      </p:nvGrpSpPr>
      <p:grpSpPr>
        <a:xfrm>
          <a:off x="0" y="0"/>
          <a:ext cx="0" cy="0"/>
          <a:chOff x="0" y="0"/>
          <a:chExt cx="0" cy="0"/>
        </a:xfrm>
      </p:grpSpPr>
      <p:sp>
        <p:nvSpPr>
          <p:cNvPr id="2554" name="Google Shape;2554;p493"/>
          <p:cNvSpPr/>
          <p:nvPr/>
        </p:nvSpPr>
        <p:spPr>
          <a:xfrm>
            <a:off x="212550" y="240450"/>
            <a:ext cx="8718900" cy="46626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49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556" name="Google Shape;2556;p493"/>
          <p:cNvSpPr txBox="1"/>
          <p:nvPr>
            <p:ph idx="1" type="subTitle"/>
          </p:nvPr>
        </p:nvSpPr>
        <p:spPr>
          <a:xfrm>
            <a:off x="1839950" y="7304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cxnSp>
        <p:nvCxnSpPr>
          <p:cNvPr id="2557" name="Google Shape;2557;p493"/>
          <p:cNvCxnSpPr/>
          <p:nvPr/>
        </p:nvCxnSpPr>
        <p:spPr>
          <a:xfrm>
            <a:off x="4566750" y="1929600"/>
            <a:ext cx="10500" cy="1589100"/>
          </a:xfrm>
          <a:prstGeom prst="straightConnector1">
            <a:avLst/>
          </a:prstGeom>
          <a:noFill/>
          <a:ln cap="flat" cmpd="sng" w="38100">
            <a:solidFill>
              <a:schemeClr val="dk2"/>
            </a:solidFill>
            <a:prstDash val="solid"/>
            <a:round/>
            <a:headEnd len="med" w="med" type="none"/>
            <a:tailEnd len="med" w="med" type="none"/>
          </a:ln>
        </p:spPr>
      </p:cxnSp>
      <p:sp>
        <p:nvSpPr>
          <p:cNvPr id="2558" name="Google Shape;2558;p493"/>
          <p:cNvSpPr txBox="1"/>
          <p:nvPr>
            <p:ph idx="2" type="body"/>
          </p:nvPr>
        </p:nvSpPr>
        <p:spPr>
          <a:xfrm>
            <a:off x="937850"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559" name="Google Shape;2559;p493"/>
          <p:cNvSpPr txBox="1"/>
          <p:nvPr>
            <p:ph idx="3" type="body"/>
          </p:nvPr>
        </p:nvSpPr>
        <p:spPr>
          <a:xfrm>
            <a:off x="5201375"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4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1 1">
  <p:cSld name="TITLE_AND_BODY_1_1_1_1_1_1">
    <p:spTree>
      <p:nvGrpSpPr>
        <p:cNvPr id="2560" name="Shape 2560"/>
        <p:cNvGrpSpPr/>
        <p:nvPr/>
      </p:nvGrpSpPr>
      <p:grpSpPr>
        <a:xfrm>
          <a:off x="0" y="0"/>
          <a:ext cx="0" cy="0"/>
          <a:chOff x="0" y="0"/>
          <a:chExt cx="0" cy="0"/>
        </a:xfrm>
      </p:grpSpPr>
      <p:sp>
        <p:nvSpPr>
          <p:cNvPr id="2561" name="Google Shape;2561;p494"/>
          <p:cNvSpPr/>
          <p:nvPr/>
        </p:nvSpPr>
        <p:spPr>
          <a:xfrm>
            <a:off x="212550" y="240450"/>
            <a:ext cx="8718900" cy="46626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49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563" name="Google Shape;2563;p494"/>
          <p:cNvSpPr txBox="1"/>
          <p:nvPr>
            <p:ph idx="1" type="subTitle"/>
          </p:nvPr>
        </p:nvSpPr>
        <p:spPr>
          <a:xfrm>
            <a:off x="1839950" y="7304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cxnSp>
        <p:nvCxnSpPr>
          <p:cNvPr id="2564" name="Google Shape;2564;p494"/>
          <p:cNvCxnSpPr/>
          <p:nvPr/>
        </p:nvCxnSpPr>
        <p:spPr>
          <a:xfrm>
            <a:off x="4566750" y="1929600"/>
            <a:ext cx="10500" cy="1589100"/>
          </a:xfrm>
          <a:prstGeom prst="straightConnector1">
            <a:avLst/>
          </a:prstGeom>
          <a:noFill/>
          <a:ln cap="flat" cmpd="sng" w="38100">
            <a:solidFill>
              <a:schemeClr val="accent1"/>
            </a:solidFill>
            <a:prstDash val="solid"/>
            <a:round/>
            <a:headEnd len="med" w="med" type="none"/>
            <a:tailEnd len="med" w="med" type="none"/>
          </a:ln>
        </p:spPr>
      </p:cxnSp>
      <p:sp>
        <p:nvSpPr>
          <p:cNvPr id="2565" name="Google Shape;2565;p494"/>
          <p:cNvSpPr txBox="1"/>
          <p:nvPr>
            <p:ph idx="2" type="body"/>
          </p:nvPr>
        </p:nvSpPr>
        <p:spPr>
          <a:xfrm>
            <a:off x="937850"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566" name="Google Shape;2566;p494"/>
          <p:cNvSpPr txBox="1"/>
          <p:nvPr>
            <p:ph idx="3" type="body"/>
          </p:nvPr>
        </p:nvSpPr>
        <p:spPr>
          <a:xfrm>
            <a:off x="5201375"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4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1 1 1">
  <p:cSld name="TITLE_AND_BODY_1_1_1_1_1_1_1">
    <p:spTree>
      <p:nvGrpSpPr>
        <p:cNvPr id="2567" name="Shape 2567"/>
        <p:cNvGrpSpPr/>
        <p:nvPr/>
      </p:nvGrpSpPr>
      <p:grpSpPr>
        <a:xfrm>
          <a:off x="0" y="0"/>
          <a:ext cx="0" cy="0"/>
          <a:chOff x="0" y="0"/>
          <a:chExt cx="0" cy="0"/>
        </a:xfrm>
      </p:grpSpPr>
      <p:sp>
        <p:nvSpPr>
          <p:cNvPr id="2568" name="Google Shape;2568;p495"/>
          <p:cNvSpPr/>
          <p:nvPr/>
        </p:nvSpPr>
        <p:spPr>
          <a:xfrm>
            <a:off x="212550" y="240450"/>
            <a:ext cx="8718900" cy="4662600"/>
          </a:xfrm>
          <a:prstGeom prst="rect">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49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570" name="Google Shape;2570;p495"/>
          <p:cNvSpPr txBox="1"/>
          <p:nvPr>
            <p:ph idx="1" type="subTitle"/>
          </p:nvPr>
        </p:nvSpPr>
        <p:spPr>
          <a:xfrm>
            <a:off x="1839950" y="7304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cxnSp>
        <p:nvCxnSpPr>
          <p:cNvPr id="2571" name="Google Shape;2571;p495"/>
          <p:cNvCxnSpPr/>
          <p:nvPr/>
        </p:nvCxnSpPr>
        <p:spPr>
          <a:xfrm>
            <a:off x="4566750" y="1929600"/>
            <a:ext cx="10500" cy="1589100"/>
          </a:xfrm>
          <a:prstGeom prst="straightConnector1">
            <a:avLst/>
          </a:prstGeom>
          <a:noFill/>
          <a:ln cap="flat" cmpd="sng" w="38100">
            <a:solidFill>
              <a:schemeClr val="accent2"/>
            </a:solidFill>
            <a:prstDash val="solid"/>
            <a:round/>
            <a:headEnd len="med" w="med" type="none"/>
            <a:tailEnd len="med" w="med" type="none"/>
          </a:ln>
        </p:spPr>
      </p:cxnSp>
      <p:sp>
        <p:nvSpPr>
          <p:cNvPr id="2572" name="Google Shape;2572;p495"/>
          <p:cNvSpPr txBox="1"/>
          <p:nvPr>
            <p:ph idx="2" type="body"/>
          </p:nvPr>
        </p:nvSpPr>
        <p:spPr>
          <a:xfrm>
            <a:off x="937850"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573" name="Google Shape;2573;p495"/>
          <p:cNvSpPr txBox="1"/>
          <p:nvPr>
            <p:ph idx="3" type="body"/>
          </p:nvPr>
        </p:nvSpPr>
        <p:spPr>
          <a:xfrm>
            <a:off x="5201375"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4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1 1 2">
  <p:cSld name="TITLE_AND_BODY_1_1_1_1_1_1_2">
    <p:spTree>
      <p:nvGrpSpPr>
        <p:cNvPr id="2574" name="Shape 2574"/>
        <p:cNvGrpSpPr/>
        <p:nvPr/>
      </p:nvGrpSpPr>
      <p:grpSpPr>
        <a:xfrm>
          <a:off x="0" y="0"/>
          <a:ext cx="0" cy="0"/>
          <a:chOff x="0" y="0"/>
          <a:chExt cx="0" cy="0"/>
        </a:xfrm>
      </p:grpSpPr>
      <p:sp>
        <p:nvSpPr>
          <p:cNvPr id="2575" name="Google Shape;2575;p496"/>
          <p:cNvSpPr/>
          <p:nvPr/>
        </p:nvSpPr>
        <p:spPr>
          <a:xfrm>
            <a:off x="212550" y="240450"/>
            <a:ext cx="8718900" cy="4662600"/>
          </a:xfrm>
          <a:prstGeom prst="rect">
            <a:avLst/>
          </a:prstGeom>
          <a:noFill/>
          <a:ln cap="flat" cmpd="sng" w="381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49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577" name="Google Shape;2577;p496"/>
          <p:cNvSpPr txBox="1"/>
          <p:nvPr>
            <p:ph idx="1" type="subTitle"/>
          </p:nvPr>
        </p:nvSpPr>
        <p:spPr>
          <a:xfrm>
            <a:off x="1839950" y="7304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cxnSp>
        <p:nvCxnSpPr>
          <p:cNvPr id="2578" name="Google Shape;2578;p496"/>
          <p:cNvCxnSpPr/>
          <p:nvPr/>
        </p:nvCxnSpPr>
        <p:spPr>
          <a:xfrm>
            <a:off x="4566750" y="1929600"/>
            <a:ext cx="10500" cy="1589100"/>
          </a:xfrm>
          <a:prstGeom prst="straightConnector1">
            <a:avLst/>
          </a:prstGeom>
          <a:noFill/>
          <a:ln cap="flat" cmpd="sng" w="38100">
            <a:solidFill>
              <a:schemeClr val="accent3"/>
            </a:solidFill>
            <a:prstDash val="solid"/>
            <a:round/>
            <a:headEnd len="med" w="med" type="none"/>
            <a:tailEnd len="med" w="med" type="none"/>
          </a:ln>
        </p:spPr>
      </p:cxnSp>
      <p:sp>
        <p:nvSpPr>
          <p:cNvPr id="2579" name="Google Shape;2579;p496"/>
          <p:cNvSpPr txBox="1"/>
          <p:nvPr>
            <p:ph idx="2" type="body"/>
          </p:nvPr>
        </p:nvSpPr>
        <p:spPr>
          <a:xfrm>
            <a:off x="937850"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580" name="Google Shape;2580;p496"/>
          <p:cNvSpPr txBox="1"/>
          <p:nvPr>
            <p:ph idx="3" type="body"/>
          </p:nvPr>
        </p:nvSpPr>
        <p:spPr>
          <a:xfrm>
            <a:off x="5201375"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4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1 1 3">
  <p:cSld name="TITLE_AND_BODY_1_1_1_1_1_1_3">
    <p:spTree>
      <p:nvGrpSpPr>
        <p:cNvPr id="2581" name="Shape 2581"/>
        <p:cNvGrpSpPr/>
        <p:nvPr/>
      </p:nvGrpSpPr>
      <p:grpSpPr>
        <a:xfrm>
          <a:off x="0" y="0"/>
          <a:ext cx="0" cy="0"/>
          <a:chOff x="0" y="0"/>
          <a:chExt cx="0" cy="0"/>
        </a:xfrm>
      </p:grpSpPr>
      <p:sp>
        <p:nvSpPr>
          <p:cNvPr id="2582" name="Google Shape;2582;p497"/>
          <p:cNvSpPr/>
          <p:nvPr/>
        </p:nvSpPr>
        <p:spPr>
          <a:xfrm>
            <a:off x="212550" y="240450"/>
            <a:ext cx="8718900" cy="46626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49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584" name="Google Shape;2584;p497"/>
          <p:cNvSpPr txBox="1"/>
          <p:nvPr>
            <p:ph idx="1" type="subTitle"/>
          </p:nvPr>
        </p:nvSpPr>
        <p:spPr>
          <a:xfrm>
            <a:off x="1839950" y="7304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cxnSp>
        <p:nvCxnSpPr>
          <p:cNvPr id="2585" name="Google Shape;2585;p497"/>
          <p:cNvCxnSpPr/>
          <p:nvPr/>
        </p:nvCxnSpPr>
        <p:spPr>
          <a:xfrm>
            <a:off x="4566750" y="1929600"/>
            <a:ext cx="10500" cy="1589100"/>
          </a:xfrm>
          <a:prstGeom prst="straightConnector1">
            <a:avLst/>
          </a:prstGeom>
          <a:noFill/>
          <a:ln cap="flat" cmpd="sng" w="38100">
            <a:solidFill>
              <a:schemeClr val="accent4"/>
            </a:solidFill>
            <a:prstDash val="solid"/>
            <a:round/>
            <a:headEnd len="med" w="med" type="none"/>
            <a:tailEnd len="med" w="med" type="none"/>
          </a:ln>
        </p:spPr>
      </p:cxnSp>
      <p:sp>
        <p:nvSpPr>
          <p:cNvPr id="2586" name="Google Shape;2586;p497"/>
          <p:cNvSpPr txBox="1"/>
          <p:nvPr>
            <p:ph idx="2" type="body"/>
          </p:nvPr>
        </p:nvSpPr>
        <p:spPr>
          <a:xfrm>
            <a:off x="937850"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587" name="Google Shape;2587;p497"/>
          <p:cNvSpPr txBox="1"/>
          <p:nvPr>
            <p:ph idx="3" type="body"/>
          </p:nvPr>
        </p:nvSpPr>
        <p:spPr>
          <a:xfrm>
            <a:off x="5201375"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4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type="twoColTx">
  <p:cSld name="TITLE_AND_TWO_COLUMNS">
    <p:spTree>
      <p:nvGrpSpPr>
        <p:cNvPr id="2588" name="Shape 2588"/>
        <p:cNvGrpSpPr/>
        <p:nvPr/>
      </p:nvGrpSpPr>
      <p:grpSpPr>
        <a:xfrm>
          <a:off x="0" y="0"/>
          <a:ext cx="0" cy="0"/>
          <a:chOff x="0" y="0"/>
          <a:chExt cx="0" cy="0"/>
        </a:xfrm>
      </p:grpSpPr>
      <p:sp>
        <p:nvSpPr>
          <p:cNvPr id="2589" name="Google Shape;2589;p498"/>
          <p:cNvSpPr/>
          <p:nvPr/>
        </p:nvSpPr>
        <p:spPr>
          <a:xfrm>
            <a:off x="4453500" y="0"/>
            <a:ext cx="46905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498"/>
          <p:cNvSpPr txBox="1"/>
          <p:nvPr>
            <p:ph type="title"/>
          </p:nvPr>
        </p:nvSpPr>
        <p:spPr>
          <a:xfrm>
            <a:off x="311700" y="445025"/>
            <a:ext cx="4141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91" name="Google Shape;2591;p49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592" name="Google Shape;2592;p498"/>
          <p:cNvSpPr/>
          <p:nvPr/>
        </p:nvSpPr>
        <p:spPr>
          <a:xfrm>
            <a:off x="426900" y="1892325"/>
            <a:ext cx="1285800" cy="861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498"/>
          <p:cNvSpPr txBox="1"/>
          <p:nvPr>
            <p:ph idx="1" type="body"/>
          </p:nvPr>
        </p:nvSpPr>
        <p:spPr>
          <a:xfrm>
            <a:off x="311700" y="2550850"/>
            <a:ext cx="37236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594" name="Google Shape;2594;p498"/>
          <p:cNvSpPr txBox="1"/>
          <p:nvPr>
            <p:ph idx="2" type="body"/>
          </p:nvPr>
        </p:nvSpPr>
        <p:spPr>
          <a:xfrm>
            <a:off x="4955550" y="2550850"/>
            <a:ext cx="38157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2">
  <p:cSld name="CUSTOM_3_4">
    <p:spTree>
      <p:nvGrpSpPr>
        <p:cNvPr id="270" name="Shape 270"/>
        <p:cNvGrpSpPr/>
        <p:nvPr/>
      </p:nvGrpSpPr>
      <p:grpSpPr>
        <a:xfrm>
          <a:off x="0" y="0"/>
          <a:ext cx="0" cy="0"/>
          <a:chOff x="0" y="0"/>
          <a:chExt cx="0" cy="0"/>
        </a:xfrm>
      </p:grpSpPr>
      <p:sp>
        <p:nvSpPr>
          <p:cNvPr id="271" name="Google Shape;271;p51"/>
          <p:cNvSpPr/>
          <p:nvPr/>
        </p:nvSpPr>
        <p:spPr>
          <a:xfrm>
            <a:off x="0" y="1850400"/>
            <a:ext cx="9144000" cy="2885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51"/>
          <p:cNvSpPr txBox="1"/>
          <p:nvPr>
            <p:ph idx="1" type="subTitle"/>
          </p:nvPr>
        </p:nvSpPr>
        <p:spPr>
          <a:xfrm>
            <a:off x="4819450" y="2280425"/>
            <a:ext cx="39099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SemiBold"/>
              <a:buNone/>
              <a:defRPr sz="2500">
                <a:latin typeface="Poppins SemiBold"/>
                <a:ea typeface="Poppins SemiBold"/>
                <a:cs typeface="Poppins SemiBold"/>
                <a:sym typeface="Poppins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273" name="Google Shape;273;p51"/>
          <p:cNvSpPr txBox="1"/>
          <p:nvPr>
            <p:ph idx="2" type="body"/>
          </p:nvPr>
        </p:nvSpPr>
        <p:spPr>
          <a:xfrm>
            <a:off x="4819450" y="3355825"/>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74" name="Google Shape;274;p5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1">
  <p:cSld name="TITLE_AND_TWO_COLUMNS_4">
    <p:spTree>
      <p:nvGrpSpPr>
        <p:cNvPr id="2595" name="Shape 2595"/>
        <p:cNvGrpSpPr/>
        <p:nvPr/>
      </p:nvGrpSpPr>
      <p:grpSpPr>
        <a:xfrm>
          <a:off x="0" y="0"/>
          <a:ext cx="0" cy="0"/>
          <a:chOff x="0" y="0"/>
          <a:chExt cx="0" cy="0"/>
        </a:xfrm>
      </p:grpSpPr>
      <p:sp>
        <p:nvSpPr>
          <p:cNvPr id="2596" name="Google Shape;2596;p499"/>
          <p:cNvSpPr/>
          <p:nvPr/>
        </p:nvSpPr>
        <p:spPr>
          <a:xfrm>
            <a:off x="4453500" y="0"/>
            <a:ext cx="46905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499"/>
          <p:cNvSpPr txBox="1"/>
          <p:nvPr>
            <p:ph type="title"/>
          </p:nvPr>
        </p:nvSpPr>
        <p:spPr>
          <a:xfrm>
            <a:off x="311700" y="445025"/>
            <a:ext cx="4141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98" name="Google Shape;2598;p49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599" name="Google Shape;2599;p499"/>
          <p:cNvSpPr/>
          <p:nvPr/>
        </p:nvSpPr>
        <p:spPr>
          <a:xfrm>
            <a:off x="426900" y="1892325"/>
            <a:ext cx="1285800" cy="861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499"/>
          <p:cNvSpPr txBox="1"/>
          <p:nvPr>
            <p:ph idx="1" type="body"/>
          </p:nvPr>
        </p:nvSpPr>
        <p:spPr>
          <a:xfrm>
            <a:off x="311700" y="2550850"/>
            <a:ext cx="37236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601" name="Google Shape;2601;p499"/>
          <p:cNvSpPr txBox="1"/>
          <p:nvPr>
            <p:ph idx="2" type="body"/>
          </p:nvPr>
        </p:nvSpPr>
        <p:spPr>
          <a:xfrm>
            <a:off x="4955550" y="2550850"/>
            <a:ext cx="38157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4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1 2">
  <p:cSld name="TITLE_AND_TWO_COLUMNS_4_2">
    <p:spTree>
      <p:nvGrpSpPr>
        <p:cNvPr id="2602" name="Shape 2602"/>
        <p:cNvGrpSpPr/>
        <p:nvPr/>
      </p:nvGrpSpPr>
      <p:grpSpPr>
        <a:xfrm>
          <a:off x="0" y="0"/>
          <a:ext cx="0" cy="0"/>
          <a:chOff x="0" y="0"/>
          <a:chExt cx="0" cy="0"/>
        </a:xfrm>
      </p:grpSpPr>
      <p:sp>
        <p:nvSpPr>
          <p:cNvPr id="2603" name="Google Shape;2603;p500"/>
          <p:cNvSpPr/>
          <p:nvPr/>
        </p:nvSpPr>
        <p:spPr>
          <a:xfrm>
            <a:off x="4453500" y="0"/>
            <a:ext cx="46905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500"/>
          <p:cNvSpPr txBox="1"/>
          <p:nvPr>
            <p:ph type="title"/>
          </p:nvPr>
        </p:nvSpPr>
        <p:spPr>
          <a:xfrm>
            <a:off x="311700" y="445025"/>
            <a:ext cx="4141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05" name="Google Shape;2605;p50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606" name="Google Shape;2606;p500"/>
          <p:cNvSpPr/>
          <p:nvPr/>
        </p:nvSpPr>
        <p:spPr>
          <a:xfrm>
            <a:off x="426900" y="1892325"/>
            <a:ext cx="1285800" cy="86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500"/>
          <p:cNvSpPr txBox="1"/>
          <p:nvPr>
            <p:ph idx="1" type="body"/>
          </p:nvPr>
        </p:nvSpPr>
        <p:spPr>
          <a:xfrm>
            <a:off x="311700" y="2550850"/>
            <a:ext cx="37236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608" name="Google Shape;2608;p500"/>
          <p:cNvSpPr txBox="1"/>
          <p:nvPr>
            <p:ph idx="2" type="body"/>
          </p:nvPr>
        </p:nvSpPr>
        <p:spPr>
          <a:xfrm>
            <a:off x="4955550" y="2550850"/>
            <a:ext cx="38157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4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1 1">
  <p:cSld name="TITLE_AND_TWO_COLUMNS_4_1">
    <p:spTree>
      <p:nvGrpSpPr>
        <p:cNvPr id="2609" name="Shape 2609"/>
        <p:cNvGrpSpPr/>
        <p:nvPr/>
      </p:nvGrpSpPr>
      <p:grpSpPr>
        <a:xfrm>
          <a:off x="0" y="0"/>
          <a:ext cx="0" cy="0"/>
          <a:chOff x="0" y="0"/>
          <a:chExt cx="0" cy="0"/>
        </a:xfrm>
      </p:grpSpPr>
      <p:sp>
        <p:nvSpPr>
          <p:cNvPr id="2610" name="Google Shape;2610;p501"/>
          <p:cNvSpPr/>
          <p:nvPr/>
        </p:nvSpPr>
        <p:spPr>
          <a:xfrm>
            <a:off x="4453500" y="0"/>
            <a:ext cx="46905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501"/>
          <p:cNvSpPr txBox="1"/>
          <p:nvPr>
            <p:ph type="title"/>
          </p:nvPr>
        </p:nvSpPr>
        <p:spPr>
          <a:xfrm>
            <a:off x="311700" y="445025"/>
            <a:ext cx="4141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12" name="Google Shape;2612;p50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613" name="Google Shape;2613;p501"/>
          <p:cNvSpPr/>
          <p:nvPr/>
        </p:nvSpPr>
        <p:spPr>
          <a:xfrm>
            <a:off x="426900" y="1892325"/>
            <a:ext cx="1285800" cy="86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501"/>
          <p:cNvSpPr txBox="1"/>
          <p:nvPr>
            <p:ph idx="1" type="body"/>
          </p:nvPr>
        </p:nvSpPr>
        <p:spPr>
          <a:xfrm>
            <a:off x="311700" y="2550850"/>
            <a:ext cx="37236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615" name="Google Shape;2615;p501"/>
          <p:cNvSpPr txBox="1"/>
          <p:nvPr>
            <p:ph idx="2" type="body"/>
          </p:nvPr>
        </p:nvSpPr>
        <p:spPr>
          <a:xfrm>
            <a:off x="4955550" y="2550850"/>
            <a:ext cx="38157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chemeClr val="lt1"/>
              </a:buClr>
              <a:buSzPts val="1600"/>
              <a:buChar char="●"/>
              <a:defRPr sz="1600">
                <a:solidFill>
                  <a:schemeClr val="lt1"/>
                </a:solidFill>
              </a:defRPr>
            </a:lvl1pPr>
            <a:lvl2pPr indent="-330200" lvl="1" marL="914400" rtl="0">
              <a:spcBef>
                <a:spcPts val="0"/>
              </a:spcBef>
              <a:spcAft>
                <a:spcPts val="0"/>
              </a:spcAft>
              <a:buClr>
                <a:schemeClr val="lt1"/>
              </a:buClr>
              <a:buSzPts val="1600"/>
              <a:buChar char="○"/>
              <a:defRPr sz="1600">
                <a:solidFill>
                  <a:schemeClr val="lt1"/>
                </a:solidFill>
              </a:defRPr>
            </a:lvl2pPr>
            <a:lvl3pPr indent="-330200" lvl="2" marL="1371600" rtl="0">
              <a:spcBef>
                <a:spcPts val="0"/>
              </a:spcBef>
              <a:spcAft>
                <a:spcPts val="0"/>
              </a:spcAft>
              <a:buClr>
                <a:schemeClr val="lt1"/>
              </a:buClr>
              <a:buSzPts val="1600"/>
              <a:buChar char="■"/>
              <a:defRPr sz="1600">
                <a:solidFill>
                  <a:schemeClr val="lt1"/>
                </a:solidFill>
              </a:defRPr>
            </a:lvl3pPr>
            <a:lvl4pPr indent="-330200" lvl="3" marL="1828800" rtl="0">
              <a:spcBef>
                <a:spcPts val="0"/>
              </a:spcBef>
              <a:spcAft>
                <a:spcPts val="0"/>
              </a:spcAft>
              <a:buClr>
                <a:schemeClr val="lt1"/>
              </a:buClr>
              <a:buSzPts val="1600"/>
              <a:buChar char="●"/>
              <a:defRPr sz="1600">
                <a:solidFill>
                  <a:schemeClr val="lt1"/>
                </a:solidFill>
              </a:defRPr>
            </a:lvl4pPr>
            <a:lvl5pPr indent="-330200" lvl="4" marL="2286000" rtl="0">
              <a:spcBef>
                <a:spcPts val="0"/>
              </a:spcBef>
              <a:spcAft>
                <a:spcPts val="0"/>
              </a:spcAft>
              <a:buClr>
                <a:schemeClr val="lt1"/>
              </a:buClr>
              <a:buSzPts val="1600"/>
              <a:buChar char="○"/>
              <a:defRPr sz="1600">
                <a:solidFill>
                  <a:schemeClr val="lt1"/>
                </a:solidFill>
              </a:defRPr>
            </a:lvl5pPr>
            <a:lvl6pPr indent="-330200" lvl="5" marL="2743200" rtl="0">
              <a:spcBef>
                <a:spcPts val="0"/>
              </a:spcBef>
              <a:spcAft>
                <a:spcPts val="0"/>
              </a:spcAft>
              <a:buClr>
                <a:schemeClr val="lt1"/>
              </a:buClr>
              <a:buSzPts val="1600"/>
              <a:buChar char="■"/>
              <a:defRPr sz="1600">
                <a:solidFill>
                  <a:schemeClr val="lt1"/>
                </a:solidFill>
              </a:defRPr>
            </a:lvl6pPr>
            <a:lvl7pPr indent="-330200" lvl="6" marL="3200400" rtl="0">
              <a:spcBef>
                <a:spcPts val="0"/>
              </a:spcBef>
              <a:spcAft>
                <a:spcPts val="0"/>
              </a:spcAft>
              <a:buClr>
                <a:schemeClr val="lt1"/>
              </a:buClr>
              <a:buSzPts val="1600"/>
              <a:buChar char="●"/>
              <a:defRPr sz="1600">
                <a:solidFill>
                  <a:schemeClr val="lt1"/>
                </a:solidFill>
              </a:defRPr>
            </a:lvl7pPr>
            <a:lvl8pPr indent="-330200" lvl="7" marL="3657600" rtl="0">
              <a:spcBef>
                <a:spcPts val="0"/>
              </a:spcBef>
              <a:spcAft>
                <a:spcPts val="0"/>
              </a:spcAft>
              <a:buClr>
                <a:schemeClr val="lt1"/>
              </a:buClr>
              <a:buSzPts val="1600"/>
              <a:buChar char="○"/>
              <a:defRPr sz="1600">
                <a:solidFill>
                  <a:schemeClr val="lt1"/>
                </a:solidFill>
              </a:defRPr>
            </a:lvl8pPr>
            <a:lvl9pPr indent="-330200" lvl="8" marL="4114800" rtl="0">
              <a:spcBef>
                <a:spcPts val="0"/>
              </a:spcBef>
              <a:spcAft>
                <a:spcPts val="0"/>
              </a:spcAft>
              <a:buClr>
                <a:schemeClr val="lt1"/>
              </a:buClr>
              <a:buSzPts val="1600"/>
              <a:buChar char="■"/>
              <a:defRPr sz="1600">
                <a:solidFill>
                  <a:schemeClr val="lt1"/>
                </a:solidFill>
              </a:defRPr>
            </a:lvl9pPr>
          </a:lstStyle>
          <a:p/>
        </p:txBody>
      </p:sp>
    </p:spTree>
  </p:cSld>
  <p:clrMapOvr>
    <a:masterClrMapping/>
  </p:clrMapOvr>
</p:sldLayout>
</file>

<file path=ppt/slideLayouts/slideLayout4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1 1 1">
  <p:cSld name="TITLE_AND_TWO_COLUMNS_4_1_1">
    <p:spTree>
      <p:nvGrpSpPr>
        <p:cNvPr id="2616" name="Shape 2616"/>
        <p:cNvGrpSpPr/>
        <p:nvPr/>
      </p:nvGrpSpPr>
      <p:grpSpPr>
        <a:xfrm>
          <a:off x="0" y="0"/>
          <a:ext cx="0" cy="0"/>
          <a:chOff x="0" y="0"/>
          <a:chExt cx="0" cy="0"/>
        </a:xfrm>
      </p:grpSpPr>
      <p:sp>
        <p:nvSpPr>
          <p:cNvPr id="2617" name="Google Shape;2617;p502"/>
          <p:cNvSpPr/>
          <p:nvPr/>
        </p:nvSpPr>
        <p:spPr>
          <a:xfrm>
            <a:off x="4453500" y="0"/>
            <a:ext cx="46905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502"/>
          <p:cNvSpPr txBox="1"/>
          <p:nvPr>
            <p:ph type="title"/>
          </p:nvPr>
        </p:nvSpPr>
        <p:spPr>
          <a:xfrm>
            <a:off x="311700" y="445025"/>
            <a:ext cx="4141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19" name="Google Shape;2619;p50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620" name="Google Shape;2620;p502"/>
          <p:cNvSpPr/>
          <p:nvPr/>
        </p:nvSpPr>
        <p:spPr>
          <a:xfrm>
            <a:off x="426900" y="1892325"/>
            <a:ext cx="1285800" cy="86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502"/>
          <p:cNvSpPr txBox="1"/>
          <p:nvPr>
            <p:ph idx="1" type="body"/>
          </p:nvPr>
        </p:nvSpPr>
        <p:spPr>
          <a:xfrm>
            <a:off x="311700" y="2550850"/>
            <a:ext cx="37236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622" name="Google Shape;2622;p502"/>
          <p:cNvSpPr txBox="1"/>
          <p:nvPr>
            <p:ph idx="2" type="body"/>
          </p:nvPr>
        </p:nvSpPr>
        <p:spPr>
          <a:xfrm>
            <a:off x="4955550" y="2550850"/>
            <a:ext cx="38157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chemeClr val="lt1"/>
              </a:buClr>
              <a:buSzPts val="1600"/>
              <a:buChar char="●"/>
              <a:defRPr sz="1600">
                <a:solidFill>
                  <a:schemeClr val="lt1"/>
                </a:solidFill>
              </a:defRPr>
            </a:lvl1pPr>
            <a:lvl2pPr indent="-330200" lvl="1" marL="914400" rtl="0">
              <a:spcBef>
                <a:spcPts val="0"/>
              </a:spcBef>
              <a:spcAft>
                <a:spcPts val="0"/>
              </a:spcAft>
              <a:buClr>
                <a:schemeClr val="lt1"/>
              </a:buClr>
              <a:buSzPts val="1600"/>
              <a:buChar char="○"/>
              <a:defRPr sz="1600">
                <a:solidFill>
                  <a:schemeClr val="lt1"/>
                </a:solidFill>
              </a:defRPr>
            </a:lvl2pPr>
            <a:lvl3pPr indent="-330200" lvl="2" marL="1371600" rtl="0">
              <a:spcBef>
                <a:spcPts val="0"/>
              </a:spcBef>
              <a:spcAft>
                <a:spcPts val="0"/>
              </a:spcAft>
              <a:buClr>
                <a:schemeClr val="lt1"/>
              </a:buClr>
              <a:buSzPts val="1600"/>
              <a:buChar char="■"/>
              <a:defRPr sz="1600">
                <a:solidFill>
                  <a:schemeClr val="lt1"/>
                </a:solidFill>
              </a:defRPr>
            </a:lvl3pPr>
            <a:lvl4pPr indent="-330200" lvl="3" marL="1828800" rtl="0">
              <a:spcBef>
                <a:spcPts val="0"/>
              </a:spcBef>
              <a:spcAft>
                <a:spcPts val="0"/>
              </a:spcAft>
              <a:buClr>
                <a:schemeClr val="lt1"/>
              </a:buClr>
              <a:buSzPts val="1600"/>
              <a:buChar char="●"/>
              <a:defRPr sz="1600">
                <a:solidFill>
                  <a:schemeClr val="lt1"/>
                </a:solidFill>
              </a:defRPr>
            </a:lvl4pPr>
            <a:lvl5pPr indent="-330200" lvl="4" marL="2286000" rtl="0">
              <a:spcBef>
                <a:spcPts val="0"/>
              </a:spcBef>
              <a:spcAft>
                <a:spcPts val="0"/>
              </a:spcAft>
              <a:buClr>
                <a:schemeClr val="lt1"/>
              </a:buClr>
              <a:buSzPts val="1600"/>
              <a:buChar char="○"/>
              <a:defRPr sz="1600">
                <a:solidFill>
                  <a:schemeClr val="lt1"/>
                </a:solidFill>
              </a:defRPr>
            </a:lvl5pPr>
            <a:lvl6pPr indent="-330200" lvl="5" marL="2743200" rtl="0">
              <a:spcBef>
                <a:spcPts val="0"/>
              </a:spcBef>
              <a:spcAft>
                <a:spcPts val="0"/>
              </a:spcAft>
              <a:buClr>
                <a:schemeClr val="lt1"/>
              </a:buClr>
              <a:buSzPts val="1600"/>
              <a:buChar char="■"/>
              <a:defRPr sz="1600">
                <a:solidFill>
                  <a:schemeClr val="lt1"/>
                </a:solidFill>
              </a:defRPr>
            </a:lvl6pPr>
            <a:lvl7pPr indent="-330200" lvl="6" marL="3200400" rtl="0">
              <a:spcBef>
                <a:spcPts val="0"/>
              </a:spcBef>
              <a:spcAft>
                <a:spcPts val="0"/>
              </a:spcAft>
              <a:buClr>
                <a:schemeClr val="lt1"/>
              </a:buClr>
              <a:buSzPts val="1600"/>
              <a:buChar char="●"/>
              <a:defRPr sz="1600">
                <a:solidFill>
                  <a:schemeClr val="lt1"/>
                </a:solidFill>
              </a:defRPr>
            </a:lvl7pPr>
            <a:lvl8pPr indent="-330200" lvl="7" marL="3657600" rtl="0">
              <a:spcBef>
                <a:spcPts val="0"/>
              </a:spcBef>
              <a:spcAft>
                <a:spcPts val="0"/>
              </a:spcAft>
              <a:buClr>
                <a:schemeClr val="lt1"/>
              </a:buClr>
              <a:buSzPts val="1600"/>
              <a:buChar char="○"/>
              <a:defRPr sz="1600">
                <a:solidFill>
                  <a:schemeClr val="lt1"/>
                </a:solidFill>
              </a:defRPr>
            </a:lvl8pPr>
            <a:lvl9pPr indent="-330200" lvl="8" marL="4114800" rtl="0">
              <a:spcBef>
                <a:spcPts val="0"/>
              </a:spcBef>
              <a:spcAft>
                <a:spcPts val="0"/>
              </a:spcAft>
              <a:buClr>
                <a:schemeClr val="lt1"/>
              </a:buClr>
              <a:buSzPts val="1600"/>
              <a:buChar char="■"/>
              <a:defRPr sz="1600">
                <a:solidFill>
                  <a:schemeClr val="lt1"/>
                </a:solidFill>
              </a:defRPr>
            </a:lvl9pPr>
          </a:lstStyle>
          <a:p/>
        </p:txBody>
      </p:sp>
    </p:spTree>
  </p:cSld>
  <p:clrMapOvr>
    <a:masterClrMapping/>
  </p:clrMapOvr>
</p:sldLayout>
</file>

<file path=ppt/slideLayouts/slideLayout4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p:cSld name="TITLE_AND_TWO_COLUMNS_3">
    <p:spTree>
      <p:nvGrpSpPr>
        <p:cNvPr id="2623" name="Shape 2623"/>
        <p:cNvGrpSpPr/>
        <p:nvPr/>
      </p:nvGrpSpPr>
      <p:grpSpPr>
        <a:xfrm>
          <a:off x="0" y="0"/>
          <a:ext cx="0" cy="0"/>
          <a:chOff x="0" y="0"/>
          <a:chExt cx="0" cy="0"/>
        </a:xfrm>
      </p:grpSpPr>
      <p:sp>
        <p:nvSpPr>
          <p:cNvPr id="2624" name="Google Shape;2624;p503"/>
          <p:cNvSpPr txBox="1"/>
          <p:nvPr>
            <p:ph type="title"/>
          </p:nvPr>
        </p:nvSpPr>
        <p:spPr>
          <a:xfrm>
            <a:off x="311700" y="445025"/>
            <a:ext cx="4141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25" name="Google Shape;2625;p50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626" name="Google Shape;2626;p503"/>
          <p:cNvSpPr/>
          <p:nvPr/>
        </p:nvSpPr>
        <p:spPr>
          <a:xfrm>
            <a:off x="426900" y="1892325"/>
            <a:ext cx="1285800" cy="861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503"/>
          <p:cNvSpPr txBox="1"/>
          <p:nvPr>
            <p:ph idx="1" type="body"/>
          </p:nvPr>
        </p:nvSpPr>
        <p:spPr>
          <a:xfrm>
            <a:off x="311700" y="2550850"/>
            <a:ext cx="37236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628" name="Google Shape;2628;p503"/>
          <p:cNvSpPr txBox="1"/>
          <p:nvPr>
            <p:ph idx="2" type="body"/>
          </p:nvPr>
        </p:nvSpPr>
        <p:spPr>
          <a:xfrm>
            <a:off x="4955550" y="2550850"/>
            <a:ext cx="38157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4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1">
  <p:cSld name="TITLE_AND_TWO_COLUMNS_3_1">
    <p:spTree>
      <p:nvGrpSpPr>
        <p:cNvPr id="2629" name="Shape 2629"/>
        <p:cNvGrpSpPr/>
        <p:nvPr/>
      </p:nvGrpSpPr>
      <p:grpSpPr>
        <a:xfrm>
          <a:off x="0" y="0"/>
          <a:ext cx="0" cy="0"/>
          <a:chOff x="0" y="0"/>
          <a:chExt cx="0" cy="0"/>
        </a:xfrm>
      </p:grpSpPr>
      <p:sp>
        <p:nvSpPr>
          <p:cNvPr id="2630" name="Google Shape;2630;p504"/>
          <p:cNvSpPr txBox="1"/>
          <p:nvPr>
            <p:ph type="title"/>
          </p:nvPr>
        </p:nvSpPr>
        <p:spPr>
          <a:xfrm>
            <a:off x="311700" y="445025"/>
            <a:ext cx="4141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31" name="Google Shape;2631;p50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632" name="Google Shape;2632;p504"/>
          <p:cNvSpPr txBox="1"/>
          <p:nvPr>
            <p:ph idx="1" type="body"/>
          </p:nvPr>
        </p:nvSpPr>
        <p:spPr>
          <a:xfrm>
            <a:off x="311700" y="2550850"/>
            <a:ext cx="37236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633" name="Google Shape;2633;p504"/>
          <p:cNvSpPr txBox="1"/>
          <p:nvPr>
            <p:ph idx="2" type="body"/>
          </p:nvPr>
        </p:nvSpPr>
        <p:spPr>
          <a:xfrm>
            <a:off x="4955550" y="2550850"/>
            <a:ext cx="38157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4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 type="titleOnly">
  <p:cSld name="TITLE_ONLY">
    <p:bg>
      <p:bgPr>
        <a:blipFill>
          <a:blip r:embed="rId2">
            <a:alphaModFix/>
          </a:blip>
          <a:stretch>
            <a:fillRect/>
          </a:stretch>
        </a:blipFill>
      </p:bgPr>
    </p:bg>
    <p:spTree>
      <p:nvGrpSpPr>
        <p:cNvPr id="2634" name="Shape 2634"/>
        <p:cNvGrpSpPr/>
        <p:nvPr/>
      </p:nvGrpSpPr>
      <p:grpSpPr>
        <a:xfrm>
          <a:off x="0" y="0"/>
          <a:ext cx="0" cy="0"/>
          <a:chOff x="0" y="0"/>
          <a:chExt cx="0" cy="0"/>
        </a:xfrm>
      </p:grpSpPr>
      <p:sp>
        <p:nvSpPr>
          <p:cNvPr id="2635" name="Google Shape;2635;p50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636" name="Google Shape;2636;p505"/>
          <p:cNvSpPr/>
          <p:nvPr/>
        </p:nvSpPr>
        <p:spPr>
          <a:xfrm>
            <a:off x="541900" y="4359125"/>
            <a:ext cx="754500" cy="861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505"/>
          <p:cNvSpPr txBox="1"/>
          <p:nvPr>
            <p:ph idx="1" type="subTitle"/>
          </p:nvPr>
        </p:nvSpPr>
        <p:spPr>
          <a:xfrm>
            <a:off x="449525" y="3523100"/>
            <a:ext cx="3324600" cy="7632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800"/>
              <a:buFont typeface="Poppins SemiBold"/>
              <a:buNone/>
              <a:defRPr>
                <a:solidFill>
                  <a:schemeClr val="lt1"/>
                </a:solidFill>
                <a:latin typeface="Poppins SemiBold"/>
                <a:ea typeface="Poppins SemiBold"/>
                <a:cs typeface="Poppins SemiBold"/>
                <a:sym typeface="Poppins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Tree>
  </p:cSld>
  <p:clrMapOvr>
    <a:masterClrMapping/>
  </p:clrMapOvr>
</p:sldLayout>
</file>

<file path=ppt/slideLayouts/slideLayout4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
  <p:cSld name="TITLE_ONLY_1">
    <p:bg>
      <p:bgPr>
        <a:blipFill>
          <a:blip r:embed="rId2">
            <a:alphaModFix/>
          </a:blip>
          <a:stretch>
            <a:fillRect/>
          </a:stretch>
        </a:blipFill>
      </p:bgPr>
    </p:bg>
    <p:spTree>
      <p:nvGrpSpPr>
        <p:cNvPr id="2638" name="Shape 2638"/>
        <p:cNvGrpSpPr/>
        <p:nvPr/>
      </p:nvGrpSpPr>
      <p:grpSpPr>
        <a:xfrm>
          <a:off x="0" y="0"/>
          <a:ext cx="0" cy="0"/>
          <a:chOff x="0" y="0"/>
          <a:chExt cx="0" cy="0"/>
        </a:xfrm>
      </p:grpSpPr>
      <p:sp>
        <p:nvSpPr>
          <p:cNvPr id="2639" name="Google Shape;2639;p50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640" name="Google Shape;2640;p506"/>
          <p:cNvSpPr txBox="1"/>
          <p:nvPr>
            <p:ph idx="1" type="subTitle"/>
          </p:nvPr>
        </p:nvSpPr>
        <p:spPr>
          <a:xfrm>
            <a:off x="449525" y="3523100"/>
            <a:ext cx="3324600" cy="7632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800"/>
              <a:buFont typeface="Poppins SemiBold"/>
              <a:buNone/>
              <a:defRPr>
                <a:solidFill>
                  <a:schemeClr val="lt1"/>
                </a:solidFill>
                <a:latin typeface="Poppins SemiBold"/>
                <a:ea typeface="Poppins SemiBold"/>
                <a:cs typeface="Poppins SemiBold"/>
                <a:sym typeface="Poppins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Tree>
  </p:cSld>
  <p:clrMapOvr>
    <a:masterClrMapping/>
  </p:clrMapOvr>
</p:sldLayout>
</file>

<file path=ppt/slideLayouts/slideLayout4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
  <p:cSld name="TITLE_ONLY_1_1">
    <p:bg>
      <p:bgPr>
        <a:solidFill>
          <a:schemeClr val="lt1"/>
        </a:solidFill>
      </p:bgPr>
    </p:bg>
    <p:spTree>
      <p:nvGrpSpPr>
        <p:cNvPr id="2641" name="Shape 2641"/>
        <p:cNvGrpSpPr/>
        <p:nvPr/>
      </p:nvGrpSpPr>
      <p:grpSpPr>
        <a:xfrm>
          <a:off x="0" y="0"/>
          <a:ext cx="0" cy="0"/>
          <a:chOff x="0" y="0"/>
          <a:chExt cx="0" cy="0"/>
        </a:xfrm>
      </p:grpSpPr>
      <p:sp>
        <p:nvSpPr>
          <p:cNvPr id="2642" name="Google Shape;2642;p50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643" name="Google Shape;2643;p507"/>
          <p:cNvSpPr txBox="1"/>
          <p:nvPr>
            <p:ph idx="1" type="subTitle"/>
          </p:nvPr>
        </p:nvSpPr>
        <p:spPr>
          <a:xfrm>
            <a:off x="449525" y="3523100"/>
            <a:ext cx="3324600" cy="7632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2C2C2C"/>
              </a:buClr>
              <a:buSzPts val="1800"/>
              <a:buFont typeface="Poppins SemiBold"/>
              <a:buNone/>
              <a:defRPr>
                <a:solidFill>
                  <a:srgbClr val="2C2C2C"/>
                </a:solidFill>
                <a:latin typeface="Poppins SemiBold"/>
                <a:ea typeface="Poppins SemiBold"/>
                <a:cs typeface="Poppins SemiBold"/>
                <a:sym typeface="Poppins SemiBold"/>
              </a:defRPr>
            </a:lvl1pPr>
            <a:lvl2pPr lvl="1" rtl="0">
              <a:spcBef>
                <a:spcPts val="0"/>
              </a:spcBef>
              <a:spcAft>
                <a:spcPts val="0"/>
              </a:spcAft>
              <a:buClr>
                <a:srgbClr val="2C2C2C"/>
              </a:buClr>
              <a:buSzPts val="1800"/>
              <a:buNone/>
              <a:defRPr>
                <a:solidFill>
                  <a:srgbClr val="2C2C2C"/>
                </a:solidFill>
              </a:defRPr>
            </a:lvl2pPr>
            <a:lvl3pPr lvl="2" rtl="0">
              <a:spcBef>
                <a:spcPts val="0"/>
              </a:spcBef>
              <a:spcAft>
                <a:spcPts val="0"/>
              </a:spcAft>
              <a:buClr>
                <a:srgbClr val="2C2C2C"/>
              </a:buClr>
              <a:buSzPts val="1800"/>
              <a:buNone/>
              <a:defRPr>
                <a:solidFill>
                  <a:srgbClr val="2C2C2C"/>
                </a:solidFill>
              </a:defRPr>
            </a:lvl3pPr>
            <a:lvl4pPr lvl="3" rtl="0">
              <a:spcBef>
                <a:spcPts val="0"/>
              </a:spcBef>
              <a:spcAft>
                <a:spcPts val="0"/>
              </a:spcAft>
              <a:buClr>
                <a:srgbClr val="2C2C2C"/>
              </a:buClr>
              <a:buSzPts val="1800"/>
              <a:buNone/>
              <a:defRPr>
                <a:solidFill>
                  <a:srgbClr val="2C2C2C"/>
                </a:solidFill>
              </a:defRPr>
            </a:lvl4pPr>
            <a:lvl5pPr lvl="4" rtl="0">
              <a:spcBef>
                <a:spcPts val="0"/>
              </a:spcBef>
              <a:spcAft>
                <a:spcPts val="0"/>
              </a:spcAft>
              <a:buClr>
                <a:srgbClr val="2C2C2C"/>
              </a:buClr>
              <a:buSzPts val="1800"/>
              <a:buNone/>
              <a:defRPr>
                <a:solidFill>
                  <a:srgbClr val="2C2C2C"/>
                </a:solidFill>
              </a:defRPr>
            </a:lvl5pPr>
            <a:lvl6pPr lvl="5" rtl="0">
              <a:spcBef>
                <a:spcPts val="0"/>
              </a:spcBef>
              <a:spcAft>
                <a:spcPts val="0"/>
              </a:spcAft>
              <a:buClr>
                <a:srgbClr val="2C2C2C"/>
              </a:buClr>
              <a:buSzPts val="1800"/>
              <a:buNone/>
              <a:defRPr>
                <a:solidFill>
                  <a:srgbClr val="2C2C2C"/>
                </a:solidFill>
              </a:defRPr>
            </a:lvl6pPr>
            <a:lvl7pPr lvl="6" rtl="0">
              <a:spcBef>
                <a:spcPts val="0"/>
              </a:spcBef>
              <a:spcAft>
                <a:spcPts val="0"/>
              </a:spcAft>
              <a:buClr>
                <a:srgbClr val="2C2C2C"/>
              </a:buClr>
              <a:buSzPts val="1800"/>
              <a:buNone/>
              <a:defRPr>
                <a:solidFill>
                  <a:srgbClr val="2C2C2C"/>
                </a:solidFill>
              </a:defRPr>
            </a:lvl7pPr>
            <a:lvl8pPr lvl="7" rtl="0">
              <a:spcBef>
                <a:spcPts val="0"/>
              </a:spcBef>
              <a:spcAft>
                <a:spcPts val="0"/>
              </a:spcAft>
              <a:buClr>
                <a:srgbClr val="2C2C2C"/>
              </a:buClr>
              <a:buSzPts val="1800"/>
              <a:buNone/>
              <a:defRPr>
                <a:solidFill>
                  <a:srgbClr val="2C2C2C"/>
                </a:solidFill>
              </a:defRPr>
            </a:lvl8pPr>
            <a:lvl9pPr lvl="8" rtl="0">
              <a:spcBef>
                <a:spcPts val="0"/>
              </a:spcBef>
              <a:spcAft>
                <a:spcPts val="0"/>
              </a:spcAft>
              <a:buClr>
                <a:srgbClr val="2C2C2C"/>
              </a:buClr>
              <a:buSzPts val="1800"/>
              <a:buNone/>
              <a:defRPr>
                <a:solidFill>
                  <a:srgbClr val="2C2C2C"/>
                </a:solidFill>
              </a:defRPr>
            </a:lvl9pPr>
          </a:lstStyle>
          <a:p/>
        </p:txBody>
      </p:sp>
    </p:spTree>
  </p:cSld>
  <p:clrMapOvr>
    <a:masterClrMapping/>
  </p:clrMapOvr>
</p:sldLayout>
</file>

<file path=ppt/slideLayouts/slideLayout4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ample Slide">
  <p:cSld name="TITLE_AND_TWO_COLUMNS_2">
    <p:spTree>
      <p:nvGrpSpPr>
        <p:cNvPr id="2644" name="Shape 2644"/>
        <p:cNvGrpSpPr/>
        <p:nvPr/>
      </p:nvGrpSpPr>
      <p:grpSpPr>
        <a:xfrm>
          <a:off x="0" y="0"/>
          <a:ext cx="0" cy="0"/>
          <a:chOff x="0" y="0"/>
          <a:chExt cx="0" cy="0"/>
        </a:xfrm>
      </p:grpSpPr>
      <p:sp>
        <p:nvSpPr>
          <p:cNvPr id="2645" name="Google Shape;2645;p508"/>
          <p:cNvSpPr/>
          <p:nvPr/>
        </p:nvSpPr>
        <p:spPr>
          <a:xfrm>
            <a:off x="4453500" y="0"/>
            <a:ext cx="46905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50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647" name="Google Shape;2647;p508"/>
          <p:cNvSpPr txBox="1"/>
          <p:nvPr/>
        </p:nvSpPr>
        <p:spPr>
          <a:xfrm>
            <a:off x="5049400" y="951325"/>
            <a:ext cx="3704400" cy="338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rgbClr val="272727"/>
                </a:solidFill>
                <a:latin typeface="Poppins SemiBold"/>
                <a:ea typeface="Poppins SemiBold"/>
                <a:cs typeface="Poppins SemiBold"/>
                <a:sym typeface="Poppins SemiBold"/>
              </a:rPr>
              <a:t>Point 1</a:t>
            </a:r>
            <a:endParaRPr sz="1600">
              <a:solidFill>
                <a:srgbClr val="272727"/>
              </a:solidFill>
              <a:latin typeface="Poppins SemiBold"/>
              <a:ea typeface="Poppins SemiBold"/>
              <a:cs typeface="Poppins SemiBold"/>
              <a:sym typeface="Poppins SemiBold"/>
            </a:endParaRPr>
          </a:p>
          <a:p>
            <a:pPr indent="0" lvl="0" marL="0" rtl="0" algn="l">
              <a:spcBef>
                <a:spcPts val="0"/>
              </a:spcBef>
              <a:spcAft>
                <a:spcPts val="0"/>
              </a:spcAft>
              <a:buNone/>
            </a:pPr>
            <a:r>
              <a:rPr lang="en-GB" sz="1600">
                <a:solidFill>
                  <a:srgbClr val="272727"/>
                </a:solidFill>
                <a:latin typeface="Poppins"/>
                <a:ea typeface="Poppins"/>
                <a:cs typeface="Poppins"/>
                <a:sym typeface="Poppins"/>
              </a:rPr>
              <a:t>This layout is also super useful for showing and describing infographic information.</a:t>
            </a:r>
            <a:endParaRPr sz="1600">
              <a:solidFill>
                <a:srgbClr val="272727"/>
              </a:solidFill>
              <a:latin typeface="Poppins"/>
              <a:ea typeface="Poppins"/>
              <a:cs typeface="Poppins"/>
              <a:sym typeface="Poppins"/>
            </a:endParaRPr>
          </a:p>
          <a:p>
            <a:pPr indent="0" lvl="0" marL="0" rtl="0" algn="l">
              <a:spcBef>
                <a:spcPts val="0"/>
              </a:spcBef>
              <a:spcAft>
                <a:spcPts val="0"/>
              </a:spcAft>
              <a:buNone/>
            </a:pPr>
            <a:r>
              <a:t/>
            </a:r>
            <a:endParaRPr sz="1600">
              <a:solidFill>
                <a:srgbClr val="272727"/>
              </a:solidFill>
              <a:latin typeface="Poppins"/>
              <a:ea typeface="Poppins"/>
              <a:cs typeface="Poppins"/>
              <a:sym typeface="Poppins"/>
            </a:endParaRPr>
          </a:p>
          <a:p>
            <a:pPr indent="0" lvl="0" marL="0" rtl="0" algn="l">
              <a:spcBef>
                <a:spcPts val="0"/>
              </a:spcBef>
              <a:spcAft>
                <a:spcPts val="0"/>
              </a:spcAft>
              <a:buNone/>
            </a:pPr>
            <a:r>
              <a:rPr lang="en-GB" sz="1600">
                <a:solidFill>
                  <a:srgbClr val="272727"/>
                </a:solidFill>
                <a:latin typeface="Poppins SemiBold"/>
                <a:ea typeface="Poppins SemiBold"/>
                <a:cs typeface="Poppins SemiBold"/>
                <a:sym typeface="Poppins SemiBold"/>
              </a:rPr>
              <a:t>Point 2</a:t>
            </a:r>
            <a:endParaRPr sz="1600">
              <a:solidFill>
                <a:srgbClr val="272727"/>
              </a:solidFill>
              <a:latin typeface="Poppins SemiBold"/>
              <a:ea typeface="Poppins SemiBold"/>
              <a:cs typeface="Poppins SemiBold"/>
              <a:sym typeface="Poppins SemiBold"/>
            </a:endParaRPr>
          </a:p>
          <a:p>
            <a:pPr indent="0" lvl="0" marL="0" rtl="0" algn="l">
              <a:spcBef>
                <a:spcPts val="0"/>
              </a:spcBef>
              <a:spcAft>
                <a:spcPts val="0"/>
              </a:spcAft>
              <a:buNone/>
            </a:pPr>
            <a:r>
              <a:rPr lang="en-GB" sz="1600">
                <a:solidFill>
                  <a:srgbClr val="272727"/>
                </a:solidFill>
                <a:latin typeface="Poppins"/>
                <a:ea typeface="Poppins"/>
                <a:cs typeface="Poppins"/>
                <a:sym typeface="Poppins"/>
              </a:rPr>
              <a:t>You can emphasize things this way by using titles. </a:t>
            </a:r>
            <a:endParaRPr sz="1600">
              <a:solidFill>
                <a:srgbClr val="272727"/>
              </a:solidFill>
              <a:latin typeface="Poppins"/>
              <a:ea typeface="Poppins"/>
              <a:cs typeface="Poppins"/>
              <a:sym typeface="Poppins"/>
            </a:endParaRPr>
          </a:p>
          <a:p>
            <a:pPr indent="0" lvl="0" marL="0" rtl="0" algn="l">
              <a:spcBef>
                <a:spcPts val="0"/>
              </a:spcBef>
              <a:spcAft>
                <a:spcPts val="0"/>
              </a:spcAft>
              <a:buNone/>
            </a:pPr>
            <a:r>
              <a:t/>
            </a:r>
            <a:endParaRPr sz="1600">
              <a:solidFill>
                <a:srgbClr val="272727"/>
              </a:solidFill>
              <a:latin typeface="Poppins"/>
              <a:ea typeface="Poppins"/>
              <a:cs typeface="Poppins"/>
              <a:sym typeface="Poppins"/>
            </a:endParaRPr>
          </a:p>
          <a:p>
            <a:pPr indent="0" lvl="0" marL="0" rtl="0" algn="l">
              <a:spcBef>
                <a:spcPts val="0"/>
              </a:spcBef>
              <a:spcAft>
                <a:spcPts val="0"/>
              </a:spcAft>
              <a:buNone/>
            </a:pPr>
            <a:r>
              <a:rPr lang="en-GB" sz="1600">
                <a:solidFill>
                  <a:srgbClr val="272727"/>
                </a:solidFill>
                <a:latin typeface="Poppins SemiBold"/>
                <a:ea typeface="Poppins SemiBold"/>
                <a:cs typeface="Poppins SemiBold"/>
                <a:sym typeface="Poppins SemiBold"/>
              </a:rPr>
              <a:t>Point 3</a:t>
            </a:r>
            <a:endParaRPr sz="1600">
              <a:solidFill>
                <a:srgbClr val="272727"/>
              </a:solidFill>
              <a:latin typeface="Poppins SemiBold"/>
              <a:ea typeface="Poppins SemiBold"/>
              <a:cs typeface="Poppins SemiBold"/>
              <a:sym typeface="Poppins SemiBold"/>
            </a:endParaRPr>
          </a:p>
          <a:p>
            <a:pPr indent="0" lvl="0" marL="0" rtl="0" algn="l">
              <a:spcBef>
                <a:spcPts val="0"/>
              </a:spcBef>
              <a:spcAft>
                <a:spcPts val="0"/>
              </a:spcAft>
              <a:buNone/>
            </a:pPr>
            <a:r>
              <a:rPr lang="en-GB" sz="1600">
                <a:solidFill>
                  <a:srgbClr val="272727"/>
                </a:solidFill>
                <a:latin typeface="Poppins"/>
                <a:ea typeface="Poppins"/>
                <a:cs typeface="Poppins"/>
                <a:sym typeface="Poppins"/>
              </a:rPr>
              <a:t>Which may help audience members visually scan for important info.</a:t>
            </a:r>
            <a:endParaRPr sz="1600">
              <a:solidFill>
                <a:srgbClr val="272727"/>
              </a:solidFill>
              <a:latin typeface="Poppins"/>
              <a:ea typeface="Poppins"/>
              <a:cs typeface="Poppins"/>
              <a:sym typeface="Poppins"/>
            </a:endParaRPr>
          </a:p>
        </p:txBody>
      </p:sp>
      <p:pic>
        <p:nvPicPr>
          <p:cNvPr id="2648" name="Google Shape;2648;p508"/>
          <p:cNvPicPr preferRelativeResize="0"/>
          <p:nvPr/>
        </p:nvPicPr>
        <p:blipFill rotWithShape="1">
          <a:blip r:embed="rId2">
            <a:alphaModFix/>
          </a:blip>
          <a:srcRect b="0" l="0" r="38157" t="0"/>
          <a:stretch/>
        </p:blipFill>
        <p:spPr>
          <a:xfrm>
            <a:off x="319675" y="1067414"/>
            <a:ext cx="3496683" cy="31542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3">
  <p:cSld name="CUSTOM_3_5">
    <p:spTree>
      <p:nvGrpSpPr>
        <p:cNvPr id="275" name="Shape 275"/>
        <p:cNvGrpSpPr/>
        <p:nvPr/>
      </p:nvGrpSpPr>
      <p:grpSpPr>
        <a:xfrm>
          <a:off x="0" y="0"/>
          <a:ext cx="0" cy="0"/>
          <a:chOff x="0" y="0"/>
          <a:chExt cx="0" cy="0"/>
        </a:xfrm>
      </p:grpSpPr>
      <p:sp>
        <p:nvSpPr>
          <p:cNvPr id="276" name="Google Shape;276;p52"/>
          <p:cNvSpPr/>
          <p:nvPr/>
        </p:nvSpPr>
        <p:spPr>
          <a:xfrm>
            <a:off x="0" y="1850400"/>
            <a:ext cx="9144000" cy="28854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52"/>
          <p:cNvSpPr txBox="1"/>
          <p:nvPr>
            <p:ph idx="1" type="subTitle"/>
          </p:nvPr>
        </p:nvSpPr>
        <p:spPr>
          <a:xfrm>
            <a:off x="4819450" y="2280425"/>
            <a:ext cx="39099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SemiBold"/>
              <a:buNone/>
              <a:defRPr sz="2500">
                <a:latin typeface="Poppins SemiBold"/>
                <a:ea typeface="Poppins SemiBold"/>
                <a:cs typeface="Poppins SemiBold"/>
                <a:sym typeface="Poppins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278" name="Google Shape;278;p52"/>
          <p:cNvSpPr txBox="1"/>
          <p:nvPr>
            <p:ph idx="2" type="body"/>
          </p:nvPr>
        </p:nvSpPr>
        <p:spPr>
          <a:xfrm>
            <a:off x="4819450" y="3355825"/>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79" name="Google Shape;279;p5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p:cSld name="TITLE_AND_TWO_COLUMNS_2_1">
    <p:spTree>
      <p:nvGrpSpPr>
        <p:cNvPr id="2649" name="Shape 2649"/>
        <p:cNvGrpSpPr/>
        <p:nvPr/>
      </p:nvGrpSpPr>
      <p:grpSpPr>
        <a:xfrm>
          <a:off x="0" y="0"/>
          <a:ext cx="0" cy="0"/>
          <a:chOff x="0" y="0"/>
          <a:chExt cx="0" cy="0"/>
        </a:xfrm>
      </p:grpSpPr>
      <p:sp>
        <p:nvSpPr>
          <p:cNvPr id="2650" name="Google Shape;2650;p509"/>
          <p:cNvSpPr/>
          <p:nvPr/>
        </p:nvSpPr>
        <p:spPr>
          <a:xfrm>
            <a:off x="4453500" y="0"/>
            <a:ext cx="46905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50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652" name="Google Shape;2652;p509"/>
          <p:cNvSpPr txBox="1"/>
          <p:nvPr>
            <p:ph idx="1" type="body"/>
          </p:nvPr>
        </p:nvSpPr>
        <p:spPr>
          <a:xfrm>
            <a:off x="4871700" y="951350"/>
            <a:ext cx="3962100" cy="3523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5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1">
  <p:cSld name="TITLE_AND_TWO_COLUMNS_2_1_2">
    <p:spTree>
      <p:nvGrpSpPr>
        <p:cNvPr id="2653" name="Shape 2653"/>
        <p:cNvGrpSpPr/>
        <p:nvPr/>
      </p:nvGrpSpPr>
      <p:grpSpPr>
        <a:xfrm>
          <a:off x="0" y="0"/>
          <a:ext cx="0" cy="0"/>
          <a:chOff x="0" y="0"/>
          <a:chExt cx="0" cy="0"/>
        </a:xfrm>
      </p:grpSpPr>
      <p:sp>
        <p:nvSpPr>
          <p:cNvPr id="2654" name="Google Shape;2654;p510"/>
          <p:cNvSpPr/>
          <p:nvPr/>
        </p:nvSpPr>
        <p:spPr>
          <a:xfrm>
            <a:off x="4453500" y="0"/>
            <a:ext cx="46905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5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656" name="Google Shape;2656;p510"/>
          <p:cNvSpPr txBox="1"/>
          <p:nvPr>
            <p:ph idx="1" type="body"/>
          </p:nvPr>
        </p:nvSpPr>
        <p:spPr>
          <a:xfrm>
            <a:off x="4871700" y="951350"/>
            <a:ext cx="3962100" cy="3523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5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2">
  <p:cSld name="TITLE_AND_TWO_COLUMNS_2_1_3">
    <p:spTree>
      <p:nvGrpSpPr>
        <p:cNvPr id="2657" name="Shape 2657"/>
        <p:cNvGrpSpPr/>
        <p:nvPr/>
      </p:nvGrpSpPr>
      <p:grpSpPr>
        <a:xfrm>
          <a:off x="0" y="0"/>
          <a:ext cx="0" cy="0"/>
          <a:chOff x="0" y="0"/>
          <a:chExt cx="0" cy="0"/>
        </a:xfrm>
      </p:grpSpPr>
      <p:sp>
        <p:nvSpPr>
          <p:cNvPr id="2658" name="Google Shape;2658;p511"/>
          <p:cNvSpPr/>
          <p:nvPr/>
        </p:nvSpPr>
        <p:spPr>
          <a:xfrm>
            <a:off x="4453500" y="0"/>
            <a:ext cx="46905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5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660" name="Google Shape;2660;p511"/>
          <p:cNvSpPr txBox="1"/>
          <p:nvPr>
            <p:ph idx="1" type="body"/>
          </p:nvPr>
        </p:nvSpPr>
        <p:spPr>
          <a:xfrm>
            <a:off x="4871700" y="951350"/>
            <a:ext cx="3962100" cy="3523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5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2 1">
  <p:cSld name="TITLE_AND_TWO_COLUMNS_2_1_3_1">
    <p:spTree>
      <p:nvGrpSpPr>
        <p:cNvPr id="2661" name="Shape 2661"/>
        <p:cNvGrpSpPr/>
        <p:nvPr/>
      </p:nvGrpSpPr>
      <p:grpSpPr>
        <a:xfrm>
          <a:off x="0" y="0"/>
          <a:ext cx="0" cy="0"/>
          <a:chOff x="0" y="0"/>
          <a:chExt cx="0" cy="0"/>
        </a:xfrm>
      </p:grpSpPr>
      <p:sp>
        <p:nvSpPr>
          <p:cNvPr id="2662" name="Google Shape;2662;p512"/>
          <p:cNvSpPr/>
          <p:nvPr/>
        </p:nvSpPr>
        <p:spPr>
          <a:xfrm>
            <a:off x="4453500" y="0"/>
            <a:ext cx="46905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5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664" name="Google Shape;2664;p512"/>
          <p:cNvSpPr txBox="1"/>
          <p:nvPr>
            <p:ph idx="1" type="body"/>
          </p:nvPr>
        </p:nvSpPr>
        <p:spPr>
          <a:xfrm>
            <a:off x="4871700" y="951350"/>
            <a:ext cx="3962100" cy="3523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42900" lvl="1" marL="914400" rtl="0">
              <a:spcBef>
                <a:spcPts val="0"/>
              </a:spcBef>
              <a:spcAft>
                <a:spcPts val="0"/>
              </a:spcAft>
              <a:buClr>
                <a:schemeClr val="lt1"/>
              </a:buClr>
              <a:buSzPts val="1800"/>
              <a:buChar char="○"/>
              <a:defRPr>
                <a:solidFill>
                  <a:schemeClr val="lt1"/>
                </a:solidFill>
              </a:defRPr>
            </a:lvl2pPr>
            <a:lvl3pPr indent="-342900" lvl="2" marL="1371600" rtl="0">
              <a:spcBef>
                <a:spcPts val="0"/>
              </a:spcBef>
              <a:spcAft>
                <a:spcPts val="0"/>
              </a:spcAft>
              <a:buClr>
                <a:schemeClr val="lt1"/>
              </a:buClr>
              <a:buSzPts val="1800"/>
              <a:buChar char="■"/>
              <a:defRPr>
                <a:solidFill>
                  <a:schemeClr val="lt1"/>
                </a:solidFill>
              </a:defRPr>
            </a:lvl3pPr>
            <a:lvl4pPr indent="-342900" lvl="3" marL="1828800" rtl="0">
              <a:spcBef>
                <a:spcPts val="0"/>
              </a:spcBef>
              <a:spcAft>
                <a:spcPts val="0"/>
              </a:spcAft>
              <a:buClr>
                <a:schemeClr val="lt1"/>
              </a:buClr>
              <a:buSzPts val="1800"/>
              <a:buChar char="●"/>
              <a:defRPr>
                <a:solidFill>
                  <a:schemeClr val="lt1"/>
                </a:solidFill>
              </a:defRPr>
            </a:lvl4pPr>
            <a:lvl5pPr indent="-342900" lvl="4" marL="2286000" rtl="0">
              <a:spcBef>
                <a:spcPts val="0"/>
              </a:spcBef>
              <a:spcAft>
                <a:spcPts val="0"/>
              </a:spcAft>
              <a:buClr>
                <a:schemeClr val="lt1"/>
              </a:buClr>
              <a:buSzPts val="1800"/>
              <a:buChar char="○"/>
              <a:defRPr>
                <a:solidFill>
                  <a:schemeClr val="lt1"/>
                </a:solidFill>
              </a:defRPr>
            </a:lvl5pPr>
            <a:lvl6pPr indent="-342900" lvl="5" marL="2743200" rtl="0">
              <a:spcBef>
                <a:spcPts val="0"/>
              </a:spcBef>
              <a:spcAft>
                <a:spcPts val="0"/>
              </a:spcAft>
              <a:buClr>
                <a:schemeClr val="lt1"/>
              </a:buClr>
              <a:buSzPts val="1800"/>
              <a:buChar char="■"/>
              <a:defRPr>
                <a:solidFill>
                  <a:schemeClr val="lt1"/>
                </a:solidFill>
              </a:defRPr>
            </a:lvl6pPr>
            <a:lvl7pPr indent="-342900" lvl="6" marL="3200400" rtl="0">
              <a:spcBef>
                <a:spcPts val="0"/>
              </a:spcBef>
              <a:spcAft>
                <a:spcPts val="0"/>
              </a:spcAft>
              <a:buClr>
                <a:schemeClr val="lt1"/>
              </a:buClr>
              <a:buSzPts val="1800"/>
              <a:buChar char="●"/>
              <a:defRPr>
                <a:solidFill>
                  <a:schemeClr val="lt1"/>
                </a:solidFill>
              </a:defRPr>
            </a:lvl7pPr>
            <a:lvl8pPr indent="-342900" lvl="7" marL="3657600" rtl="0">
              <a:spcBef>
                <a:spcPts val="0"/>
              </a:spcBef>
              <a:spcAft>
                <a:spcPts val="0"/>
              </a:spcAft>
              <a:buClr>
                <a:schemeClr val="lt1"/>
              </a:buClr>
              <a:buSzPts val="1800"/>
              <a:buChar char="○"/>
              <a:defRPr>
                <a:solidFill>
                  <a:schemeClr val="lt1"/>
                </a:solidFill>
              </a:defRPr>
            </a:lvl8pPr>
            <a:lvl9pPr indent="-342900" lvl="8" marL="4114800" rtl="0">
              <a:spcBef>
                <a:spcPts val="0"/>
              </a:spcBef>
              <a:spcAft>
                <a:spcPts val="0"/>
              </a:spcAft>
              <a:buClr>
                <a:schemeClr val="lt1"/>
              </a:buClr>
              <a:buSzPts val="1800"/>
              <a:buChar char="■"/>
              <a:defRPr>
                <a:solidFill>
                  <a:schemeClr val="lt1"/>
                </a:solidFill>
              </a:defRPr>
            </a:lvl9pPr>
          </a:lstStyle>
          <a:p/>
        </p:txBody>
      </p:sp>
    </p:spTree>
  </p:cSld>
  <p:clrMapOvr>
    <a:masterClrMapping/>
  </p:clrMapOvr>
</p:sldLayout>
</file>

<file path=ppt/slideLayouts/slideLayout5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4">
  <p:cSld name="TITLE_AND_TWO_COLUMNS_2_1_5">
    <p:spTree>
      <p:nvGrpSpPr>
        <p:cNvPr id="2665" name="Shape 2665"/>
        <p:cNvGrpSpPr/>
        <p:nvPr/>
      </p:nvGrpSpPr>
      <p:grpSpPr>
        <a:xfrm>
          <a:off x="0" y="0"/>
          <a:ext cx="0" cy="0"/>
          <a:chOff x="0" y="0"/>
          <a:chExt cx="0" cy="0"/>
        </a:xfrm>
      </p:grpSpPr>
      <p:sp>
        <p:nvSpPr>
          <p:cNvPr id="2666" name="Google Shape;2666;p513"/>
          <p:cNvSpPr/>
          <p:nvPr/>
        </p:nvSpPr>
        <p:spPr>
          <a:xfrm>
            <a:off x="4453500" y="0"/>
            <a:ext cx="46905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5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668" name="Google Shape;2668;p513"/>
          <p:cNvSpPr txBox="1"/>
          <p:nvPr>
            <p:ph idx="1" type="body"/>
          </p:nvPr>
        </p:nvSpPr>
        <p:spPr>
          <a:xfrm>
            <a:off x="4871700" y="951350"/>
            <a:ext cx="3962100" cy="3523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5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2 2">
  <p:cSld name="TITLE_AND_TWO_COLUMNS_2_1_3_2">
    <p:spTree>
      <p:nvGrpSpPr>
        <p:cNvPr id="2669" name="Shape 2669"/>
        <p:cNvGrpSpPr/>
        <p:nvPr/>
      </p:nvGrpSpPr>
      <p:grpSpPr>
        <a:xfrm>
          <a:off x="0" y="0"/>
          <a:ext cx="0" cy="0"/>
          <a:chOff x="0" y="0"/>
          <a:chExt cx="0" cy="0"/>
        </a:xfrm>
      </p:grpSpPr>
      <p:sp>
        <p:nvSpPr>
          <p:cNvPr id="2670" name="Google Shape;2670;p514"/>
          <p:cNvSpPr/>
          <p:nvPr/>
        </p:nvSpPr>
        <p:spPr>
          <a:xfrm>
            <a:off x="4453500" y="0"/>
            <a:ext cx="46905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5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672" name="Google Shape;2672;p514"/>
          <p:cNvSpPr txBox="1"/>
          <p:nvPr>
            <p:ph idx="1" type="body"/>
          </p:nvPr>
        </p:nvSpPr>
        <p:spPr>
          <a:xfrm>
            <a:off x="4871700" y="951350"/>
            <a:ext cx="3962100" cy="3523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42900" lvl="1" marL="914400" rtl="0">
              <a:spcBef>
                <a:spcPts val="0"/>
              </a:spcBef>
              <a:spcAft>
                <a:spcPts val="0"/>
              </a:spcAft>
              <a:buClr>
                <a:schemeClr val="lt1"/>
              </a:buClr>
              <a:buSzPts val="1800"/>
              <a:buChar char="○"/>
              <a:defRPr>
                <a:solidFill>
                  <a:schemeClr val="lt1"/>
                </a:solidFill>
              </a:defRPr>
            </a:lvl2pPr>
            <a:lvl3pPr indent="-342900" lvl="2" marL="1371600" rtl="0">
              <a:spcBef>
                <a:spcPts val="0"/>
              </a:spcBef>
              <a:spcAft>
                <a:spcPts val="0"/>
              </a:spcAft>
              <a:buClr>
                <a:schemeClr val="lt1"/>
              </a:buClr>
              <a:buSzPts val="1800"/>
              <a:buChar char="■"/>
              <a:defRPr>
                <a:solidFill>
                  <a:schemeClr val="lt1"/>
                </a:solidFill>
              </a:defRPr>
            </a:lvl3pPr>
            <a:lvl4pPr indent="-342900" lvl="3" marL="1828800" rtl="0">
              <a:spcBef>
                <a:spcPts val="0"/>
              </a:spcBef>
              <a:spcAft>
                <a:spcPts val="0"/>
              </a:spcAft>
              <a:buClr>
                <a:schemeClr val="lt1"/>
              </a:buClr>
              <a:buSzPts val="1800"/>
              <a:buChar char="●"/>
              <a:defRPr>
                <a:solidFill>
                  <a:schemeClr val="lt1"/>
                </a:solidFill>
              </a:defRPr>
            </a:lvl4pPr>
            <a:lvl5pPr indent="-342900" lvl="4" marL="2286000" rtl="0">
              <a:spcBef>
                <a:spcPts val="0"/>
              </a:spcBef>
              <a:spcAft>
                <a:spcPts val="0"/>
              </a:spcAft>
              <a:buClr>
                <a:schemeClr val="lt1"/>
              </a:buClr>
              <a:buSzPts val="1800"/>
              <a:buChar char="○"/>
              <a:defRPr>
                <a:solidFill>
                  <a:schemeClr val="lt1"/>
                </a:solidFill>
              </a:defRPr>
            </a:lvl5pPr>
            <a:lvl6pPr indent="-342900" lvl="5" marL="2743200" rtl="0">
              <a:spcBef>
                <a:spcPts val="0"/>
              </a:spcBef>
              <a:spcAft>
                <a:spcPts val="0"/>
              </a:spcAft>
              <a:buClr>
                <a:schemeClr val="lt1"/>
              </a:buClr>
              <a:buSzPts val="1800"/>
              <a:buChar char="■"/>
              <a:defRPr>
                <a:solidFill>
                  <a:schemeClr val="lt1"/>
                </a:solidFill>
              </a:defRPr>
            </a:lvl6pPr>
            <a:lvl7pPr indent="-342900" lvl="6" marL="3200400" rtl="0">
              <a:spcBef>
                <a:spcPts val="0"/>
              </a:spcBef>
              <a:spcAft>
                <a:spcPts val="0"/>
              </a:spcAft>
              <a:buClr>
                <a:schemeClr val="lt1"/>
              </a:buClr>
              <a:buSzPts val="1800"/>
              <a:buChar char="●"/>
              <a:defRPr>
                <a:solidFill>
                  <a:schemeClr val="lt1"/>
                </a:solidFill>
              </a:defRPr>
            </a:lvl7pPr>
            <a:lvl8pPr indent="-342900" lvl="7" marL="3657600" rtl="0">
              <a:spcBef>
                <a:spcPts val="0"/>
              </a:spcBef>
              <a:spcAft>
                <a:spcPts val="0"/>
              </a:spcAft>
              <a:buClr>
                <a:schemeClr val="lt1"/>
              </a:buClr>
              <a:buSzPts val="1800"/>
              <a:buChar char="○"/>
              <a:defRPr>
                <a:solidFill>
                  <a:schemeClr val="lt1"/>
                </a:solidFill>
              </a:defRPr>
            </a:lvl8pPr>
            <a:lvl9pPr indent="-342900" lvl="8" marL="4114800" rtl="0">
              <a:spcBef>
                <a:spcPts val="0"/>
              </a:spcBef>
              <a:spcAft>
                <a:spcPts val="0"/>
              </a:spcAft>
              <a:buClr>
                <a:schemeClr val="lt1"/>
              </a:buClr>
              <a:buSzPts val="1800"/>
              <a:buChar char="■"/>
              <a:defRPr>
                <a:solidFill>
                  <a:schemeClr val="lt1"/>
                </a:solidFill>
              </a:defRPr>
            </a:lvl9pPr>
          </a:lstStyle>
          <a:p/>
        </p:txBody>
      </p:sp>
    </p:spTree>
  </p:cSld>
  <p:clrMapOvr>
    <a:masterClrMapping/>
  </p:clrMapOvr>
</p:sldLayout>
</file>

<file path=ppt/slideLayouts/slideLayout5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3">
  <p:cSld name="TITLE_AND_TWO_COLUMNS_2_1_4">
    <p:spTree>
      <p:nvGrpSpPr>
        <p:cNvPr id="2673" name="Shape 2673"/>
        <p:cNvGrpSpPr/>
        <p:nvPr/>
      </p:nvGrpSpPr>
      <p:grpSpPr>
        <a:xfrm>
          <a:off x="0" y="0"/>
          <a:ext cx="0" cy="0"/>
          <a:chOff x="0" y="0"/>
          <a:chExt cx="0" cy="0"/>
        </a:xfrm>
      </p:grpSpPr>
      <p:sp>
        <p:nvSpPr>
          <p:cNvPr id="2674" name="Google Shape;2674;p515"/>
          <p:cNvSpPr/>
          <p:nvPr/>
        </p:nvSpPr>
        <p:spPr>
          <a:xfrm>
            <a:off x="4453500" y="0"/>
            <a:ext cx="46905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5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676" name="Google Shape;2676;p515"/>
          <p:cNvSpPr txBox="1"/>
          <p:nvPr>
            <p:ph idx="1" type="body"/>
          </p:nvPr>
        </p:nvSpPr>
        <p:spPr>
          <a:xfrm>
            <a:off x="4871700" y="951350"/>
            <a:ext cx="3962100" cy="3523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5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p:cSld name="TITLE_AND_TWO_COLUMNS_2_1_1">
    <p:spTree>
      <p:nvGrpSpPr>
        <p:cNvPr id="2677" name="Shape 2677"/>
        <p:cNvGrpSpPr/>
        <p:nvPr/>
      </p:nvGrpSpPr>
      <p:grpSpPr>
        <a:xfrm>
          <a:off x="0" y="0"/>
          <a:ext cx="0" cy="0"/>
          <a:chOff x="0" y="0"/>
          <a:chExt cx="0" cy="0"/>
        </a:xfrm>
      </p:grpSpPr>
      <p:sp>
        <p:nvSpPr>
          <p:cNvPr id="2678" name="Google Shape;2678;p516"/>
          <p:cNvSpPr/>
          <p:nvPr/>
        </p:nvSpPr>
        <p:spPr>
          <a:xfrm>
            <a:off x="0" y="0"/>
            <a:ext cx="46905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5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1">
  <p:cSld name="TITLE_AND_TWO_COLUMNS_2_1_1_1">
    <p:spTree>
      <p:nvGrpSpPr>
        <p:cNvPr id="2680" name="Shape 2680"/>
        <p:cNvGrpSpPr/>
        <p:nvPr/>
      </p:nvGrpSpPr>
      <p:grpSpPr>
        <a:xfrm>
          <a:off x="0" y="0"/>
          <a:ext cx="0" cy="0"/>
          <a:chOff x="0" y="0"/>
          <a:chExt cx="0" cy="0"/>
        </a:xfrm>
      </p:grpSpPr>
      <p:sp>
        <p:nvSpPr>
          <p:cNvPr id="2681" name="Google Shape;2681;p517"/>
          <p:cNvSpPr/>
          <p:nvPr/>
        </p:nvSpPr>
        <p:spPr>
          <a:xfrm>
            <a:off x="0" y="0"/>
            <a:ext cx="46905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5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2">
  <p:cSld name="TITLE_AND_TWO_COLUMNS_2_1_1_2">
    <p:spTree>
      <p:nvGrpSpPr>
        <p:cNvPr id="2683" name="Shape 2683"/>
        <p:cNvGrpSpPr/>
        <p:nvPr/>
      </p:nvGrpSpPr>
      <p:grpSpPr>
        <a:xfrm>
          <a:off x="0" y="0"/>
          <a:ext cx="0" cy="0"/>
          <a:chOff x="0" y="0"/>
          <a:chExt cx="0" cy="0"/>
        </a:xfrm>
      </p:grpSpPr>
      <p:sp>
        <p:nvSpPr>
          <p:cNvPr id="2684" name="Google Shape;2684;p518"/>
          <p:cNvSpPr/>
          <p:nvPr/>
        </p:nvSpPr>
        <p:spPr>
          <a:xfrm>
            <a:off x="0" y="0"/>
            <a:ext cx="46905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5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4">
  <p:cSld name="CUSTOM_3_6">
    <p:spTree>
      <p:nvGrpSpPr>
        <p:cNvPr id="280" name="Shape 280"/>
        <p:cNvGrpSpPr/>
        <p:nvPr/>
      </p:nvGrpSpPr>
      <p:grpSpPr>
        <a:xfrm>
          <a:off x="0" y="0"/>
          <a:ext cx="0" cy="0"/>
          <a:chOff x="0" y="0"/>
          <a:chExt cx="0" cy="0"/>
        </a:xfrm>
      </p:grpSpPr>
      <p:sp>
        <p:nvSpPr>
          <p:cNvPr id="281" name="Google Shape;281;p53"/>
          <p:cNvSpPr/>
          <p:nvPr/>
        </p:nvSpPr>
        <p:spPr>
          <a:xfrm>
            <a:off x="0" y="1850400"/>
            <a:ext cx="9144000" cy="2885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53"/>
          <p:cNvSpPr txBox="1"/>
          <p:nvPr>
            <p:ph idx="1" type="subTitle"/>
          </p:nvPr>
        </p:nvSpPr>
        <p:spPr>
          <a:xfrm>
            <a:off x="4819450" y="2280425"/>
            <a:ext cx="39099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SemiBold"/>
              <a:buNone/>
              <a:defRPr sz="2500">
                <a:latin typeface="Poppins SemiBold"/>
                <a:ea typeface="Poppins SemiBold"/>
                <a:cs typeface="Poppins SemiBold"/>
                <a:sym typeface="Poppins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283" name="Google Shape;283;p53"/>
          <p:cNvSpPr txBox="1"/>
          <p:nvPr>
            <p:ph idx="2" type="body"/>
          </p:nvPr>
        </p:nvSpPr>
        <p:spPr>
          <a:xfrm>
            <a:off x="4819450" y="3355825"/>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84" name="Google Shape;284;p5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3">
  <p:cSld name="TITLE_AND_TWO_COLUMNS_2_1_1_3">
    <p:spTree>
      <p:nvGrpSpPr>
        <p:cNvPr id="2686" name="Shape 2686"/>
        <p:cNvGrpSpPr/>
        <p:nvPr/>
      </p:nvGrpSpPr>
      <p:grpSpPr>
        <a:xfrm>
          <a:off x="0" y="0"/>
          <a:ext cx="0" cy="0"/>
          <a:chOff x="0" y="0"/>
          <a:chExt cx="0" cy="0"/>
        </a:xfrm>
      </p:grpSpPr>
      <p:sp>
        <p:nvSpPr>
          <p:cNvPr id="2687" name="Google Shape;2687;p519"/>
          <p:cNvSpPr/>
          <p:nvPr/>
        </p:nvSpPr>
        <p:spPr>
          <a:xfrm>
            <a:off x="0" y="0"/>
            <a:ext cx="46905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5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4">
  <p:cSld name="TITLE_AND_TWO_COLUMNS_2_1_1_4">
    <p:spTree>
      <p:nvGrpSpPr>
        <p:cNvPr id="2689" name="Shape 2689"/>
        <p:cNvGrpSpPr/>
        <p:nvPr/>
      </p:nvGrpSpPr>
      <p:grpSpPr>
        <a:xfrm>
          <a:off x="0" y="0"/>
          <a:ext cx="0" cy="0"/>
          <a:chOff x="0" y="0"/>
          <a:chExt cx="0" cy="0"/>
        </a:xfrm>
      </p:grpSpPr>
      <p:sp>
        <p:nvSpPr>
          <p:cNvPr id="2690" name="Google Shape;2690;p520"/>
          <p:cNvSpPr/>
          <p:nvPr/>
        </p:nvSpPr>
        <p:spPr>
          <a:xfrm>
            <a:off x="0" y="0"/>
            <a:ext cx="46905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5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5">
  <p:cSld name="TITLE_AND_TWO_COLUMNS_2_1_1_5">
    <p:spTree>
      <p:nvGrpSpPr>
        <p:cNvPr id="2692" name="Shape 2692"/>
        <p:cNvGrpSpPr/>
        <p:nvPr/>
      </p:nvGrpSpPr>
      <p:grpSpPr>
        <a:xfrm>
          <a:off x="0" y="0"/>
          <a:ext cx="0" cy="0"/>
          <a:chOff x="0" y="0"/>
          <a:chExt cx="0" cy="0"/>
        </a:xfrm>
      </p:grpSpPr>
      <p:sp>
        <p:nvSpPr>
          <p:cNvPr id="2693" name="Google Shape;2693;p521"/>
          <p:cNvSpPr/>
          <p:nvPr/>
        </p:nvSpPr>
        <p:spPr>
          <a:xfrm>
            <a:off x="0" y="0"/>
            <a:ext cx="46905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5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p:cSld name="MAIN_POINT">
    <p:bg>
      <p:bgPr>
        <a:solidFill>
          <a:srgbClr val="FFC17A"/>
        </a:solidFill>
      </p:bgPr>
    </p:bg>
    <p:spTree>
      <p:nvGrpSpPr>
        <p:cNvPr id="2695" name="Shape 2695"/>
        <p:cNvGrpSpPr/>
        <p:nvPr/>
      </p:nvGrpSpPr>
      <p:grpSpPr>
        <a:xfrm>
          <a:off x="0" y="0"/>
          <a:ext cx="0" cy="0"/>
          <a:chOff x="0" y="0"/>
          <a:chExt cx="0" cy="0"/>
        </a:xfrm>
      </p:grpSpPr>
      <p:sp>
        <p:nvSpPr>
          <p:cNvPr id="2696" name="Google Shape;2696;p522"/>
          <p:cNvSpPr/>
          <p:nvPr/>
        </p:nvSpPr>
        <p:spPr>
          <a:xfrm>
            <a:off x="1336350" y="684750"/>
            <a:ext cx="6471300" cy="377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5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698" name="Google Shape;2698;p522"/>
          <p:cNvSpPr/>
          <p:nvPr/>
        </p:nvSpPr>
        <p:spPr>
          <a:xfrm>
            <a:off x="0" y="1393900"/>
            <a:ext cx="1773600" cy="3477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522"/>
          <p:cNvSpPr txBox="1"/>
          <p:nvPr>
            <p:ph type="title"/>
          </p:nvPr>
        </p:nvSpPr>
        <p:spPr>
          <a:xfrm>
            <a:off x="2017650" y="1180250"/>
            <a:ext cx="5540700" cy="10146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
        <p:nvSpPr>
          <p:cNvPr id="2700" name="Google Shape;2700;p522"/>
          <p:cNvSpPr txBox="1"/>
          <p:nvPr>
            <p:ph idx="1" type="body"/>
          </p:nvPr>
        </p:nvSpPr>
        <p:spPr>
          <a:xfrm>
            <a:off x="2132675" y="2550850"/>
            <a:ext cx="5289900" cy="15159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5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1">
  <p:cSld name="MAIN_POINT_2">
    <p:bg>
      <p:bgPr>
        <a:solidFill>
          <a:schemeClr val="dk2"/>
        </a:solidFill>
      </p:bgPr>
    </p:bg>
    <p:spTree>
      <p:nvGrpSpPr>
        <p:cNvPr id="2701" name="Shape 2701"/>
        <p:cNvGrpSpPr/>
        <p:nvPr/>
      </p:nvGrpSpPr>
      <p:grpSpPr>
        <a:xfrm>
          <a:off x="0" y="0"/>
          <a:ext cx="0" cy="0"/>
          <a:chOff x="0" y="0"/>
          <a:chExt cx="0" cy="0"/>
        </a:xfrm>
      </p:grpSpPr>
      <p:sp>
        <p:nvSpPr>
          <p:cNvPr id="2702" name="Google Shape;2702;p523"/>
          <p:cNvSpPr/>
          <p:nvPr/>
        </p:nvSpPr>
        <p:spPr>
          <a:xfrm>
            <a:off x="1336350" y="684750"/>
            <a:ext cx="6471300" cy="377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5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704" name="Google Shape;2704;p523"/>
          <p:cNvSpPr/>
          <p:nvPr/>
        </p:nvSpPr>
        <p:spPr>
          <a:xfrm>
            <a:off x="0" y="1393900"/>
            <a:ext cx="1773600" cy="347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523"/>
          <p:cNvSpPr txBox="1"/>
          <p:nvPr>
            <p:ph type="title"/>
          </p:nvPr>
        </p:nvSpPr>
        <p:spPr>
          <a:xfrm>
            <a:off x="2017650" y="1180250"/>
            <a:ext cx="5540700" cy="10146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
        <p:nvSpPr>
          <p:cNvPr id="2706" name="Google Shape;2706;p523"/>
          <p:cNvSpPr txBox="1"/>
          <p:nvPr>
            <p:ph idx="1" type="body"/>
          </p:nvPr>
        </p:nvSpPr>
        <p:spPr>
          <a:xfrm>
            <a:off x="2132675" y="2550850"/>
            <a:ext cx="5289900" cy="15159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5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1 1">
  <p:cSld name="MAIN_POINT_2_1">
    <p:bg>
      <p:bgPr>
        <a:solidFill>
          <a:schemeClr val="accent1"/>
        </a:solidFill>
      </p:bgPr>
    </p:bg>
    <p:spTree>
      <p:nvGrpSpPr>
        <p:cNvPr id="2707" name="Shape 2707"/>
        <p:cNvGrpSpPr/>
        <p:nvPr/>
      </p:nvGrpSpPr>
      <p:grpSpPr>
        <a:xfrm>
          <a:off x="0" y="0"/>
          <a:ext cx="0" cy="0"/>
          <a:chOff x="0" y="0"/>
          <a:chExt cx="0" cy="0"/>
        </a:xfrm>
      </p:grpSpPr>
      <p:sp>
        <p:nvSpPr>
          <p:cNvPr id="2708" name="Google Shape;2708;p524"/>
          <p:cNvSpPr/>
          <p:nvPr/>
        </p:nvSpPr>
        <p:spPr>
          <a:xfrm>
            <a:off x="1336350" y="684750"/>
            <a:ext cx="6471300" cy="377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5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710" name="Google Shape;2710;p524"/>
          <p:cNvSpPr/>
          <p:nvPr/>
        </p:nvSpPr>
        <p:spPr>
          <a:xfrm>
            <a:off x="0" y="1393900"/>
            <a:ext cx="1773600" cy="347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524"/>
          <p:cNvSpPr txBox="1"/>
          <p:nvPr>
            <p:ph type="title"/>
          </p:nvPr>
        </p:nvSpPr>
        <p:spPr>
          <a:xfrm>
            <a:off x="2017650" y="1180250"/>
            <a:ext cx="5540700" cy="10146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
        <p:nvSpPr>
          <p:cNvPr id="2712" name="Google Shape;2712;p524"/>
          <p:cNvSpPr txBox="1"/>
          <p:nvPr>
            <p:ph idx="1" type="body"/>
          </p:nvPr>
        </p:nvSpPr>
        <p:spPr>
          <a:xfrm>
            <a:off x="2132675" y="2550850"/>
            <a:ext cx="5289900" cy="15159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5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1 2">
  <p:cSld name="MAIN_POINT_2_2">
    <p:bg>
      <p:bgPr>
        <a:solidFill>
          <a:schemeClr val="accent2"/>
        </a:solidFill>
      </p:bgPr>
    </p:bg>
    <p:spTree>
      <p:nvGrpSpPr>
        <p:cNvPr id="2713" name="Shape 2713"/>
        <p:cNvGrpSpPr/>
        <p:nvPr/>
      </p:nvGrpSpPr>
      <p:grpSpPr>
        <a:xfrm>
          <a:off x="0" y="0"/>
          <a:ext cx="0" cy="0"/>
          <a:chOff x="0" y="0"/>
          <a:chExt cx="0" cy="0"/>
        </a:xfrm>
      </p:grpSpPr>
      <p:sp>
        <p:nvSpPr>
          <p:cNvPr id="2714" name="Google Shape;2714;p525"/>
          <p:cNvSpPr/>
          <p:nvPr/>
        </p:nvSpPr>
        <p:spPr>
          <a:xfrm>
            <a:off x="1336350" y="684750"/>
            <a:ext cx="6471300" cy="377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5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716" name="Google Shape;2716;p525"/>
          <p:cNvSpPr/>
          <p:nvPr/>
        </p:nvSpPr>
        <p:spPr>
          <a:xfrm>
            <a:off x="0" y="1393900"/>
            <a:ext cx="1773600" cy="347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525"/>
          <p:cNvSpPr txBox="1"/>
          <p:nvPr>
            <p:ph type="title"/>
          </p:nvPr>
        </p:nvSpPr>
        <p:spPr>
          <a:xfrm>
            <a:off x="2017650" y="1180250"/>
            <a:ext cx="5540700" cy="10146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
        <p:nvSpPr>
          <p:cNvPr id="2718" name="Google Shape;2718;p525"/>
          <p:cNvSpPr txBox="1"/>
          <p:nvPr>
            <p:ph idx="1" type="body"/>
          </p:nvPr>
        </p:nvSpPr>
        <p:spPr>
          <a:xfrm>
            <a:off x="2132675" y="2550850"/>
            <a:ext cx="5289900" cy="15159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5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1 2 1">
  <p:cSld name="MAIN_POINT_2_2_1">
    <p:bg>
      <p:bgPr>
        <a:solidFill>
          <a:schemeClr val="accent3"/>
        </a:solidFill>
      </p:bgPr>
    </p:bg>
    <p:spTree>
      <p:nvGrpSpPr>
        <p:cNvPr id="2719" name="Shape 2719"/>
        <p:cNvGrpSpPr/>
        <p:nvPr/>
      </p:nvGrpSpPr>
      <p:grpSpPr>
        <a:xfrm>
          <a:off x="0" y="0"/>
          <a:ext cx="0" cy="0"/>
          <a:chOff x="0" y="0"/>
          <a:chExt cx="0" cy="0"/>
        </a:xfrm>
      </p:grpSpPr>
      <p:sp>
        <p:nvSpPr>
          <p:cNvPr id="2720" name="Google Shape;2720;p526"/>
          <p:cNvSpPr/>
          <p:nvPr/>
        </p:nvSpPr>
        <p:spPr>
          <a:xfrm>
            <a:off x="1336350" y="684750"/>
            <a:ext cx="6471300" cy="377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5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722" name="Google Shape;2722;p526"/>
          <p:cNvSpPr/>
          <p:nvPr/>
        </p:nvSpPr>
        <p:spPr>
          <a:xfrm>
            <a:off x="0" y="1393900"/>
            <a:ext cx="1773600" cy="347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526"/>
          <p:cNvSpPr txBox="1"/>
          <p:nvPr>
            <p:ph type="title"/>
          </p:nvPr>
        </p:nvSpPr>
        <p:spPr>
          <a:xfrm>
            <a:off x="2017650" y="1180250"/>
            <a:ext cx="5540700" cy="10146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
        <p:nvSpPr>
          <p:cNvPr id="2724" name="Google Shape;2724;p526"/>
          <p:cNvSpPr txBox="1"/>
          <p:nvPr>
            <p:ph idx="1" type="body"/>
          </p:nvPr>
        </p:nvSpPr>
        <p:spPr>
          <a:xfrm>
            <a:off x="2132675" y="2550850"/>
            <a:ext cx="5289900" cy="15159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5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p:cSld name="MAIN_POINT_1">
    <p:bg>
      <p:bgPr>
        <a:solidFill>
          <a:srgbClr val="FFC17A"/>
        </a:solidFill>
      </p:bgPr>
    </p:bg>
    <p:spTree>
      <p:nvGrpSpPr>
        <p:cNvPr id="2725" name="Shape 2725"/>
        <p:cNvGrpSpPr/>
        <p:nvPr/>
      </p:nvGrpSpPr>
      <p:grpSpPr>
        <a:xfrm>
          <a:off x="0" y="0"/>
          <a:ext cx="0" cy="0"/>
          <a:chOff x="0" y="0"/>
          <a:chExt cx="0" cy="0"/>
        </a:xfrm>
      </p:grpSpPr>
      <p:sp>
        <p:nvSpPr>
          <p:cNvPr id="2726" name="Google Shape;2726;p5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727" name="Google Shape;2727;p527"/>
          <p:cNvSpPr txBox="1"/>
          <p:nvPr>
            <p:ph type="title"/>
          </p:nvPr>
        </p:nvSpPr>
        <p:spPr>
          <a:xfrm>
            <a:off x="296250" y="1944450"/>
            <a:ext cx="8551500" cy="1254600"/>
          </a:xfrm>
          <a:prstGeom prst="rect">
            <a:avLst/>
          </a:prstGeom>
        </p:spPr>
        <p:txBody>
          <a:bodyPr anchorCtr="0" anchor="t" bIns="91425" lIns="91425" spcFirstLastPara="1" rIns="91425" wrap="square" tIns="91425">
            <a:normAutofit/>
          </a:bodyPr>
          <a:lstStyle>
            <a:lvl1pPr lvl="0" rtl="0">
              <a:spcBef>
                <a:spcPts val="0"/>
              </a:spcBef>
              <a:spcAft>
                <a:spcPts val="0"/>
              </a:spcAft>
              <a:buSzPts val="4500"/>
              <a:buFont typeface="Poppins"/>
              <a:buNone/>
              <a:defRPr b="1" sz="4500">
                <a:latin typeface="Poppins"/>
                <a:ea typeface="Poppins"/>
                <a:cs typeface="Poppins"/>
                <a:sym typeface="Poppins"/>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Tree>
  </p:cSld>
  <p:clrMapOvr>
    <a:masterClrMapping/>
  </p:clrMapOvr>
</p:sldLayout>
</file>

<file path=ppt/slideLayouts/slideLayout5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1">
  <p:cSld name="MAIN_POINT_1_1">
    <p:bg>
      <p:bgPr>
        <a:solidFill>
          <a:schemeClr val="dk2"/>
        </a:solidFill>
      </p:bgPr>
    </p:bg>
    <p:spTree>
      <p:nvGrpSpPr>
        <p:cNvPr id="2728" name="Shape 2728"/>
        <p:cNvGrpSpPr/>
        <p:nvPr/>
      </p:nvGrpSpPr>
      <p:grpSpPr>
        <a:xfrm>
          <a:off x="0" y="0"/>
          <a:ext cx="0" cy="0"/>
          <a:chOff x="0" y="0"/>
          <a:chExt cx="0" cy="0"/>
        </a:xfrm>
      </p:grpSpPr>
      <p:sp>
        <p:nvSpPr>
          <p:cNvPr id="2729" name="Google Shape;2729;p5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730" name="Google Shape;2730;p528"/>
          <p:cNvSpPr txBox="1"/>
          <p:nvPr>
            <p:ph type="title"/>
          </p:nvPr>
        </p:nvSpPr>
        <p:spPr>
          <a:xfrm>
            <a:off x="296250" y="1944450"/>
            <a:ext cx="8551500" cy="1254600"/>
          </a:xfrm>
          <a:prstGeom prst="rect">
            <a:avLst/>
          </a:prstGeom>
        </p:spPr>
        <p:txBody>
          <a:bodyPr anchorCtr="0" anchor="t" bIns="91425" lIns="91425" spcFirstLastPara="1" rIns="91425" wrap="square" tIns="91425">
            <a:normAutofit/>
          </a:bodyPr>
          <a:lstStyle>
            <a:lvl1pPr lvl="0" rtl="0">
              <a:spcBef>
                <a:spcPts val="0"/>
              </a:spcBef>
              <a:spcAft>
                <a:spcPts val="0"/>
              </a:spcAft>
              <a:buSzPts val="4500"/>
              <a:buFont typeface="Poppins"/>
              <a:buNone/>
              <a:defRPr b="1" sz="4500">
                <a:latin typeface="Poppins"/>
                <a:ea typeface="Poppins"/>
                <a:cs typeface="Poppins"/>
                <a:sym typeface="Poppins"/>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p:cSld name="CUSTOM_3_2">
    <p:spTree>
      <p:nvGrpSpPr>
        <p:cNvPr id="285" name="Shape 285"/>
        <p:cNvGrpSpPr/>
        <p:nvPr/>
      </p:nvGrpSpPr>
      <p:grpSpPr>
        <a:xfrm>
          <a:off x="0" y="0"/>
          <a:ext cx="0" cy="0"/>
          <a:chOff x="0" y="0"/>
          <a:chExt cx="0" cy="0"/>
        </a:xfrm>
      </p:grpSpPr>
      <p:sp>
        <p:nvSpPr>
          <p:cNvPr id="286" name="Google Shape;286;p54"/>
          <p:cNvSpPr txBox="1"/>
          <p:nvPr>
            <p:ph idx="1" type="subTitle"/>
          </p:nvPr>
        </p:nvSpPr>
        <p:spPr>
          <a:xfrm>
            <a:off x="4819450" y="2280425"/>
            <a:ext cx="39099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SemiBold"/>
              <a:buNone/>
              <a:defRPr sz="2500">
                <a:latin typeface="Poppins SemiBold"/>
                <a:ea typeface="Poppins SemiBold"/>
                <a:cs typeface="Poppins SemiBold"/>
                <a:sym typeface="Poppins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287" name="Google Shape;287;p54"/>
          <p:cNvSpPr txBox="1"/>
          <p:nvPr>
            <p:ph idx="2" type="body"/>
          </p:nvPr>
        </p:nvSpPr>
        <p:spPr>
          <a:xfrm>
            <a:off x="4819450" y="3355825"/>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88" name="Google Shape;288;p5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2">
  <p:cSld name="MAIN_POINT_1_2">
    <p:bg>
      <p:bgPr>
        <a:solidFill>
          <a:schemeClr val="accent1"/>
        </a:solidFill>
      </p:bgPr>
    </p:bg>
    <p:spTree>
      <p:nvGrpSpPr>
        <p:cNvPr id="2731" name="Shape 2731"/>
        <p:cNvGrpSpPr/>
        <p:nvPr/>
      </p:nvGrpSpPr>
      <p:grpSpPr>
        <a:xfrm>
          <a:off x="0" y="0"/>
          <a:ext cx="0" cy="0"/>
          <a:chOff x="0" y="0"/>
          <a:chExt cx="0" cy="0"/>
        </a:xfrm>
      </p:grpSpPr>
      <p:sp>
        <p:nvSpPr>
          <p:cNvPr id="2732" name="Google Shape;2732;p5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733" name="Google Shape;2733;p529"/>
          <p:cNvSpPr txBox="1"/>
          <p:nvPr>
            <p:ph type="title"/>
          </p:nvPr>
        </p:nvSpPr>
        <p:spPr>
          <a:xfrm>
            <a:off x="296250" y="1944450"/>
            <a:ext cx="8551500" cy="1254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4500"/>
              <a:buFont typeface="Poppins"/>
              <a:buNone/>
              <a:defRPr b="1" sz="4500">
                <a:solidFill>
                  <a:schemeClr val="lt1"/>
                </a:solidFill>
                <a:latin typeface="Poppins"/>
                <a:ea typeface="Poppins"/>
                <a:cs typeface="Poppins"/>
                <a:sym typeface="Poppins"/>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Tree>
  </p:cSld>
  <p:clrMapOvr>
    <a:masterClrMapping/>
  </p:clrMapOvr>
</p:sldLayout>
</file>

<file path=ppt/slideLayouts/slideLayout5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3 1">
  <p:cSld name="MAIN_POINT_1_3_1">
    <p:bg>
      <p:bgPr>
        <a:solidFill>
          <a:schemeClr val="accent2"/>
        </a:solidFill>
      </p:bgPr>
    </p:bg>
    <p:spTree>
      <p:nvGrpSpPr>
        <p:cNvPr id="2734" name="Shape 2734"/>
        <p:cNvGrpSpPr/>
        <p:nvPr/>
      </p:nvGrpSpPr>
      <p:grpSpPr>
        <a:xfrm>
          <a:off x="0" y="0"/>
          <a:ext cx="0" cy="0"/>
          <a:chOff x="0" y="0"/>
          <a:chExt cx="0" cy="0"/>
        </a:xfrm>
      </p:grpSpPr>
      <p:sp>
        <p:nvSpPr>
          <p:cNvPr id="2735" name="Google Shape;2735;p5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736" name="Google Shape;2736;p530"/>
          <p:cNvSpPr txBox="1"/>
          <p:nvPr>
            <p:ph type="title"/>
          </p:nvPr>
        </p:nvSpPr>
        <p:spPr>
          <a:xfrm>
            <a:off x="296250" y="1944450"/>
            <a:ext cx="8551500" cy="1254600"/>
          </a:xfrm>
          <a:prstGeom prst="rect">
            <a:avLst/>
          </a:prstGeom>
        </p:spPr>
        <p:txBody>
          <a:bodyPr anchorCtr="0" anchor="t" bIns="91425" lIns="91425" spcFirstLastPara="1" rIns="91425" wrap="square" tIns="91425">
            <a:normAutofit/>
          </a:bodyPr>
          <a:lstStyle>
            <a:lvl1pPr lvl="0" rtl="0">
              <a:spcBef>
                <a:spcPts val="0"/>
              </a:spcBef>
              <a:spcAft>
                <a:spcPts val="0"/>
              </a:spcAft>
              <a:buSzPts val="4500"/>
              <a:buFont typeface="Poppins"/>
              <a:buNone/>
              <a:defRPr b="1" sz="4500">
                <a:latin typeface="Poppins"/>
                <a:ea typeface="Poppins"/>
                <a:cs typeface="Poppins"/>
                <a:sym typeface="Poppins"/>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Tree>
  </p:cSld>
  <p:clrMapOvr>
    <a:masterClrMapping/>
  </p:clrMapOvr>
</p:sldLayout>
</file>

<file path=ppt/slideLayouts/slideLayout5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3">
  <p:cSld name="MAIN_POINT_1_3_3">
    <p:bg>
      <p:bgPr>
        <a:solidFill>
          <a:schemeClr val="accent2"/>
        </a:solidFill>
      </p:bgPr>
    </p:bg>
    <p:spTree>
      <p:nvGrpSpPr>
        <p:cNvPr id="2737" name="Shape 2737"/>
        <p:cNvGrpSpPr/>
        <p:nvPr/>
      </p:nvGrpSpPr>
      <p:grpSpPr>
        <a:xfrm>
          <a:off x="0" y="0"/>
          <a:ext cx="0" cy="0"/>
          <a:chOff x="0" y="0"/>
          <a:chExt cx="0" cy="0"/>
        </a:xfrm>
      </p:grpSpPr>
      <p:sp>
        <p:nvSpPr>
          <p:cNvPr id="2738" name="Google Shape;2738;p5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739" name="Google Shape;2739;p531"/>
          <p:cNvSpPr txBox="1"/>
          <p:nvPr>
            <p:ph type="title"/>
          </p:nvPr>
        </p:nvSpPr>
        <p:spPr>
          <a:xfrm>
            <a:off x="296250" y="1944450"/>
            <a:ext cx="8551500" cy="1254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4500"/>
              <a:buFont typeface="Poppins"/>
              <a:buNone/>
              <a:defRPr b="1" sz="4500">
                <a:solidFill>
                  <a:schemeClr val="lt1"/>
                </a:solidFill>
                <a:latin typeface="Poppins"/>
                <a:ea typeface="Poppins"/>
                <a:cs typeface="Poppins"/>
                <a:sym typeface="Poppins"/>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Tree>
  </p:cSld>
  <p:clrMapOvr>
    <a:masterClrMapping/>
  </p:clrMapOvr>
</p:sldLayout>
</file>

<file path=ppt/slideLayouts/slideLayout5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3 2">
  <p:cSld name="MAIN_POINT_1_3_2">
    <p:bg>
      <p:bgPr>
        <a:solidFill>
          <a:schemeClr val="accent3"/>
        </a:solidFill>
      </p:bgPr>
    </p:bg>
    <p:spTree>
      <p:nvGrpSpPr>
        <p:cNvPr id="2740" name="Shape 2740"/>
        <p:cNvGrpSpPr/>
        <p:nvPr/>
      </p:nvGrpSpPr>
      <p:grpSpPr>
        <a:xfrm>
          <a:off x="0" y="0"/>
          <a:ext cx="0" cy="0"/>
          <a:chOff x="0" y="0"/>
          <a:chExt cx="0" cy="0"/>
        </a:xfrm>
      </p:grpSpPr>
      <p:sp>
        <p:nvSpPr>
          <p:cNvPr id="2741" name="Google Shape;2741;p5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742" name="Google Shape;2742;p532"/>
          <p:cNvSpPr txBox="1"/>
          <p:nvPr>
            <p:ph type="title"/>
          </p:nvPr>
        </p:nvSpPr>
        <p:spPr>
          <a:xfrm>
            <a:off x="296250" y="1944450"/>
            <a:ext cx="8551500" cy="12546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2C2C2C"/>
              </a:buClr>
              <a:buSzPts val="4500"/>
              <a:buFont typeface="Poppins"/>
              <a:buNone/>
              <a:defRPr b="1" sz="4500">
                <a:solidFill>
                  <a:srgbClr val="2C2C2C"/>
                </a:solidFill>
                <a:latin typeface="Poppins"/>
                <a:ea typeface="Poppins"/>
                <a:cs typeface="Poppins"/>
                <a:sym typeface="Poppins"/>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Tree>
  </p:cSld>
  <p:clrMapOvr>
    <a:masterClrMapping/>
  </p:clrMapOvr>
</p:sldLayout>
</file>

<file path=ppt/slideLayouts/slideLayout5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ample Slide">
  <p:cSld name="TITLE_2">
    <p:spTree>
      <p:nvGrpSpPr>
        <p:cNvPr id="2743" name="Shape 2743"/>
        <p:cNvGrpSpPr/>
        <p:nvPr/>
      </p:nvGrpSpPr>
      <p:grpSpPr>
        <a:xfrm>
          <a:off x="0" y="0"/>
          <a:ext cx="0" cy="0"/>
          <a:chOff x="0" y="0"/>
          <a:chExt cx="0" cy="0"/>
        </a:xfrm>
      </p:grpSpPr>
      <p:sp>
        <p:nvSpPr>
          <p:cNvPr id="2744" name="Google Shape;2744;p533"/>
          <p:cNvSpPr/>
          <p:nvPr/>
        </p:nvSpPr>
        <p:spPr>
          <a:xfrm>
            <a:off x="0" y="4035350"/>
            <a:ext cx="9144000" cy="1107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5" name="Google Shape;2745;p5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746" name="Google Shape;2746;p533"/>
          <p:cNvSpPr txBox="1"/>
          <p:nvPr/>
        </p:nvSpPr>
        <p:spPr>
          <a:xfrm>
            <a:off x="2906275" y="607225"/>
            <a:ext cx="24357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Thank You!</a:t>
            </a:r>
            <a:endParaRPr sz="2800">
              <a:solidFill>
                <a:srgbClr val="2C2C2C"/>
              </a:solidFill>
              <a:latin typeface="Poppins Medium"/>
              <a:ea typeface="Poppins Medium"/>
              <a:cs typeface="Poppins Medium"/>
              <a:sym typeface="Poppins Medium"/>
            </a:endParaRPr>
          </a:p>
        </p:txBody>
      </p:sp>
      <p:sp>
        <p:nvSpPr>
          <p:cNvPr id="2747" name="Google Shape;2747;p533"/>
          <p:cNvSpPr txBox="1"/>
          <p:nvPr/>
        </p:nvSpPr>
        <p:spPr>
          <a:xfrm>
            <a:off x="1189975" y="2048400"/>
            <a:ext cx="69645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2C2C2C"/>
                </a:solidFill>
                <a:latin typeface="Poppins"/>
                <a:ea typeface="Poppins"/>
                <a:cs typeface="Poppins"/>
                <a:sym typeface="Poppins"/>
              </a:rPr>
              <a:t>Connect with us on Twitter </a:t>
            </a:r>
            <a:r>
              <a:rPr lang="en-GB" u="sng">
                <a:solidFill>
                  <a:schemeClr val="hlink"/>
                </a:solidFill>
                <a:latin typeface="Poppins"/>
                <a:ea typeface="Poppins"/>
                <a:cs typeface="Poppins"/>
                <a:sym typeface="Poppins"/>
                <a:hlinkClick r:id="rId2"/>
              </a:rPr>
              <a:t>@AutSpaces</a:t>
            </a:r>
            <a:endParaRPr>
              <a:solidFill>
                <a:srgbClr val="2C2C2C"/>
              </a:solidFill>
              <a:latin typeface="Poppins"/>
              <a:ea typeface="Poppins"/>
              <a:cs typeface="Poppins"/>
              <a:sym typeface="Poppins"/>
            </a:endParaRPr>
          </a:p>
          <a:p>
            <a:pPr indent="0" lvl="0" marL="0" rtl="0" algn="l">
              <a:spcBef>
                <a:spcPts val="0"/>
              </a:spcBef>
              <a:spcAft>
                <a:spcPts val="0"/>
              </a:spcAft>
              <a:buNone/>
            </a:pPr>
            <a:r>
              <a:rPr lang="en-GB">
                <a:solidFill>
                  <a:srgbClr val="2C2C2C"/>
                </a:solidFill>
                <a:latin typeface="Poppins"/>
                <a:ea typeface="Poppins"/>
                <a:cs typeface="Poppins"/>
                <a:sym typeface="Poppins"/>
              </a:rPr>
              <a:t>Stay in touch with our Newsletter </a:t>
            </a:r>
            <a:r>
              <a:rPr lang="en-GB" u="sng">
                <a:solidFill>
                  <a:schemeClr val="hlink"/>
                </a:solidFill>
                <a:latin typeface="Poppins"/>
                <a:ea typeface="Poppins"/>
                <a:cs typeface="Poppins"/>
                <a:sym typeface="Poppins"/>
                <a:hlinkClick r:id="rId3"/>
              </a:rPr>
              <a:t>here</a:t>
            </a:r>
            <a:r>
              <a:rPr lang="en-GB">
                <a:solidFill>
                  <a:srgbClr val="2C2C2C"/>
                </a:solidFill>
                <a:latin typeface="Poppins"/>
                <a:ea typeface="Poppins"/>
                <a:cs typeface="Poppins"/>
                <a:sym typeface="Poppins"/>
              </a:rPr>
              <a:t>. </a:t>
            </a:r>
            <a:endParaRPr>
              <a:solidFill>
                <a:srgbClr val="2C2C2C"/>
              </a:solidFill>
              <a:latin typeface="Poppins"/>
              <a:ea typeface="Poppins"/>
              <a:cs typeface="Poppins"/>
              <a:sym typeface="Poppins"/>
            </a:endParaRPr>
          </a:p>
          <a:p>
            <a:pPr indent="0" lvl="0" marL="0" rtl="0" algn="l">
              <a:spcBef>
                <a:spcPts val="0"/>
              </a:spcBef>
              <a:spcAft>
                <a:spcPts val="0"/>
              </a:spcAft>
              <a:buNone/>
            </a:pPr>
            <a:r>
              <a:rPr lang="en-GB">
                <a:solidFill>
                  <a:srgbClr val="2C2C2C"/>
                </a:solidFill>
                <a:latin typeface="Poppins"/>
                <a:ea typeface="Poppins"/>
                <a:cs typeface="Poppins"/>
                <a:sym typeface="Poppins"/>
              </a:rPr>
              <a:t>Checkout our GitHub Repositories </a:t>
            </a:r>
            <a:r>
              <a:rPr lang="en-GB" u="sng">
                <a:solidFill>
                  <a:schemeClr val="hlink"/>
                </a:solidFill>
                <a:latin typeface="Poppins"/>
                <a:ea typeface="Poppins"/>
                <a:cs typeface="Poppins"/>
                <a:sym typeface="Poppins"/>
                <a:hlinkClick r:id="rId4"/>
              </a:rPr>
              <a:t>/AutSPACEs</a:t>
            </a:r>
            <a:r>
              <a:rPr lang="en-GB">
                <a:solidFill>
                  <a:srgbClr val="2C2C2C"/>
                </a:solidFill>
                <a:latin typeface="Poppins"/>
                <a:ea typeface="Poppins"/>
                <a:cs typeface="Poppins"/>
                <a:sym typeface="Poppins"/>
              </a:rPr>
              <a:t> and </a:t>
            </a:r>
            <a:r>
              <a:rPr lang="en-GB" u="sng">
                <a:solidFill>
                  <a:schemeClr val="hlink"/>
                </a:solidFill>
                <a:latin typeface="Poppins"/>
                <a:ea typeface="Poppins"/>
                <a:cs typeface="Poppins"/>
                <a:sym typeface="Poppins"/>
                <a:hlinkClick r:id="rId5"/>
              </a:rPr>
              <a:t>/AutisticaCitizenScience</a:t>
            </a:r>
            <a:endParaRPr>
              <a:solidFill>
                <a:srgbClr val="2C2C2C"/>
              </a:solidFill>
              <a:latin typeface="Poppins"/>
              <a:ea typeface="Poppins"/>
              <a:cs typeface="Poppins"/>
              <a:sym typeface="Poppins"/>
            </a:endParaRPr>
          </a:p>
          <a:p>
            <a:pPr indent="0" lvl="0" marL="0" rtl="0" algn="l">
              <a:spcBef>
                <a:spcPts val="0"/>
              </a:spcBef>
              <a:spcAft>
                <a:spcPts val="0"/>
              </a:spcAft>
              <a:buNone/>
            </a:pPr>
            <a:r>
              <a:t/>
            </a:r>
            <a:endParaRPr>
              <a:solidFill>
                <a:srgbClr val="2C2C2C"/>
              </a:solidFill>
              <a:latin typeface="Poppins"/>
              <a:ea typeface="Poppins"/>
              <a:cs typeface="Poppins"/>
              <a:sym typeface="Poppins"/>
            </a:endParaRPr>
          </a:p>
        </p:txBody>
      </p:sp>
    </p:spTree>
  </p:cSld>
  <p:clrMapOvr>
    <a:masterClrMapping/>
  </p:clrMapOvr>
</p:sldLayout>
</file>

<file path=ppt/slideLayouts/slideLayout5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ample Slides">
  <p:cSld name="CUSTOM_4_1">
    <p:spTree>
      <p:nvGrpSpPr>
        <p:cNvPr id="2748" name="Shape 2748"/>
        <p:cNvGrpSpPr/>
        <p:nvPr/>
      </p:nvGrpSpPr>
      <p:grpSpPr>
        <a:xfrm>
          <a:off x="0" y="0"/>
          <a:ext cx="0" cy="0"/>
          <a:chOff x="0" y="0"/>
          <a:chExt cx="0" cy="0"/>
        </a:xfrm>
      </p:grpSpPr>
      <p:sp>
        <p:nvSpPr>
          <p:cNvPr id="2749" name="Google Shape;2749;p534"/>
          <p:cNvSpPr txBox="1"/>
          <p:nvPr/>
        </p:nvSpPr>
        <p:spPr>
          <a:xfrm>
            <a:off x="4765713" y="846800"/>
            <a:ext cx="33768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500">
                <a:latin typeface="Poppins Medium"/>
                <a:ea typeface="Poppins Medium"/>
                <a:cs typeface="Poppins Medium"/>
                <a:sym typeface="Poppins Medium"/>
              </a:rPr>
              <a:t>Thank You!</a:t>
            </a:r>
            <a:endParaRPr sz="3500">
              <a:latin typeface="Poppins Medium"/>
              <a:ea typeface="Poppins Medium"/>
              <a:cs typeface="Poppins Medium"/>
              <a:sym typeface="Poppins Medium"/>
            </a:endParaRPr>
          </a:p>
        </p:txBody>
      </p:sp>
      <p:sp>
        <p:nvSpPr>
          <p:cNvPr id="2750" name="Google Shape;2750;p534"/>
          <p:cNvSpPr/>
          <p:nvPr/>
        </p:nvSpPr>
        <p:spPr>
          <a:xfrm>
            <a:off x="4891288" y="1701475"/>
            <a:ext cx="909300" cy="861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1" name="Google Shape;2751;p534"/>
          <p:cNvSpPr txBox="1"/>
          <p:nvPr/>
        </p:nvSpPr>
        <p:spPr>
          <a:xfrm>
            <a:off x="5378100" y="2341925"/>
            <a:ext cx="32154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2"/>
              </a:rPr>
              <a:t>@AutSpaces</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3"/>
              </a:rPr>
              <a:t>/AutSPACEs</a:t>
            </a:r>
            <a:r>
              <a:rPr lang="en-GB" sz="1900">
                <a:solidFill>
                  <a:srgbClr val="2C2C2C"/>
                </a:solidFill>
                <a:latin typeface="Poppins"/>
                <a:ea typeface="Poppins"/>
                <a:cs typeface="Poppins"/>
                <a:sym typeface="Poppins"/>
              </a:rPr>
              <a:t>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4"/>
              </a:rPr>
              <a:t>/AutisticaCitizenScience</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lnSpc>
                <a:spcPct val="115000"/>
              </a:lnSpc>
              <a:spcBef>
                <a:spcPts val="0"/>
              </a:spcBef>
              <a:spcAft>
                <a:spcPts val="0"/>
              </a:spcAft>
              <a:buNone/>
            </a:pPr>
            <a:r>
              <a:t/>
            </a:r>
            <a:endParaRPr sz="1900">
              <a:latin typeface="Poppins"/>
              <a:ea typeface="Poppins"/>
              <a:cs typeface="Poppins"/>
              <a:sym typeface="Poppins"/>
            </a:endParaRPr>
          </a:p>
        </p:txBody>
      </p:sp>
      <p:pic>
        <p:nvPicPr>
          <p:cNvPr id="2752" name="Google Shape;2752;p534"/>
          <p:cNvPicPr preferRelativeResize="0"/>
          <p:nvPr/>
        </p:nvPicPr>
        <p:blipFill>
          <a:blip r:embed="rId5">
            <a:alphaModFix/>
          </a:blip>
          <a:stretch>
            <a:fillRect/>
          </a:stretch>
        </p:blipFill>
        <p:spPr>
          <a:xfrm>
            <a:off x="442125" y="951350"/>
            <a:ext cx="3794900" cy="3794900"/>
          </a:xfrm>
          <a:prstGeom prst="rect">
            <a:avLst/>
          </a:prstGeom>
          <a:noFill/>
          <a:ln>
            <a:noFill/>
          </a:ln>
        </p:spPr>
      </p:pic>
      <p:pic>
        <p:nvPicPr>
          <p:cNvPr id="2753" name="Google Shape;2753;p534"/>
          <p:cNvPicPr preferRelativeResize="0"/>
          <p:nvPr/>
        </p:nvPicPr>
        <p:blipFill>
          <a:blip r:embed="rId6">
            <a:alphaModFix/>
          </a:blip>
          <a:stretch>
            <a:fillRect/>
          </a:stretch>
        </p:blipFill>
        <p:spPr>
          <a:xfrm>
            <a:off x="4891300" y="3104888"/>
            <a:ext cx="413573" cy="413573"/>
          </a:xfrm>
          <a:prstGeom prst="rect">
            <a:avLst/>
          </a:prstGeom>
          <a:noFill/>
          <a:ln>
            <a:noFill/>
          </a:ln>
        </p:spPr>
      </p:pic>
      <p:pic>
        <p:nvPicPr>
          <p:cNvPr id="2754" name="Google Shape;2754;p534"/>
          <p:cNvPicPr preferRelativeResize="0"/>
          <p:nvPr/>
        </p:nvPicPr>
        <p:blipFill>
          <a:blip r:embed="rId7">
            <a:alphaModFix/>
          </a:blip>
          <a:stretch>
            <a:fillRect/>
          </a:stretch>
        </p:blipFill>
        <p:spPr>
          <a:xfrm>
            <a:off x="4891294" y="2441169"/>
            <a:ext cx="413575" cy="413575"/>
          </a:xfrm>
          <a:prstGeom prst="rect">
            <a:avLst/>
          </a:prstGeom>
          <a:noFill/>
          <a:ln>
            <a:noFill/>
          </a:ln>
        </p:spPr>
      </p:pic>
      <p:sp>
        <p:nvSpPr>
          <p:cNvPr id="2755" name="Google Shape;2755;p534"/>
          <p:cNvSpPr txBox="1"/>
          <p:nvPr/>
        </p:nvSpPr>
        <p:spPr>
          <a:xfrm>
            <a:off x="0" y="4835700"/>
            <a:ext cx="4554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latin typeface="Poppins Light"/>
                <a:ea typeface="Poppins Light"/>
                <a:cs typeface="Poppins Light"/>
                <a:sym typeface="Poppins Light"/>
              </a:rPr>
              <a:t>Image Source: Storyset Icons</a:t>
            </a:r>
            <a:endParaRPr sz="800">
              <a:latin typeface="Poppins Light"/>
              <a:ea typeface="Poppins Light"/>
              <a:cs typeface="Poppins Light"/>
              <a:sym typeface="Poppins Light"/>
            </a:endParaRPr>
          </a:p>
        </p:txBody>
      </p:sp>
      <p:sp>
        <p:nvSpPr>
          <p:cNvPr id="2756" name="Google Shape;2756;p53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p:cSld name="CUSTOM_4_1_1">
    <p:spTree>
      <p:nvGrpSpPr>
        <p:cNvPr id="2757" name="Shape 2757"/>
        <p:cNvGrpSpPr/>
        <p:nvPr/>
      </p:nvGrpSpPr>
      <p:grpSpPr>
        <a:xfrm>
          <a:off x="0" y="0"/>
          <a:ext cx="0" cy="0"/>
          <a:chOff x="0" y="0"/>
          <a:chExt cx="0" cy="0"/>
        </a:xfrm>
      </p:grpSpPr>
      <p:sp>
        <p:nvSpPr>
          <p:cNvPr id="2758" name="Google Shape;2758;p535"/>
          <p:cNvSpPr txBox="1"/>
          <p:nvPr/>
        </p:nvSpPr>
        <p:spPr>
          <a:xfrm>
            <a:off x="4765713" y="846800"/>
            <a:ext cx="33768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500">
                <a:latin typeface="Poppins Medium"/>
                <a:ea typeface="Poppins Medium"/>
                <a:cs typeface="Poppins Medium"/>
                <a:sym typeface="Poppins Medium"/>
              </a:rPr>
              <a:t>Thank You!</a:t>
            </a:r>
            <a:endParaRPr sz="3500">
              <a:latin typeface="Poppins Medium"/>
              <a:ea typeface="Poppins Medium"/>
              <a:cs typeface="Poppins Medium"/>
              <a:sym typeface="Poppins Medium"/>
            </a:endParaRPr>
          </a:p>
        </p:txBody>
      </p:sp>
      <p:sp>
        <p:nvSpPr>
          <p:cNvPr id="2759" name="Google Shape;2759;p535"/>
          <p:cNvSpPr/>
          <p:nvPr/>
        </p:nvSpPr>
        <p:spPr>
          <a:xfrm>
            <a:off x="4891288" y="1701475"/>
            <a:ext cx="909300" cy="861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535"/>
          <p:cNvSpPr txBox="1"/>
          <p:nvPr/>
        </p:nvSpPr>
        <p:spPr>
          <a:xfrm>
            <a:off x="5378100" y="2341925"/>
            <a:ext cx="32154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2"/>
              </a:rPr>
              <a:t>@AutSpaces</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3"/>
              </a:rPr>
              <a:t>/AutSPACEs</a:t>
            </a:r>
            <a:r>
              <a:rPr lang="en-GB" sz="1900">
                <a:solidFill>
                  <a:srgbClr val="2C2C2C"/>
                </a:solidFill>
                <a:latin typeface="Poppins"/>
                <a:ea typeface="Poppins"/>
                <a:cs typeface="Poppins"/>
                <a:sym typeface="Poppins"/>
              </a:rPr>
              <a:t>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4"/>
              </a:rPr>
              <a:t>/AutisticaCitizenScience</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lnSpc>
                <a:spcPct val="115000"/>
              </a:lnSpc>
              <a:spcBef>
                <a:spcPts val="0"/>
              </a:spcBef>
              <a:spcAft>
                <a:spcPts val="0"/>
              </a:spcAft>
              <a:buNone/>
            </a:pPr>
            <a:r>
              <a:t/>
            </a:r>
            <a:endParaRPr sz="1900">
              <a:latin typeface="Poppins"/>
              <a:ea typeface="Poppins"/>
              <a:cs typeface="Poppins"/>
              <a:sym typeface="Poppins"/>
            </a:endParaRPr>
          </a:p>
        </p:txBody>
      </p:sp>
      <p:pic>
        <p:nvPicPr>
          <p:cNvPr id="2761" name="Google Shape;2761;p535"/>
          <p:cNvPicPr preferRelativeResize="0"/>
          <p:nvPr/>
        </p:nvPicPr>
        <p:blipFill>
          <a:blip r:embed="rId5">
            <a:alphaModFix/>
          </a:blip>
          <a:stretch>
            <a:fillRect/>
          </a:stretch>
        </p:blipFill>
        <p:spPr>
          <a:xfrm>
            <a:off x="4891300" y="3104888"/>
            <a:ext cx="413573" cy="413573"/>
          </a:xfrm>
          <a:prstGeom prst="rect">
            <a:avLst/>
          </a:prstGeom>
          <a:noFill/>
          <a:ln>
            <a:noFill/>
          </a:ln>
        </p:spPr>
      </p:pic>
      <p:pic>
        <p:nvPicPr>
          <p:cNvPr id="2762" name="Google Shape;2762;p535"/>
          <p:cNvPicPr preferRelativeResize="0"/>
          <p:nvPr/>
        </p:nvPicPr>
        <p:blipFill>
          <a:blip r:embed="rId6">
            <a:alphaModFix/>
          </a:blip>
          <a:stretch>
            <a:fillRect/>
          </a:stretch>
        </p:blipFill>
        <p:spPr>
          <a:xfrm>
            <a:off x="4891294" y="2441169"/>
            <a:ext cx="413575" cy="413575"/>
          </a:xfrm>
          <a:prstGeom prst="rect">
            <a:avLst/>
          </a:prstGeom>
          <a:noFill/>
          <a:ln>
            <a:noFill/>
          </a:ln>
        </p:spPr>
      </p:pic>
      <p:sp>
        <p:nvSpPr>
          <p:cNvPr id="2763" name="Google Shape;2763;p535"/>
          <p:cNvSpPr txBox="1"/>
          <p:nvPr/>
        </p:nvSpPr>
        <p:spPr>
          <a:xfrm>
            <a:off x="0" y="4835700"/>
            <a:ext cx="4554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latin typeface="Poppins Light"/>
                <a:ea typeface="Poppins Light"/>
                <a:cs typeface="Poppins Light"/>
                <a:sym typeface="Poppins Light"/>
              </a:rPr>
              <a:t>Image Source:</a:t>
            </a:r>
            <a:endParaRPr sz="800">
              <a:latin typeface="Poppins Light"/>
              <a:ea typeface="Poppins Light"/>
              <a:cs typeface="Poppins Light"/>
              <a:sym typeface="Poppins Light"/>
            </a:endParaRPr>
          </a:p>
        </p:txBody>
      </p:sp>
      <p:sp>
        <p:nvSpPr>
          <p:cNvPr id="2764" name="Google Shape;2764;p53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1">
  <p:cSld name="CUSTOM_4_1_1_1">
    <p:spTree>
      <p:nvGrpSpPr>
        <p:cNvPr id="2765" name="Shape 2765"/>
        <p:cNvGrpSpPr/>
        <p:nvPr/>
      </p:nvGrpSpPr>
      <p:grpSpPr>
        <a:xfrm>
          <a:off x="0" y="0"/>
          <a:ext cx="0" cy="0"/>
          <a:chOff x="0" y="0"/>
          <a:chExt cx="0" cy="0"/>
        </a:xfrm>
      </p:grpSpPr>
      <p:sp>
        <p:nvSpPr>
          <p:cNvPr id="2766" name="Google Shape;2766;p536"/>
          <p:cNvSpPr txBox="1"/>
          <p:nvPr/>
        </p:nvSpPr>
        <p:spPr>
          <a:xfrm>
            <a:off x="4765713" y="846800"/>
            <a:ext cx="33768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500">
                <a:latin typeface="Poppins Medium"/>
                <a:ea typeface="Poppins Medium"/>
                <a:cs typeface="Poppins Medium"/>
                <a:sym typeface="Poppins Medium"/>
              </a:rPr>
              <a:t>Thank You!</a:t>
            </a:r>
            <a:endParaRPr sz="3500">
              <a:latin typeface="Poppins Medium"/>
              <a:ea typeface="Poppins Medium"/>
              <a:cs typeface="Poppins Medium"/>
              <a:sym typeface="Poppins Medium"/>
            </a:endParaRPr>
          </a:p>
        </p:txBody>
      </p:sp>
      <p:sp>
        <p:nvSpPr>
          <p:cNvPr id="2767" name="Google Shape;2767;p536"/>
          <p:cNvSpPr/>
          <p:nvPr/>
        </p:nvSpPr>
        <p:spPr>
          <a:xfrm>
            <a:off x="4891288" y="1701475"/>
            <a:ext cx="909300" cy="861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536"/>
          <p:cNvSpPr txBox="1"/>
          <p:nvPr/>
        </p:nvSpPr>
        <p:spPr>
          <a:xfrm>
            <a:off x="5378100" y="2341925"/>
            <a:ext cx="32154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2"/>
              </a:rPr>
              <a:t>@AutSpaces</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3"/>
              </a:rPr>
              <a:t>/AutSPACEs</a:t>
            </a:r>
            <a:r>
              <a:rPr lang="en-GB" sz="1900">
                <a:solidFill>
                  <a:srgbClr val="2C2C2C"/>
                </a:solidFill>
                <a:latin typeface="Poppins"/>
                <a:ea typeface="Poppins"/>
                <a:cs typeface="Poppins"/>
                <a:sym typeface="Poppins"/>
              </a:rPr>
              <a:t>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4"/>
              </a:rPr>
              <a:t>/AutisticaCitizenScience</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lnSpc>
                <a:spcPct val="115000"/>
              </a:lnSpc>
              <a:spcBef>
                <a:spcPts val="0"/>
              </a:spcBef>
              <a:spcAft>
                <a:spcPts val="0"/>
              </a:spcAft>
              <a:buNone/>
            </a:pPr>
            <a:r>
              <a:t/>
            </a:r>
            <a:endParaRPr sz="1900">
              <a:latin typeface="Poppins"/>
              <a:ea typeface="Poppins"/>
              <a:cs typeface="Poppins"/>
              <a:sym typeface="Poppins"/>
            </a:endParaRPr>
          </a:p>
        </p:txBody>
      </p:sp>
      <p:pic>
        <p:nvPicPr>
          <p:cNvPr id="2769" name="Google Shape;2769;p536"/>
          <p:cNvPicPr preferRelativeResize="0"/>
          <p:nvPr/>
        </p:nvPicPr>
        <p:blipFill>
          <a:blip r:embed="rId5">
            <a:alphaModFix/>
          </a:blip>
          <a:stretch>
            <a:fillRect/>
          </a:stretch>
        </p:blipFill>
        <p:spPr>
          <a:xfrm>
            <a:off x="4891300" y="3104888"/>
            <a:ext cx="413573" cy="413573"/>
          </a:xfrm>
          <a:prstGeom prst="rect">
            <a:avLst/>
          </a:prstGeom>
          <a:noFill/>
          <a:ln>
            <a:noFill/>
          </a:ln>
        </p:spPr>
      </p:pic>
      <p:pic>
        <p:nvPicPr>
          <p:cNvPr id="2770" name="Google Shape;2770;p536"/>
          <p:cNvPicPr preferRelativeResize="0"/>
          <p:nvPr/>
        </p:nvPicPr>
        <p:blipFill>
          <a:blip r:embed="rId6">
            <a:alphaModFix/>
          </a:blip>
          <a:stretch>
            <a:fillRect/>
          </a:stretch>
        </p:blipFill>
        <p:spPr>
          <a:xfrm>
            <a:off x="4891294" y="2441169"/>
            <a:ext cx="413575" cy="413575"/>
          </a:xfrm>
          <a:prstGeom prst="rect">
            <a:avLst/>
          </a:prstGeom>
          <a:noFill/>
          <a:ln>
            <a:noFill/>
          </a:ln>
        </p:spPr>
      </p:pic>
      <p:sp>
        <p:nvSpPr>
          <p:cNvPr id="2771" name="Google Shape;2771;p536"/>
          <p:cNvSpPr txBox="1"/>
          <p:nvPr/>
        </p:nvSpPr>
        <p:spPr>
          <a:xfrm>
            <a:off x="0" y="4835700"/>
            <a:ext cx="4554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latin typeface="Poppins Light"/>
                <a:ea typeface="Poppins Light"/>
                <a:cs typeface="Poppins Light"/>
                <a:sym typeface="Poppins Light"/>
              </a:rPr>
              <a:t>Image Source:</a:t>
            </a:r>
            <a:endParaRPr sz="800">
              <a:latin typeface="Poppins Light"/>
              <a:ea typeface="Poppins Light"/>
              <a:cs typeface="Poppins Light"/>
              <a:sym typeface="Poppins Light"/>
            </a:endParaRPr>
          </a:p>
        </p:txBody>
      </p:sp>
      <p:sp>
        <p:nvSpPr>
          <p:cNvPr id="2772" name="Google Shape;2772;p53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1 1">
  <p:cSld name="CUSTOM_4_1_1_1_1">
    <p:spTree>
      <p:nvGrpSpPr>
        <p:cNvPr id="2773" name="Shape 2773"/>
        <p:cNvGrpSpPr/>
        <p:nvPr/>
      </p:nvGrpSpPr>
      <p:grpSpPr>
        <a:xfrm>
          <a:off x="0" y="0"/>
          <a:ext cx="0" cy="0"/>
          <a:chOff x="0" y="0"/>
          <a:chExt cx="0" cy="0"/>
        </a:xfrm>
      </p:grpSpPr>
      <p:sp>
        <p:nvSpPr>
          <p:cNvPr id="2774" name="Google Shape;2774;p537"/>
          <p:cNvSpPr txBox="1"/>
          <p:nvPr/>
        </p:nvSpPr>
        <p:spPr>
          <a:xfrm>
            <a:off x="4765713" y="846800"/>
            <a:ext cx="33768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500">
                <a:latin typeface="Poppins Medium"/>
                <a:ea typeface="Poppins Medium"/>
                <a:cs typeface="Poppins Medium"/>
                <a:sym typeface="Poppins Medium"/>
              </a:rPr>
              <a:t>Thank You!</a:t>
            </a:r>
            <a:endParaRPr sz="3500">
              <a:latin typeface="Poppins Medium"/>
              <a:ea typeface="Poppins Medium"/>
              <a:cs typeface="Poppins Medium"/>
              <a:sym typeface="Poppins Medium"/>
            </a:endParaRPr>
          </a:p>
        </p:txBody>
      </p:sp>
      <p:sp>
        <p:nvSpPr>
          <p:cNvPr id="2775" name="Google Shape;2775;p537"/>
          <p:cNvSpPr/>
          <p:nvPr/>
        </p:nvSpPr>
        <p:spPr>
          <a:xfrm>
            <a:off x="4891288" y="1701475"/>
            <a:ext cx="909300" cy="86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537"/>
          <p:cNvSpPr txBox="1"/>
          <p:nvPr/>
        </p:nvSpPr>
        <p:spPr>
          <a:xfrm>
            <a:off x="5378100" y="2341925"/>
            <a:ext cx="32154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2"/>
              </a:rPr>
              <a:t>@AutSpaces</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3"/>
              </a:rPr>
              <a:t>/AutSPACEs</a:t>
            </a:r>
            <a:r>
              <a:rPr lang="en-GB" sz="1900">
                <a:solidFill>
                  <a:srgbClr val="2C2C2C"/>
                </a:solidFill>
                <a:latin typeface="Poppins"/>
                <a:ea typeface="Poppins"/>
                <a:cs typeface="Poppins"/>
                <a:sym typeface="Poppins"/>
              </a:rPr>
              <a:t>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4"/>
              </a:rPr>
              <a:t>/AutisticaCitizenScience</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lnSpc>
                <a:spcPct val="115000"/>
              </a:lnSpc>
              <a:spcBef>
                <a:spcPts val="0"/>
              </a:spcBef>
              <a:spcAft>
                <a:spcPts val="0"/>
              </a:spcAft>
              <a:buNone/>
            </a:pPr>
            <a:r>
              <a:t/>
            </a:r>
            <a:endParaRPr sz="1900">
              <a:latin typeface="Poppins"/>
              <a:ea typeface="Poppins"/>
              <a:cs typeface="Poppins"/>
              <a:sym typeface="Poppins"/>
            </a:endParaRPr>
          </a:p>
        </p:txBody>
      </p:sp>
      <p:pic>
        <p:nvPicPr>
          <p:cNvPr id="2777" name="Google Shape;2777;p537"/>
          <p:cNvPicPr preferRelativeResize="0"/>
          <p:nvPr/>
        </p:nvPicPr>
        <p:blipFill>
          <a:blip r:embed="rId5">
            <a:alphaModFix/>
          </a:blip>
          <a:stretch>
            <a:fillRect/>
          </a:stretch>
        </p:blipFill>
        <p:spPr>
          <a:xfrm>
            <a:off x="4891300" y="3104888"/>
            <a:ext cx="413573" cy="413573"/>
          </a:xfrm>
          <a:prstGeom prst="rect">
            <a:avLst/>
          </a:prstGeom>
          <a:noFill/>
          <a:ln>
            <a:noFill/>
          </a:ln>
        </p:spPr>
      </p:pic>
      <p:pic>
        <p:nvPicPr>
          <p:cNvPr id="2778" name="Google Shape;2778;p537"/>
          <p:cNvPicPr preferRelativeResize="0"/>
          <p:nvPr/>
        </p:nvPicPr>
        <p:blipFill>
          <a:blip r:embed="rId6">
            <a:alphaModFix/>
          </a:blip>
          <a:stretch>
            <a:fillRect/>
          </a:stretch>
        </p:blipFill>
        <p:spPr>
          <a:xfrm>
            <a:off x="4891294" y="2441169"/>
            <a:ext cx="413575" cy="413575"/>
          </a:xfrm>
          <a:prstGeom prst="rect">
            <a:avLst/>
          </a:prstGeom>
          <a:noFill/>
          <a:ln>
            <a:noFill/>
          </a:ln>
        </p:spPr>
      </p:pic>
      <p:sp>
        <p:nvSpPr>
          <p:cNvPr id="2779" name="Google Shape;2779;p537"/>
          <p:cNvSpPr txBox="1"/>
          <p:nvPr/>
        </p:nvSpPr>
        <p:spPr>
          <a:xfrm>
            <a:off x="0" y="4835700"/>
            <a:ext cx="4554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latin typeface="Poppins Light"/>
                <a:ea typeface="Poppins Light"/>
                <a:cs typeface="Poppins Light"/>
                <a:sym typeface="Poppins Light"/>
              </a:rPr>
              <a:t>Image Source:</a:t>
            </a:r>
            <a:endParaRPr sz="800">
              <a:latin typeface="Poppins Light"/>
              <a:ea typeface="Poppins Light"/>
              <a:cs typeface="Poppins Light"/>
              <a:sym typeface="Poppins Light"/>
            </a:endParaRPr>
          </a:p>
        </p:txBody>
      </p:sp>
      <p:sp>
        <p:nvSpPr>
          <p:cNvPr id="2780" name="Google Shape;2780;p53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1 2">
  <p:cSld name="CUSTOM_4_1_1_1_2">
    <p:spTree>
      <p:nvGrpSpPr>
        <p:cNvPr id="2781" name="Shape 2781"/>
        <p:cNvGrpSpPr/>
        <p:nvPr/>
      </p:nvGrpSpPr>
      <p:grpSpPr>
        <a:xfrm>
          <a:off x="0" y="0"/>
          <a:ext cx="0" cy="0"/>
          <a:chOff x="0" y="0"/>
          <a:chExt cx="0" cy="0"/>
        </a:xfrm>
      </p:grpSpPr>
      <p:sp>
        <p:nvSpPr>
          <p:cNvPr id="2782" name="Google Shape;2782;p538"/>
          <p:cNvSpPr txBox="1"/>
          <p:nvPr/>
        </p:nvSpPr>
        <p:spPr>
          <a:xfrm>
            <a:off x="4765713" y="846800"/>
            <a:ext cx="33768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500">
                <a:latin typeface="Poppins Medium"/>
                <a:ea typeface="Poppins Medium"/>
                <a:cs typeface="Poppins Medium"/>
                <a:sym typeface="Poppins Medium"/>
              </a:rPr>
              <a:t>Thank You!</a:t>
            </a:r>
            <a:endParaRPr sz="3500">
              <a:latin typeface="Poppins Medium"/>
              <a:ea typeface="Poppins Medium"/>
              <a:cs typeface="Poppins Medium"/>
              <a:sym typeface="Poppins Medium"/>
            </a:endParaRPr>
          </a:p>
        </p:txBody>
      </p:sp>
      <p:sp>
        <p:nvSpPr>
          <p:cNvPr id="2783" name="Google Shape;2783;p538"/>
          <p:cNvSpPr/>
          <p:nvPr/>
        </p:nvSpPr>
        <p:spPr>
          <a:xfrm>
            <a:off x="4891288" y="1701475"/>
            <a:ext cx="909300" cy="86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538"/>
          <p:cNvSpPr txBox="1"/>
          <p:nvPr/>
        </p:nvSpPr>
        <p:spPr>
          <a:xfrm>
            <a:off x="5378100" y="2341925"/>
            <a:ext cx="32154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2"/>
              </a:rPr>
              <a:t>@AutSpaces</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3"/>
              </a:rPr>
              <a:t>/AutSPACEs</a:t>
            </a:r>
            <a:r>
              <a:rPr lang="en-GB" sz="1900">
                <a:solidFill>
                  <a:srgbClr val="2C2C2C"/>
                </a:solidFill>
                <a:latin typeface="Poppins"/>
                <a:ea typeface="Poppins"/>
                <a:cs typeface="Poppins"/>
                <a:sym typeface="Poppins"/>
              </a:rPr>
              <a:t>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4"/>
              </a:rPr>
              <a:t>/AutisticaCitizenScience</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lnSpc>
                <a:spcPct val="115000"/>
              </a:lnSpc>
              <a:spcBef>
                <a:spcPts val="0"/>
              </a:spcBef>
              <a:spcAft>
                <a:spcPts val="0"/>
              </a:spcAft>
              <a:buNone/>
            </a:pPr>
            <a:r>
              <a:t/>
            </a:r>
            <a:endParaRPr sz="1900">
              <a:latin typeface="Poppins"/>
              <a:ea typeface="Poppins"/>
              <a:cs typeface="Poppins"/>
              <a:sym typeface="Poppins"/>
            </a:endParaRPr>
          </a:p>
        </p:txBody>
      </p:sp>
      <p:pic>
        <p:nvPicPr>
          <p:cNvPr id="2785" name="Google Shape;2785;p538"/>
          <p:cNvPicPr preferRelativeResize="0"/>
          <p:nvPr/>
        </p:nvPicPr>
        <p:blipFill>
          <a:blip r:embed="rId5">
            <a:alphaModFix/>
          </a:blip>
          <a:stretch>
            <a:fillRect/>
          </a:stretch>
        </p:blipFill>
        <p:spPr>
          <a:xfrm>
            <a:off x="4891300" y="3104888"/>
            <a:ext cx="413573" cy="413573"/>
          </a:xfrm>
          <a:prstGeom prst="rect">
            <a:avLst/>
          </a:prstGeom>
          <a:noFill/>
          <a:ln>
            <a:noFill/>
          </a:ln>
        </p:spPr>
      </p:pic>
      <p:pic>
        <p:nvPicPr>
          <p:cNvPr id="2786" name="Google Shape;2786;p538"/>
          <p:cNvPicPr preferRelativeResize="0"/>
          <p:nvPr/>
        </p:nvPicPr>
        <p:blipFill>
          <a:blip r:embed="rId6">
            <a:alphaModFix/>
          </a:blip>
          <a:stretch>
            <a:fillRect/>
          </a:stretch>
        </p:blipFill>
        <p:spPr>
          <a:xfrm>
            <a:off x="4891294" y="2441169"/>
            <a:ext cx="413575" cy="413575"/>
          </a:xfrm>
          <a:prstGeom prst="rect">
            <a:avLst/>
          </a:prstGeom>
          <a:noFill/>
          <a:ln>
            <a:noFill/>
          </a:ln>
        </p:spPr>
      </p:pic>
      <p:sp>
        <p:nvSpPr>
          <p:cNvPr id="2787" name="Google Shape;2787;p538"/>
          <p:cNvSpPr txBox="1"/>
          <p:nvPr/>
        </p:nvSpPr>
        <p:spPr>
          <a:xfrm>
            <a:off x="0" y="4835700"/>
            <a:ext cx="4554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latin typeface="Poppins Light"/>
                <a:ea typeface="Poppins Light"/>
                <a:cs typeface="Poppins Light"/>
                <a:sym typeface="Poppins Light"/>
              </a:rPr>
              <a:t>Image Source:</a:t>
            </a:r>
            <a:endParaRPr sz="800">
              <a:latin typeface="Poppins Light"/>
              <a:ea typeface="Poppins Light"/>
              <a:cs typeface="Poppins Light"/>
              <a:sym typeface="Poppins Light"/>
            </a:endParaRPr>
          </a:p>
        </p:txBody>
      </p:sp>
      <p:sp>
        <p:nvSpPr>
          <p:cNvPr id="2788" name="Google Shape;2788;p53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
  <p:cSld name="CUSTOM_3_1">
    <p:spTree>
      <p:nvGrpSpPr>
        <p:cNvPr id="289" name="Shape 289"/>
        <p:cNvGrpSpPr/>
        <p:nvPr/>
      </p:nvGrpSpPr>
      <p:grpSpPr>
        <a:xfrm>
          <a:off x="0" y="0"/>
          <a:ext cx="0" cy="0"/>
          <a:chOff x="0" y="0"/>
          <a:chExt cx="0" cy="0"/>
        </a:xfrm>
      </p:grpSpPr>
      <p:sp>
        <p:nvSpPr>
          <p:cNvPr id="290" name="Google Shape;290;p55"/>
          <p:cNvSpPr/>
          <p:nvPr/>
        </p:nvSpPr>
        <p:spPr>
          <a:xfrm>
            <a:off x="0" y="1850400"/>
            <a:ext cx="9144000" cy="28854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55"/>
          <p:cNvSpPr txBox="1"/>
          <p:nvPr>
            <p:ph idx="1" type="subTitle"/>
          </p:nvPr>
        </p:nvSpPr>
        <p:spPr>
          <a:xfrm>
            <a:off x="585475" y="2238600"/>
            <a:ext cx="39099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SemiBold"/>
              <a:buNone/>
              <a:defRPr sz="2500">
                <a:latin typeface="Poppins SemiBold"/>
                <a:ea typeface="Poppins SemiBold"/>
                <a:cs typeface="Poppins SemiBold"/>
                <a:sym typeface="Poppins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292" name="Google Shape;292;p55"/>
          <p:cNvSpPr txBox="1"/>
          <p:nvPr>
            <p:ph idx="2" type="body"/>
          </p:nvPr>
        </p:nvSpPr>
        <p:spPr>
          <a:xfrm>
            <a:off x="585475" y="3324475"/>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93" name="Google Shape;293;p5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1 3">
  <p:cSld name="CUSTOM_4_1_1_1_3">
    <p:spTree>
      <p:nvGrpSpPr>
        <p:cNvPr id="2789" name="Shape 2789"/>
        <p:cNvGrpSpPr/>
        <p:nvPr/>
      </p:nvGrpSpPr>
      <p:grpSpPr>
        <a:xfrm>
          <a:off x="0" y="0"/>
          <a:ext cx="0" cy="0"/>
          <a:chOff x="0" y="0"/>
          <a:chExt cx="0" cy="0"/>
        </a:xfrm>
      </p:grpSpPr>
      <p:sp>
        <p:nvSpPr>
          <p:cNvPr id="2790" name="Google Shape;2790;p539"/>
          <p:cNvSpPr txBox="1"/>
          <p:nvPr/>
        </p:nvSpPr>
        <p:spPr>
          <a:xfrm>
            <a:off x="4765713" y="846800"/>
            <a:ext cx="33768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500">
                <a:latin typeface="Poppins Medium"/>
                <a:ea typeface="Poppins Medium"/>
                <a:cs typeface="Poppins Medium"/>
                <a:sym typeface="Poppins Medium"/>
              </a:rPr>
              <a:t>Thank You!</a:t>
            </a:r>
            <a:endParaRPr sz="3500">
              <a:latin typeface="Poppins Medium"/>
              <a:ea typeface="Poppins Medium"/>
              <a:cs typeface="Poppins Medium"/>
              <a:sym typeface="Poppins Medium"/>
            </a:endParaRPr>
          </a:p>
        </p:txBody>
      </p:sp>
      <p:sp>
        <p:nvSpPr>
          <p:cNvPr id="2791" name="Google Shape;2791;p539"/>
          <p:cNvSpPr/>
          <p:nvPr/>
        </p:nvSpPr>
        <p:spPr>
          <a:xfrm>
            <a:off x="4891288" y="1701475"/>
            <a:ext cx="909300" cy="86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539"/>
          <p:cNvSpPr txBox="1"/>
          <p:nvPr/>
        </p:nvSpPr>
        <p:spPr>
          <a:xfrm>
            <a:off x="5378100" y="2341925"/>
            <a:ext cx="32154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2"/>
              </a:rPr>
              <a:t>@AutSpaces</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3"/>
              </a:rPr>
              <a:t>/AutSPACEs</a:t>
            </a:r>
            <a:r>
              <a:rPr lang="en-GB" sz="1900">
                <a:solidFill>
                  <a:srgbClr val="2C2C2C"/>
                </a:solidFill>
                <a:latin typeface="Poppins"/>
                <a:ea typeface="Poppins"/>
                <a:cs typeface="Poppins"/>
                <a:sym typeface="Poppins"/>
              </a:rPr>
              <a:t> </a:t>
            </a:r>
            <a:endParaRPr sz="1900">
              <a:solidFill>
                <a:srgbClr val="2C2C2C"/>
              </a:solidFill>
              <a:latin typeface="Poppins"/>
              <a:ea typeface="Poppins"/>
              <a:cs typeface="Poppins"/>
              <a:sym typeface="Poppins"/>
            </a:endParaRPr>
          </a:p>
          <a:p>
            <a:pPr indent="0" lvl="0" marL="0" rtl="0" algn="l">
              <a:spcBef>
                <a:spcPts val="0"/>
              </a:spcBef>
              <a:spcAft>
                <a:spcPts val="0"/>
              </a:spcAft>
              <a:buNone/>
            </a:pPr>
            <a:r>
              <a:rPr lang="en-GB" sz="1900" u="sng">
                <a:solidFill>
                  <a:schemeClr val="hlink"/>
                </a:solidFill>
                <a:latin typeface="Poppins"/>
                <a:ea typeface="Poppins"/>
                <a:cs typeface="Poppins"/>
                <a:sym typeface="Poppins"/>
                <a:hlinkClick r:id="rId4"/>
              </a:rPr>
              <a:t>/AutisticaCitizenScience</a:t>
            </a:r>
            <a:endParaRPr sz="1900">
              <a:solidFill>
                <a:srgbClr val="2C2C2C"/>
              </a:solidFill>
              <a:latin typeface="Poppins"/>
              <a:ea typeface="Poppins"/>
              <a:cs typeface="Poppins"/>
              <a:sym typeface="Poppins"/>
            </a:endParaRPr>
          </a:p>
          <a:p>
            <a:pPr indent="0" lvl="0" marL="0" rtl="0" algn="l">
              <a:spcBef>
                <a:spcPts val="0"/>
              </a:spcBef>
              <a:spcAft>
                <a:spcPts val="0"/>
              </a:spcAft>
              <a:buNone/>
            </a:pPr>
            <a:r>
              <a:t/>
            </a:r>
            <a:endParaRPr sz="1900">
              <a:solidFill>
                <a:srgbClr val="2C2C2C"/>
              </a:solidFill>
              <a:latin typeface="Poppins"/>
              <a:ea typeface="Poppins"/>
              <a:cs typeface="Poppins"/>
              <a:sym typeface="Poppins"/>
            </a:endParaRPr>
          </a:p>
          <a:p>
            <a:pPr indent="0" lvl="0" marL="0" rtl="0" algn="l">
              <a:lnSpc>
                <a:spcPct val="115000"/>
              </a:lnSpc>
              <a:spcBef>
                <a:spcPts val="0"/>
              </a:spcBef>
              <a:spcAft>
                <a:spcPts val="0"/>
              </a:spcAft>
              <a:buNone/>
            </a:pPr>
            <a:r>
              <a:t/>
            </a:r>
            <a:endParaRPr sz="1900">
              <a:latin typeface="Poppins"/>
              <a:ea typeface="Poppins"/>
              <a:cs typeface="Poppins"/>
              <a:sym typeface="Poppins"/>
            </a:endParaRPr>
          </a:p>
        </p:txBody>
      </p:sp>
      <p:pic>
        <p:nvPicPr>
          <p:cNvPr id="2793" name="Google Shape;2793;p539"/>
          <p:cNvPicPr preferRelativeResize="0"/>
          <p:nvPr/>
        </p:nvPicPr>
        <p:blipFill>
          <a:blip r:embed="rId5">
            <a:alphaModFix/>
          </a:blip>
          <a:stretch>
            <a:fillRect/>
          </a:stretch>
        </p:blipFill>
        <p:spPr>
          <a:xfrm>
            <a:off x="4891300" y="3104888"/>
            <a:ext cx="413573" cy="413573"/>
          </a:xfrm>
          <a:prstGeom prst="rect">
            <a:avLst/>
          </a:prstGeom>
          <a:noFill/>
          <a:ln>
            <a:noFill/>
          </a:ln>
        </p:spPr>
      </p:pic>
      <p:pic>
        <p:nvPicPr>
          <p:cNvPr id="2794" name="Google Shape;2794;p539"/>
          <p:cNvPicPr preferRelativeResize="0"/>
          <p:nvPr/>
        </p:nvPicPr>
        <p:blipFill>
          <a:blip r:embed="rId6">
            <a:alphaModFix/>
          </a:blip>
          <a:stretch>
            <a:fillRect/>
          </a:stretch>
        </p:blipFill>
        <p:spPr>
          <a:xfrm>
            <a:off x="4891294" y="2441169"/>
            <a:ext cx="413575" cy="413575"/>
          </a:xfrm>
          <a:prstGeom prst="rect">
            <a:avLst/>
          </a:prstGeom>
          <a:noFill/>
          <a:ln>
            <a:noFill/>
          </a:ln>
        </p:spPr>
      </p:pic>
      <p:sp>
        <p:nvSpPr>
          <p:cNvPr id="2795" name="Google Shape;2795;p539"/>
          <p:cNvSpPr txBox="1"/>
          <p:nvPr/>
        </p:nvSpPr>
        <p:spPr>
          <a:xfrm>
            <a:off x="0" y="4835700"/>
            <a:ext cx="4554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latin typeface="Poppins Light"/>
                <a:ea typeface="Poppins Light"/>
                <a:cs typeface="Poppins Light"/>
                <a:sym typeface="Poppins Light"/>
              </a:rPr>
              <a:t>Image Source:</a:t>
            </a:r>
            <a:endParaRPr sz="800">
              <a:latin typeface="Poppins Light"/>
              <a:ea typeface="Poppins Light"/>
              <a:cs typeface="Poppins Light"/>
              <a:sym typeface="Poppins Light"/>
            </a:endParaRPr>
          </a:p>
        </p:txBody>
      </p:sp>
      <p:sp>
        <p:nvSpPr>
          <p:cNvPr id="2796" name="Google Shape;2796;p53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nks Slides">
  <p:cSld name="TITLE_2_1">
    <p:spTree>
      <p:nvGrpSpPr>
        <p:cNvPr id="2797" name="Shape 2797"/>
        <p:cNvGrpSpPr/>
        <p:nvPr/>
      </p:nvGrpSpPr>
      <p:grpSpPr>
        <a:xfrm>
          <a:off x="0" y="0"/>
          <a:ext cx="0" cy="0"/>
          <a:chOff x="0" y="0"/>
          <a:chExt cx="0" cy="0"/>
        </a:xfrm>
      </p:grpSpPr>
      <p:sp>
        <p:nvSpPr>
          <p:cNvPr id="2798" name="Google Shape;2798;p540"/>
          <p:cNvSpPr/>
          <p:nvPr/>
        </p:nvSpPr>
        <p:spPr>
          <a:xfrm>
            <a:off x="0" y="4035350"/>
            <a:ext cx="9144000" cy="11079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5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800" name="Google Shape;2800;p540"/>
          <p:cNvSpPr txBox="1"/>
          <p:nvPr/>
        </p:nvSpPr>
        <p:spPr>
          <a:xfrm>
            <a:off x="2906275" y="398125"/>
            <a:ext cx="2435700" cy="794700"/>
          </a:xfrm>
          <a:prstGeom prst="rect">
            <a:avLst/>
          </a:prstGeom>
          <a:noFill/>
          <a:ln cap="flat" cmpd="sng" w="38100">
            <a:solidFill>
              <a:srgbClr val="434343"/>
            </a:solidFill>
            <a:prstDash val="solid"/>
            <a:round/>
            <a:headEnd len="sm" w="sm" type="none"/>
            <a:tailEnd len="sm" w="sm" type="none"/>
          </a:ln>
        </p:spPr>
        <p:txBody>
          <a:bodyPr anchorCtr="0" anchor="t" bIns="180000" lIns="180000" spcFirstLastPara="1" rIns="270000" wrap="square" tIns="180000">
            <a:spAutoFit/>
          </a:bodyPr>
          <a:lstStyle/>
          <a:p>
            <a:pPr indent="0" lvl="0" marL="0" rtl="0" algn="l">
              <a:spcBef>
                <a:spcPts val="0"/>
              </a:spcBef>
              <a:spcAft>
                <a:spcPts val="0"/>
              </a:spcAft>
              <a:buNone/>
            </a:pPr>
            <a:r>
              <a:rPr lang="en-GB" sz="2800">
                <a:solidFill>
                  <a:srgbClr val="2C2C2C"/>
                </a:solidFill>
                <a:latin typeface="Poppins Medium"/>
                <a:ea typeface="Poppins Medium"/>
                <a:cs typeface="Poppins Medium"/>
                <a:sym typeface="Poppins Medium"/>
              </a:rPr>
              <a:t>Thank You!</a:t>
            </a:r>
            <a:endParaRPr sz="2800">
              <a:solidFill>
                <a:srgbClr val="2C2C2C"/>
              </a:solidFill>
              <a:latin typeface="Poppins Medium"/>
              <a:ea typeface="Poppins Medium"/>
              <a:cs typeface="Poppins Medium"/>
              <a:sym typeface="Poppins Medium"/>
            </a:endParaRPr>
          </a:p>
        </p:txBody>
      </p:sp>
      <p:sp>
        <p:nvSpPr>
          <p:cNvPr id="2801" name="Google Shape;2801;p540"/>
          <p:cNvSpPr txBox="1"/>
          <p:nvPr/>
        </p:nvSpPr>
        <p:spPr>
          <a:xfrm>
            <a:off x="1189975" y="1695650"/>
            <a:ext cx="61368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2C2C2C"/>
                </a:solidFill>
                <a:latin typeface="Poppins"/>
                <a:ea typeface="Poppins"/>
                <a:cs typeface="Poppins"/>
                <a:sym typeface="Poppins"/>
              </a:rPr>
              <a:t>Put information about how to get in touch here. </a:t>
            </a:r>
            <a:endParaRPr>
              <a:solidFill>
                <a:srgbClr val="2C2C2C"/>
              </a:solidFill>
              <a:latin typeface="Poppins"/>
              <a:ea typeface="Poppins"/>
              <a:cs typeface="Poppins"/>
              <a:sym typeface="Poppins"/>
            </a:endParaRPr>
          </a:p>
          <a:p>
            <a:pPr indent="-317500" lvl="0" marL="457200" rtl="0" algn="l">
              <a:spcBef>
                <a:spcPts val="0"/>
              </a:spcBef>
              <a:spcAft>
                <a:spcPts val="0"/>
              </a:spcAft>
              <a:buClr>
                <a:srgbClr val="2C2C2C"/>
              </a:buClr>
              <a:buSzPts val="1400"/>
              <a:buFont typeface="Poppins"/>
              <a:buChar char="●"/>
            </a:pPr>
            <a:r>
              <a:rPr lang="en-GB">
                <a:solidFill>
                  <a:srgbClr val="2C2C2C"/>
                </a:solidFill>
                <a:latin typeface="Poppins"/>
                <a:ea typeface="Poppins"/>
                <a:cs typeface="Poppins"/>
                <a:sym typeface="Poppins"/>
              </a:rPr>
              <a:t>Link to the Tinyletter sign up -&gt; </a:t>
            </a:r>
            <a:r>
              <a:rPr lang="en-GB" u="sng">
                <a:solidFill>
                  <a:schemeClr val="hlink"/>
                </a:solidFill>
                <a:latin typeface="Poppins"/>
                <a:ea typeface="Poppins"/>
                <a:cs typeface="Poppins"/>
                <a:sym typeface="Poppins"/>
                <a:hlinkClick r:id="rId2"/>
              </a:rPr>
              <a:t>https://tinyletter.com/AutisticaTuringCitizenScience</a:t>
            </a:r>
            <a:r>
              <a:rPr lang="en-GB">
                <a:solidFill>
                  <a:srgbClr val="2C2C2C"/>
                </a:solidFill>
                <a:latin typeface="Poppins"/>
                <a:ea typeface="Poppins"/>
                <a:cs typeface="Poppins"/>
                <a:sym typeface="Poppins"/>
              </a:rPr>
              <a:t> </a:t>
            </a:r>
            <a:endParaRPr>
              <a:solidFill>
                <a:srgbClr val="2C2C2C"/>
              </a:solidFill>
              <a:latin typeface="Poppins"/>
              <a:ea typeface="Poppins"/>
              <a:cs typeface="Poppins"/>
              <a:sym typeface="Poppins"/>
            </a:endParaRPr>
          </a:p>
          <a:p>
            <a:pPr indent="-317500" lvl="0" marL="457200" rtl="0" algn="l">
              <a:spcBef>
                <a:spcPts val="0"/>
              </a:spcBef>
              <a:spcAft>
                <a:spcPts val="0"/>
              </a:spcAft>
              <a:buSzPts val="1400"/>
              <a:buFont typeface="Poppins"/>
              <a:buChar char="●"/>
            </a:pPr>
            <a:r>
              <a:rPr lang="en-GB">
                <a:solidFill>
                  <a:srgbClr val="2C2C2C"/>
                </a:solidFill>
                <a:latin typeface="Poppins"/>
                <a:ea typeface="Poppins"/>
                <a:cs typeface="Poppins"/>
                <a:sym typeface="Poppins"/>
              </a:rPr>
              <a:t>Link to the AutSPACEs repo -&gt; </a:t>
            </a:r>
            <a:r>
              <a:rPr lang="en-GB" u="sng">
                <a:solidFill>
                  <a:schemeClr val="hlink"/>
                </a:solidFill>
                <a:latin typeface="Poppins"/>
                <a:ea typeface="Poppins"/>
                <a:cs typeface="Poppins"/>
                <a:sym typeface="Poppins"/>
                <a:hlinkClick r:id="rId3"/>
              </a:rPr>
              <a:t>https://github.com/alan-turing-institute/AutSPACEs</a:t>
            </a:r>
            <a:r>
              <a:rPr lang="en-GB">
                <a:solidFill>
                  <a:srgbClr val="2C2C2C"/>
                </a:solidFill>
                <a:latin typeface="Poppins"/>
                <a:ea typeface="Poppins"/>
                <a:cs typeface="Poppins"/>
                <a:sym typeface="Poppins"/>
              </a:rPr>
              <a:t> </a:t>
            </a:r>
            <a:endParaRPr>
              <a:solidFill>
                <a:srgbClr val="2C2C2C"/>
              </a:solidFill>
              <a:latin typeface="Poppins"/>
              <a:ea typeface="Poppins"/>
              <a:cs typeface="Poppins"/>
              <a:sym typeface="Poppins"/>
            </a:endParaRPr>
          </a:p>
          <a:p>
            <a:pPr indent="-317500" lvl="0" marL="457200" rtl="0" algn="l">
              <a:spcBef>
                <a:spcPts val="0"/>
              </a:spcBef>
              <a:spcAft>
                <a:spcPts val="0"/>
              </a:spcAft>
              <a:buSzPts val="1400"/>
              <a:buFont typeface="Poppins"/>
              <a:buChar char="●"/>
            </a:pPr>
            <a:r>
              <a:rPr lang="en-GB">
                <a:solidFill>
                  <a:srgbClr val="2C2C2C"/>
                </a:solidFill>
                <a:latin typeface="Poppins"/>
                <a:ea typeface="Poppins"/>
                <a:cs typeface="Poppins"/>
                <a:sym typeface="Poppins"/>
              </a:rPr>
              <a:t>Link to the AutisticaCitizenScience repo -&gt; </a:t>
            </a:r>
            <a:r>
              <a:rPr lang="en-GB" u="sng">
                <a:solidFill>
                  <a:schemeClr val="hlink"/>
                </a:solidFill>
                <a:latin typeface="Poppins"/>
                <a:ea typeface="Poppins"/>
                <a:cs typeface="Poppins"/>
                <a:sym typeface="Poppins"/>
                <a:hlinkClick r:id="rId4"/>
              </a:rPr>
              <a:t>https://github.com/alan-turing-institute/AutisticaCitizenScience</a:t>
            </a:r>
            <a:r>
              <a:rPr lang="en-GB">
                <a:solidFill>
                  <a:srgbClr val="2C2C2C"/>
                </a:solidFill>
                <a:latin typeface="Poppins"/>
                <a:ea typeface="Poppins"/>
                <a:cs typeface="Poppins"/>
                <a:sym typeface="Poppins"/>
              </a:rPr>
              <a:t> </a:t>
            </a:r>
            <a:endParaRPr>
              <a:solidFill>
                <a:srgbClr val="2C2C2C"/>
              </a:solidFill>
              <a:latin typeface="Poppins"/>
              <a:ea typeface="Poppins"/>
              <a:cs typeface="Poppins"/>
              <a:sym typeface="Poppins"/>
            </a:endParaRPr>
          </a:p>
          <a:p>
            <a:pPr indent="-317500" lvl="0" marL="457200" rtl="0" algn="l">
              <a:spcBef>
                <a:spcPts val="0"/>
              </a:spcBef>
              <a:spcAft>
                <a:spcPts val="0"/>
              </a:spcAft>
              <a:buClr>
                <a:srgbClr val="2C2C2C"/>
              </a:buClr>
              <a:buSzPts val="1400"/>
              <a:buFont typeface="Poppins"/>
              <a:buChar char="●"/>
            </a:pPr>
            <a:r>
              <a:rPr lang="en-GB">
                <a:solidFill>
                  <a:srgbClr val="2C2C2C"/>
                </a:solidFill>
                <a:latin typeface="Poppins"/>
                <a:ea typeface="Poppins"/>
                <a:cs typeface="Poppins"/>
                <a:sym typeface="Poppins"/>
              </a:rPr>
              <a:t>Link to the twitter -&gt; </a:t>
            </a:r>
            <a:r>
              <a:rPr lang="en-GB" u="sng">
                <a:solidFill>
                  <a:schemeClr val="hlink"/>
                </a:solidFill>
                <a:latin typeface="Poppins"/>
                <a:ea typeface="Poppins"/>
                <a:cs typeface="Poppins"/>
                <a:sym typeface="Poppins"/>
                <a:hlinkClick r:id="rId5"/>
              </a:rPr>
              <a:t>https://twitter.com/AutSpaces</a:t>
            </a:r>
            <a:endParaRPr>
              <a:solidFill>
                <a:srgbClr val="2C2C2C"/>
              </a:solidFill>
              <a:latin typeface="Poppins"/>
              <a:ea typeface="Poppins"/>
              <a:cs typeface="Poppins"/>
              <a:sym typeface="Poppins"/>
            </a:endParaRPr>
          </a:p>
          <a:p>
            <a:pPr indent="0" lvl="0" marL="0" rtl="0" algn="l">
              <a:spcBef>
                <a:spcPts val="0"/>
              </a:spcBef>
              <a:spcAft>
                <a:spcPts val="0"/>
              </a:spcAft>
              <a:buNone/>
            </a:pPr>
            <a:r>
              <a:t/>
            </a:r>
            <a:endParaRPr>
              <a:solidFill>
                <a:srgbClr val="2C2C2C"/>
              </a:solidFill>
              <a:latin typeface="Poppins"/>
              <a:ea typeface="Poppins"/>
              <a:cs typeface="Poppins"/>
              <a:sym typeface="Poppins"/>
            </a:endParaRPr>
          </a:p>
        </p:txBody>
      </p:sp>
    </p:spTree>
  </p:cSld>
  <p:clrMapOvr>
    <a:masterClrMapping/>
  </p:clrMapOvr>
</p:sldLayout>
</file>

<file path=ppt/slideLayouts/slideLayout5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
  <p:cSld name="CAPTION_ONLY">
    <p:spTree>
      <p:nvGrpSpPr>
        <p:cNvPr id="2802" name="Shape 2802"/>
        <p:cNvGrpSpPr/>
        <p:nvPr/>
      </p:nvGrpSpPr>
      <p:grpSpPr>
        <a:xfrm>
          <a:off x="0" y="0"/>
          <a:ext cx="0" cy="0"/>
          <a:chOff x="0" y="0"/>
          <a:chExt cx="0" cy="0"/>
        </a:xfrm>
      </p:grpSpPr>
      <p:sp>
        <p:nvSpPr>
          <p:cNvPr id="2803" name="Google Shape;2803;p541"/>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2804" name="Google Shape;2804;p5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
  <p:cSld name="CUSTOM_5">
    <p:spTree>
      <p:nvGrpSpPr>
        <p:cNvPr id="2805" name="Shape 2805"/>
        <p:cNvGrpSpPr/>
        <p:nvPr/>
      </p:nvGrpSpPr>
      <p:grpSpPr>
        <a:xfrm>
          <a:off x="0" y="0"/>
          <a:ext cx="0" cy="0"/>
          <a:chOff x="0" y="0"/>
          <a:chExt cx="0" cy="0"/>
        </a:xfrm>
      </p:grpSpPr>
      <p:sp>
        <p:nvSpPr>
          <p:cNvPr id="2806" name="Google Shape;2806;p54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atin typeface="Poppins"/>
                <a:ea typeface="Poppins"/>
                <a:cs typeface="Poppins"/>
                <a:sym typeface="Poppins"/>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
        <p:nvSpPr>
          <p:cNvPr id="2807" name="Google Shape;2807;p54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
  <p:cSld name="CUSTOM_6">
    <p:spTree>
      <p:nvGrpSpPr>
        <p:cNvPr id="2808" name="Shape 2808"/>
        <p:cNvGrpSpPr/>
        <p:nvPr/>
      </p:nvGrpSpPr>
      <p:grpSpPr>
        <a:xfrm>
          <a:off x="0" y="0"/>
          <a:ext cx="0" cy="0"/>
          <a:chOff x="0" y="0"/>
          <a:chExt cx="0" cy="0"/>
        </a:xfrm>
      </p:grpSpPr>
      <p:sp>
        <p:nvSpPr>
          <p:cNvPr id="2809" name="Google Shape;2809;p54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_3">
  <p:cSld name="TITLE_AND_BODY_1_3">
    <p:spTree>
      <p:nvGrpSpPr>
        <p:cNvPr id="2810" name="Shape 2810"/>
        <p:cNvGrpSpPr/>
        <p:nvPr/>
      </p:nvGrpSpPr>
      <p:grpSpPr>
        <a:xfrm>
          <a:off x="0" y="0"/>
          <a:ext cx="0" cy="0"/>
          <a:chOff x="0" y="0"/>
          <a:chExt cx="0" cy="0"/>
        </a:xfrm>
      </p:grpSpPr>
      <p:sp>
        <p:nvSpPr>
          <p:cNvPr id="2811" name="Google Shape;2811;p54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12" name="Google Shape;2812;p5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2813" name="Google Shape;2813;p5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14" name="Shape 2814"/>
        <p:cNvGrpSpPr/>
        <p:nvPr/>
      </p:nvGrpSpPr>
      <p:grpSpPr>
        <a:xfrm>
          <a:off x="0" y="0"/>
          <a:ext cx="0" cy="0"/>
          <a:chOff x="0" y="0"/>
          <a:chExt cx="0" cy="0"/>
        </a:xfrm>
      </p:grpSpPr>
      <p:sp>
        <p:nvSpPr>
          <p:cNvPr id="2815" name="Google Shape;2815;p5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itle (Dark)" showMasterSp="0">
  <p:cSld name="Blank, title (Dark)">
    <p:bg>
      <p:bgPr>
        <a:solidFill>
          <a:schemeClr val="dk2"/>
        </a:solidFill>
      </p:bgPr>
    </p:bg>
    <p:spTree>
      <p:nvGrpSpPr>
        <p:cNvPr id="2816" name="Shape 2816"/>
        <p:cNvGrpSpPr/>
        <p:nvPr/>
      </p:nvGrpSpPr>
      <p:grpSpPr>
        <a:xfrm>
          <a:off x="0" y="0"/>
          <a:ext cx="0" cy="0"/>
          <a:chOff x="0" y="0"/>
          <a:chExt cx="0" cy="0"/>
        </a:xfrm>
      </p:grpSpPr>
      <p:cxnSp>
        <p:nvCxnSpPr>
          <p:cNvPr id="2817" name="Google Shape;2817;p546"/>
          <p:cNvCxnSpPr/>
          <p:nvPr/>
        </p:nvCxnSpPr>
        <p:spPr>
          <a:xfrm>
            <a:off x="431800" y="428485"/>
            <a:ext cx="8280300" cy="0"/>
          </a:xfrm>
          <a:prstGeom prst="straightConnector1">
            <a:avLst/>
          </a:prstGeom>
          <a:noFill/>
          <a:ln cap="flat" cmpd="sng" w="38100">
            <a:solidFill>
              <a:schemeClr val="lt1"/>
            </a:solidFill>
            <a:prstDash val="solid"/>
            <a:round/>
            <a:headEnd len="sm" w="sm" type="none"/>
            <a:tailEnd len="sm" w="sm" type="none"/>
          </a:ln>
        </p:spPr>
      </p:cxnSp>
      <p:sp>
        <p:nvSpPr>
          <p:cNvPr id="2818" name="Google Shape;2818;p546"/>
          <p:cNvSpPr txBox="1"/>
          <p:nvPr>
            <p:ph idx="1" type="body"/>
          </p:nvPr>
        </p:nvSpPr>
        <p:spPr>
          <a:xfrm>
            <a:off x="431800" y="411163"/>
            <a:ext cx="8280300" cy="7014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3400"/>
              <a:buNone/>
              <a:defRPr sz="3400">
                <a:solidFill>
                  <a:schemeClr val="lt1"/>
                </a:solidFill>
              </a:defRPr>
            </a:lvl1pPr>
            <a:lvl2pPr indent="-342900" lvl="1" marL="914400" rtl="0" algn="l">
              <a:spcBef>
                <a:spcPts val="800"/>
              </a:spcBef>
              <a:spcAft>
                <a:spcPts val="0"/>
              </a:spcAft>
              <a:buClr>
                <a:schemeClr val="dk1"/>
              </a:buClr>
              <a:buSzPts val="1800"/>
              <a:buChar char="○"/>
              <a:defRPr sz="1800"/>
            </a:lvl2pPr>
            <a:lvl3pPr indent="-342900" lvl="2" marL="1371600" rtl="0" algn="l">
              <a:spcBef>
                <a:spcPts val="0"/>
              </a:spcBef>
              <a:spcAft>
                <a:spcPts val="0"/>
              </a:spcAft>
              <a:buClr>
                <a:schemeClr val="dk1"/>
              </a:buClr>
              <a:buSzPts val="1800"/>
              <a:buChar char="■"/>
              <a:defRPr sz="1800"/>
            </a:lvl3pPr>
            <a:lvl4pPr indent="-342900" lvl="3" marL="1828800" rtl="0" algn="l">
              <a:spcBef>
                <a:spcPts val="0"/>
              </a:spcBef>
              <a:spcAft>
                <a:spcPts val="0"/>
              </a:spcAft>
              <a:buClr>
                <a:schemeClr val="dk1"/>
              </a:buClr>
              <a:buSzPts val="1800"/>
              <a:buChar char="●"/>
              <a:defRPr sz="1800"/>
            </a:lvl4pPr>
            <a:lvl5pPr indent="-342900" lvl="4" marL="2286000" rtl="0" algn="l">
              <a:spcBef>
                <a:spcPts val="0"/>
              </a:spcBef>
              <a:spcAft>
                <a:spcPts val="0"/>
              </a:spcAft>
              <a:buClr>
                <a:schemeClr val="dk1"/>
              </a:buClr>
              <a:buSzPts val="1800"/>
              <a:buChar char="○"/>
              <a:defRPr sz="18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2819" name="Google Shape;2819;p546"/>
          <p:cNvSpPr txBox="1"/>
          <p:nvPr>
            <p:ph idx="2" type="body"/>
          </p:nvPr>
        </p:nvSpPr>
        <p:spPr>
          <a:xfrm>
            <a:off x="431801" y="1447800"/>
            <a:ext cx="5645100" cy="26517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lt1"/>
              </a:buClr>
              <a:buSzPts val="2800"/>
              <a:buFont typeface="Arial"/>
              <a:buChar char="–"/>
              <a:defRPr sz="2800">
                <a:solidFill>
                  <a:schemeClr val="lt1"/>
                </a:solidFill>
              </a:defRPr>
            </a:lvl1pPr>
            <a:lvl2pPr indent="-342900" lvl="1" marL="914400" rtl="0" algn="l">
              <a:spcBef>
                <a:spcPts val="800"/>
              </a:spcBef>
              <a:spcAft>
                <a:spcPts val="0"/>
              </a:spcAft>
              <a:buClr>
                <a:schemeClr val="dk1"/>
              </a:buClr>
              <a:buSzPts val="1800"/>
              <a:buChar char="○"/>
              <a:defRPr sz="1800"/>
            </a:lvl2pPr>
            <a:lvl3pPr indent="-342900" lvl="2" marL="1371600" rtl="0" algn="l">
              <a:spcBef>
                <a:spcPts val="0"/>
              </a:spcBef>
              <a:spcAft>
                <a:spcPts val="0"/>
              </a:spcAft>
              <a:buClr>
                <a:schemeClr val="dk1"/>
              </a:buClr>
              <a:buSzPts val="1800"/>
              <a:buChar char="■"/>
              <a:defRPr sz="1800"/>
            </a:lvl3pPr>
            <a:lvl4pPr indent="-342900" lvl="3" marL="1828800" rtl="0" algn="l">
              <a:spcBef>
                <a:spcPts val="0"/>
              </a:spcBef>
              <a:spcAft>
                <a:spcPts val="0"/>
              </a:spcAft>
              <a:buClr>
                <a:schemeClr val="dk1"/>
              </a:buClr>
              <a:buSzPts val="1800"/>
              <a:buChar char="●"/>
              <a:defRPr sz="1800"/>
            </a:lvl4pPr>
            <a:lvl5pPr indent="-342900" lvl="4" marL="2286000" rtl="0" algn="l">
              <a:spcBef>
                <a:spcPts val="0"/>
              </a:spcBef>
              <a:spcAft>
                <a:spcPts val="0"/>
              </a:spcAft>
              <a:buClr>
                <a:schemeClr val="dk1"/>
              </a:buClr>
              <a:buSzPts val="1800"/>
              <a:buChar char="○"/>
              <a:defRPr sz="18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2820" name="Google Shape;2820;p546"/>
          <p:cNvSpPr txBox="1"/>
          <p:nvPr>
            <p:ph idx="3" type="body"/>
          </p:nvPr>
        </p:nvSpPr>
        <p:spPr>
          <a:xfrm>
            <a:off x="431800" y="4279697"/>
            <a:ext cx="8712300" cy="863700"/>
          </a:xfrm>
          <a:prstGeom prst="rect">
            <a:avLst/>
          </a:prstGeom>
          <a:noFill/>
          <a:ln>
            <a:noFill/>
          </a:ln>
        </p:spPr>
        <p:txBody>
          <a:bodyPr anchorCtr="0" anchor="b" bIns="72000" lIns="0" spcFirstLastPara="1" rIns="108000" wrap="square" tIns="0">
            <a:noAutofit/>
          </a:bodyPr>
          <a:lstStyle>
            <a:lvl1pPr indent="-228600" lvl="0" marL="457200" rtl="0" algn="r">
              <a:lnSpc>
                <a:spcPct val="114000"/>
              </a:lnSpc>
              <a:spcBef>
                <a:spcPts val="0"/>
              </a:spcBef>
              <a:spcAft>
                <a:spcPts val="0"/>
              </a:spcAft>
              <a:buClr>
                <a:schemeClr val="lt1"/>
              </a:buClr>
              <a:buSzPts val="1400"/>
              <a:buNone/>
              <a:defRPr sz="1400">
                <a:solidFill>
                  <a:schemeClr val="lt1"/>
                </a:solidFill>
              </a:defRPr>
            </a:lvl1pPr>
            <a:lvl2pPr indent="-304800" lvl="1" marL="914400" rtl="0" algn="l">
              <a:spcBef>
                <a:spcPts val="0"/>
              </a:spcBef>
              <a:spcAft>
                <a:spcPts val="0"/>
              </a:spcAft>
              <a:buClr>
                <a:schemeClr val="dk1"/>
              </a:buClr>
              <a:buSzPts val="1200"/>
              <a:buChar char="○"/>
              <a:defRPr sz="1200"/>
            </a:lvl2pPr>
            <a:lvl3pPr indent="-304800" lvl="2" marL="1371600" rtl="0" algn="l">
              <a:spcBef>
                <a:spcPts val="0"/>
              </a:spcBef>
              <a:spcAft>
                <a:spcPts val="0"/>
              </a:spcAft>
              <a:buClr>
                <a:schemeClr val="dk1"/>
              </a:buClr>
              <a:buSzPts val="1200"/>
              <a:buChar char="■"/>
              <a:defRPr sz="1200"/>
            </a:lvl3pPr>
            <a:lvl4pPr indent="-304800" lvl="3" marL="1828800" rtl="0" algn="l">
              <a:spcBef>
                <a:spcPts val="0"/>
              </a:spcBef>
              <a:spcAft>
                <a:spcPts val="0"/>
              </a:spcAft>
              <a:buClr>
                <a:schemeClr val="dk1"/>
              </a:buClr>
              <a:buSzPts val="1200"/>
              <a:buChar char="●"/>
              <a:defRPr sz="1200"/>
            </a:lvl4pPr>
            <a:lvl5pPr indent="-304800" lvl="4" marL="2286000" rtl="0" algn="l">
              <a:spcBef>
                <a:spcPts val="0"/>
              </a:spcBef>
              <a:spcAft>
                <a:spcPts val="0"/>
              </a:spcAft>
              <a:buClr>
                <a:schemeClr val="dk1"/>
              </a:buClr>
              <a:buSzPts val="1200"/>
              <a:buChar char="○"/>
              <a:defRPr sz="12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2821" name="Google Shape;2821;p54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lt1"/>
                </a:solidFill>
                <a:latin typeface="Poppins"/>
                <a:ea typeface="Poppins"/>
                <a:cs typeface="Poppins"/>
                <a:sym typeface="Poppins"/>
              </a:defRPr>
            </a:lvl1pPr>
            <a:lvl2pPr lvl="1" rtl="0">
              <a:buNone/>
              <a:defRPr sz="1300">
                <a:solidFill>
                  <a:schemeClr val="lt1"/>
                </a:solidFill>
                <a:latin typeface="Poppins"/>
                <a:ea typeface="Poppins"/>
                <a:cs typeface="Poppins"/>
                <a:sym typeface="Poppins"/>
              </a:defRPr>
            </a:lvl2pPr>
            <a:lvl3pPr lvl="2" rtl="0">
              <a:buNone/>
              <a:defRPr sz="1300">
                <a:solidFill>
                  <a:schemeClr val="lt1"/>
                </a:solidFill>
                <a:latin typeface="Poppins"/>
                <a:ea typeface="Poppins"/>
                <a:cs typeface="Poppins"/>
                <a:sym typeface="Poppins"/>
              </a:defRPr>
            </a:lvl3pPr>
            <a:lvl4pPr lvl="3" rtl="0">
              <a:buNone/>
              <a:defRPr sz="1300">
                <a:solidFill>
                  <a:schemeClr val="lt1"/>
                </a:solidFill>
                <a:latin typeface="Poppins"/>
                <a:ea typeface="Poppins"/>
                <a:cs typeface="Poppins"/>
                <a:sym typeface="Poppins"/>
              </a:defRPr>
            </a:lvl4pPr>
            <a:lvl5pPr lvl="4" rtl="0">
              <a:buNone/>
              <a:defRPr sz="1300">
                <a:solidFill>
                  <a:schemeClr val="lt1"/>
                </a:solidFill>
                <a:latin typeface="Poppins"/>
                <a:ea typeface="Poppins"/>
                <a:cs typeface="Poppins"/>
                <a:sym typeface="Poppins"/>
              </a:defRPr>
            </a:lvl5pPr>
            <a:lvl6pPr lvl="5" rtl="0">
              <a:buNone/>
              <a:defRPr sz="1300">
                <a:solidFill>
                  <a:schemeClr val="lt1"/>
                </a:solidFill>
                <a:latin typeface="Poppins"/>
                <a:ea typeface="Poppins"/>
                <a:cs typeface="Poppins"/>
                <a:sym typeface="Poppins"/>
              </a:defRPr>
            </a:lvl6pPr>
            <a:lvl7pPr lvl="6" rtl="0">
              <a:buNone/>
              <a:defRPr sz="1300">
                <a:solidFill>
                  <a:schemeClr val="lt1"/>
                </a:solidFill>
                <a:latin typeface="Poppins"/>
                <a:ea typeface="Poppins"/>
                <a:cs typeface="Poppins"/>
                <a:sym typeface="Poppins"/>
              </a:defRPr>
            </a:lvl7pPr>
            <a:lvl8pPr lvl="7" rtl="0">
              <a:buNone/>
              <a:defRPr sz="1300">
                <a:solidFill>
                  <a:schemeClr val="lt1"/>
                </a:solidFill>
                <a:latin typeface="Poppins"/>
                <a:ea typeface="Poppins"/>
                <a:cs typeface="Poppins"/>
                <a:sym typeface="Poppins"/>
              </a:defRPr>
            </a:lvl8pPr>
            <a:lvl9pPr lvl="8" rtl="0">
              <a:buNone/>
              <a:defRPr sz="1300">
                <a:solidFill>
                  <a:schemeClr val="lt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sldGuideLst>
    </p:ext>
  </p:extLst>
</p:sldLayout>
</file>

<file path=ppt/slideLayouts/slideLayout5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Heading, bullets, image (Light)" showMasterSp="0">
  <p:cSld name="1_Heading, bullets, image (Light)">
    <p:bg>
      <p:bgPr>
        <a:solidFill>
          <a:schemeClr val="dk2"/>
        </a:solidFill>
      </p:bgPr>
    </p:bg>
    <p:spTree>
      <p:nvGrpSpPr>
        <p:cNvPr id="2822" name="Shape 2822"/>
        <p:cNvGrpSpPr/>
        <p:nvPr/>
      </p:nvGrpSpPr>
      <p:grpSpPr>
        <a:xfrm>
          <a:off x="0" y="0"/>
          <a:ext cx="0" cy="0"/>
          <a:chOff x="0" y="0"/>
          <a:chExt cx="0" cy="0"/>
        </a:xfrm>
      </p:grpSpPr>
      <p:cxnSp>
        <p:nvCxnSpPr>
          <p:cNvPr id="2823" name="Google Shape;2823;p547"/>
          <p:cNvCxnSpPr/>
          <p:nvPr/>
        </p:nvCxnSpPr>
        <p:spPr>
          <a:xfrm>
            <a:off x="431800" y="702773"/>
            <a:ext cx="3921000" cy="0"/>
          </a:xfrm>
          <a:prstGeom prst="straightConnector1">
            <a:avLst/>
          </a:prstGeom>
          <a:noFill/>
          <a:ln cap="flat" cmpd="sng" w="25400">
            <a:solidFill>
              <a:schemeClr val="lt1"/>
            </a:solidFill>
            <a:prstDash val="solid"/>
            <a:round/>
            <a:headEnd len="sm" w="sm" type="none"/>
            <a:tailEnd len="sm" w="sm" type="none"/>
          </a:ln>
        </p:spPr>
      </p:cxnSp>
      <p:sp>
        <p:nvSpPr>
          <p:cNvPr id="2824" name="Google Shape;2824;p547"/>
          <p:cNvSpPr txBox="1"/>
          <p:nvPr>
            <p:ph idx="1" type="body"/>
          </p:nvPr>
        </p:nvSpPr>
        <p:spPr>
          <a:xfrm>
            <a:off x="431799" y="702659"/>
            <a:ext cx="3921000" cy="54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2800"/>
              <a:buNone/>
              <a:defRPr sz="2800">
                <a:solidFill>
                  <a:schemeClr val="lt1"/>
                </a:solidFill>
              </a:defRPr>
            </a:lvl1pPr>
            <a:lvl2pPr indent="-342900" lvl="1" marL="914400" rtl="0" algn="l">
              <a:spcBef>
                <a:spcPts val="800"/>
              </a:spcBef>
              <a:spcAft>
                <a:spcPts val="0"/>
              </a:spcAft>
              <a:buClr>
                <a:schemeClr val="dk1"/>
              </a:buClr>
              <a:buSzPts val="1800"/>
              <a:buChar char="○"/>
              <a:defRPr sz="1800"/>
            </a:lvl2pPr>
            <a:lvl3pPr indent="-342900" lvl="2" marL="1371600" rtl="0" algn="l">
              <a:spcBef>
                <a:spcPts val="0"/>
              </a:spcBef>
              <a:spcAft>
                <a:spcPts val="0"/>
              </a:spcAft>
              <a:buClr>
                <a:schemeClr val="dk1"/>
              </a:buClr>
              <a:buSzPts val="1800"/>
              <a:buChar char="■"/>
              <a:defRPr sz="1800"/>
            </a:lvl3pPr>
            <a:lvl4pPr indent="-342900" lvl="3" marL="1828800" rtl="0" algn="l">
              <a:spcBef>
                <a:spcPts val="0"/>
              </a:spcBef>
              <a:spcAft>
                <a:spcPts val="0"/>
              </a:spcAft>
              <a:buClr>
                <a:schemeClr val="dk1"/>
              </a:buClr>
              <a:buSzPts val="1800"/>
              <a:buChar char="●"/>
              <a:defRPr sz="1800"/>
            </a:lvl4pPr>
            <a:lvl5pPr indent="-342900" lvl="4" marL="2286000" rtl="0" algn="l">
              <a:spcBef>
                <a:spcPts val="0"/>
              </a:spcBef>
              <a:spcAft>
                <a:spcPts val="0"/>
              </a:spcAft>
              <a:buClr>
                <a:schemeClr val="dk1"/>
              </a:buClr>
              <a:buSzPts val="1800"/>
              <a:buChar char="○"/>
              <a:defRPr sz="18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2825" name="Google Shape;2825;p547"/>
          <p:cNvSpPr/>
          <p:nvPr>
            <p:ph idx="2" type="pic"/>
          </p:nvPr>
        </p:nvSpPr>
        <p:spPr>
          <a:xfrm>
            <a:off x="5251450" y="702659"/>
            <a:ext cx="3892500" cy="3451800"/>
          </a:xfrm>
          <a:prstGeom prst="rect">
            <a:avLst/>
          </a:prstGeom>
          <a:noFill/>
          <a:ln>
            <a:noFill/>
          </a:ln>
        </p:spPr>
      </p:sp>
      <p:sp>
        <p:nvSpPr>
          <p:cNvPr id="2826" name="Google Shape;2826;p547"/>
          <p:cNvSpPr txBox="1"/>
          <p:nvPr>
            <p:ph idx="3" type="body"/>
          </p:nvPr>
        </p:nvSpPr>
        <p:spPr>
          <a:xfrm>
            <a:off x="431800" y="1325887"/>
            <a:ext cx="3921000" cy="28287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lt1"/>
              </a:buClr>
              <a:buSzPts val="2800"/>
              <a:buFont typeface="Arial"/>
              <a:buChar char="–"/>
              <a:defRPr b="0" sz="2800">
                <a:solidFill>
                  <a:schemeClr val="lt1"/>
                </a:solidFill>
              </a:defRPr>
            </a:lvl1pPr>
            <a:lvl2pPr indent="-342900" lvl="1" marL="914400" rtl="0" algn="l">
              <a:spcBef>
                <a:spcPts val="800"/>
              </a:spcBef>
              <a:spcAft>
                <a:spcPts val="0"/>
              </a:spcAft>
              <a:buClr>
                <a:schemeClr val="dk1"/>
              </a:buClr>
              <a:buSzPts val="1800"/>
              <a:buChar char="○"/>
              <a:defRPr/>
            </a:lvl2pPr>
            <a:lvl3pPr indent="-342900" lvl="2" marL="1371600" rtl="0" algn="l">
              <a:spcBef>
                <a:spcPts val="0"/>
              </a:spcBef>
              <a:spcAft>
                <a:spcPts val="0"/>
              </a:spcAft>
              <a:buClr>
                <a:schemeClr val="dk1"/>
              </a:buClr>
              <a:buSzPts val="1800"/>
              <a:buChar char="■"/>
              <a:defRPr/>
            </a:lvl3pPr>
            <a:lvl4pPr indent="-342900" lvl="3" marL="1828800" rtl="0" algn="l">
              <a:spcBef>
                <a:spcPts val="0"/>
              </a:spcBef>
              <a:spcAft>
                <a:spcPts val="0"/>
              </a:spcAft>
              <a:buClr>
                <a:schemeClr val="dk1"/>
              </a:buClr>
              <a:buSzPts val="1800"/>
              <a:buChar char="●"/>
              <a:defRPr/>
            </a:lvl4pPr>
            <a:lvl5pPr indent="-342900" lvl="4" marL="2286000" rtl="0" algn="l">
              <a:spcBef>
                <a:spcPts val="0"/>
              </a:spcBef>
              <a:spcAft>
                <a:spcPts val="0"/>
              </a:spcAft>
              <a:buClr>
                <a:schemeClr val="dk1"/>
              </a:buClr>
              <a:buSzPts val="1800"/>
              <a:buChar char="○"/>
              <a:defRPr/>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2827" name="Google Shape;2827;p547"/>
          <p:cNvSpPr txBox="1"/>
          <p:nvPr>
            <p:ph idx="4" type="body"/>
          </p:nvPr>
        </p:nvSpPr>
        <p:spPr>
          <a:xfrm>
            <a:off x="431800" y="4279697"/>
            <a:ext cx="8712300" cy="863700"/>
          </a:xfrm>
          <a:prstGeom prst="rect">
            <a:avLst/>
          </a:prstGeom>
          <a:noFill/>
          <a:ln>
            <a:noFill/>
          </a:ln>
        </p:spPr>
        <p:txBody>
          <a:bodyPr anchorCtr="0" anchor="b" bIns="72000" lIns="0" spcFirstLastPara="1" rIns="108000" wrap="square" tIns="0">
            <a:noAutofit/>
          </a:bodyPr>
          <a:lstStyle>
            <a:lvl1pPr indent="-228600" lvl="0" marL="457200" rtl="0" algn="r">
              <a:lnSpc>
                <a:spcPct val="114000"/>
              </a:lnSpc>
              <a:spcBef>
                <a:spcPts val="0"/>
              </a:spcBef>
              <a:spcAft>
                <a:spcPts val="0"/>
              </a:spcAft>
              <a:buClr>
                <a:schemeClr val="lt1"/>
              </a:buClr>
              <a:buSzPts val="1400"/>
              <a:buNone/>
              <a:defRPr sz="1400">
                <a:solidFill>
                  <a:schemeClr val="lt1"/>
                </a:solidFill>
              </a:defRPr>
            </a:lvl1pPr>
            <a:lvl2pPr indent="-304800" lvl="1" marL="914400" rtl="0" algn="l">
              <a:spcBef>
                <a:spcPts val="0"/>
              </a:spcBef>
              <a:spcAft>
                <a:spcPts val="0"/>
              </a:spcAft>
              <a:buClr>
                <a:schemeClr val="dk1"/>
              </a:buClr>
              <a:buSzPts val="1200"/>
              <a:buChar char="○"/>
              <a:defRPr sz="1200"/>
            </a:lvl2pPr>
            <a:lvl3pPr indent="-304800" lvl="2" marL="1371600" rtl="0" algn="l">
              <a:spcBef>
                <a:spcPts val="0"/>
              </a:spcBef>
              <a:spcAft>
                <a:spcPts val="0"/>
              </a:spcAft>
              <a:buClr>
                <a:schemeClr val="dk1"/>
              </a:buClr>
              <a:buSzPts val="1200"/>
              <a:buChar char="■"/>
              <a:defRPr sz="1200"/>
            </a:lvl3pPr>
            <a:lvl4pPr indent="-304800" lvl="3" marL="1828800" rtl="0" algn="l">
              <a:spcBef>
                <a:spcPts val="0"/>
              </a:spcBef>
              <a:spcAft>
                <a:spcPts val="0"/>
              </a:spcAft>
              <a:buClr>
                <a:schemeClr val="dk1"/>
              </a:buClr>
              <a:buSzPts val="1200"/>
              <a:buChar char="●"/>
              <a:defRPr sz="1200"/>
            </a:lvl4pPr>
            <a:lvl5pPr indent="-304800" lvl="4" marL="2286000" rtl="0" algn="l">
              <a:spcBef>
                <a:spcPts val="0"/>
              </a:spcBef>
              <a:spcAft>
                <a:spcPts val="0"/>
              </a:spcAft>
              <a:buClr>
                <a:schemeClr val="dk1"/>
              </a:buClr>
              <a:buSzPts val="1200"/>
              <a:buChar char="○"/>
              <a:defRPr sz="12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2828" name="Google Shape;2828;p54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lt1"/>
                </a:solidFill>
                <a:latin typeface="Poppins"/>
                <a:ea typeface="Poppins"/>
                <a:cs typeface="Poppins"/>
                <a:sym typeface="Poppins"/>
              </a:defRPr>
            </a:lvl1pPr>
            <a:lvl2pPr lvl="1" rtl="0">
              <a:buNone/>
              <a:defRPr sz="1300">
                <a:solidFill>
                  <a:schemeClr val="lt1"/>
                </a:solidFill>
                <a:latin typeface="Poppins"/>
                <a:ea typeface="Poppins"/>
                <a:cs typeface="Poppins"/>
                <a:sym typeface="Poppins"/>
              </a:defRPr>
            </a:lvl2pPr>
            <a:lvl3pPr lvl="2" rtl="0">
              <a:buNone/>
              <a:defRPr sz="1300">
                <a:solidFill>
                  <a:schemeClr val="lt1"/>
                </a:solidFill>
                <a:latin typeface="Poppins"/>
                <a:ea typeface="Poppins"/>
                <a:cs typeface="Poppins"/>
                <a:sym typeface="Poppins"/>
              </a:defRPr>
            </a:lvl3pPr>
            <a:lvl4pPr lvl="3" rtl="0">
              <a:buNone/>
              <a:defRPr sz="1300">
                <a:solidFill>
                  <a:schemeClr val="lt1"/>
                </a:solidFill>
                <a:latin typeface="Poppins"/>
                <a:ea typeface="Poppins"/>
                <a:cs typeface="Poppins"/>
                <a:sym typeface="Poppins"/>
              </a:defRPr>
            </a:lvl4pPr>
            <a:lvl5pPr lvl="4" rtl="0">
              <a:buNone/>
              <a:defRPr sz="1300">
                <a:solidFill>
                  <a:schemeClr val="lt1"/>
                </a:solidFill>
                <a:latin typeface="Poppins"/>
                <a:ea typeface="Poppins"/>
                <a:cs typeface="Poppins"/>
                <a:sym typeface="Poppins"/>
              </a:defRPr>
            </a:lvl5pPr>
            <a:lvl6pPr lvl="5" rtl="0">
              <a:buNone/>
              <a:defRPr sz="1300">
                <a:solidFill>
                  <a:schemeClr val="lt1"/>
                </a:solidFill>
                <a:latin typeface="Poppins"/>
                <a:ea typeface="Poppins"/>
                <a:cs typeface="Poppins"/>
                <a:sym typeface="Poppins"/>
              </a:defRPr>
            </a:lvl6pPr>
            <a:lvl7pPr lvl="6" rtl="0">
              <a:buNone/>
              <a:defRPr sz="1300">
                <a:solidFill>
                  <a:schemeClr val="lt1"/>
                </a:solidFill>
                <a:latin typeface="Poppins"/>
                <a:ea typeface="Poppins"/>
                <a:cs typeface="Poppins"/>
                <a:sym typeface="Poppins"/>
              </a:defRPr>
            </a:lvl7pPr>
            <a:lvl8pPr lvl="7" rtl="0">
              <a:buNone/>
              <a:defRPr sz="1300">
                <a:solidFill>
                  <a:schemeClr val="lt1"/>
                </a:solidFill>
                <a:latin typeface="Poppins"/>
                <a:ea typeface="Poppins"/>
                <a:cs typeface="Poppins"/>
                <a:sym typeface="Poppins"/>
              </a:defRPr>
            </a:lvl8pPr>
            <a:lvl9pPr lvl="8" rtl="0">
              <a:buNone/>
              <a:defRPr sz="1300">
                <a:solidFill>
                  <a:schemeClr val="lt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2744">
          <p15:clr>
            <a:srgbClr val="FBAE40"/>
          </p15:clr>
        </p15:guide>
        <p15:guide id="5" pos="5488">
          <p15:clr>
            <a:srgbClr val="FBAE40"/>
          </p15:clr>
        </p15:guide>
      </p15:sldGuideLst>
    </p:ext>
  </p:extLst>
</p:sldLayout>
</file>

<file path=ppt/slideLayouts/slideLayout5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_2">
  <p:cSld name="TITLE_AND_BODY_1_2">
    <p:spTree>
      <p:nvGrpSpPr>
        <p:cNvPr id="2829" name="Shape 2829"/>
        <p:cNvGrpSpPr/>
        <p:nvPr/>
      </p:nvGrpSpPr>
      <p:grpSpPr>
        <a:xfrm>
          <a:off x="0" y="0"/>
          <a:ext cx="0" cy="0"/>
          <a:chOff x="0" y="0"/>
          <a:chExt cx="0" cy="0"/>
        </a:xfrm>
      </p:grpSpPr>
      <p:sp>
        <p:nvSpPr>
          <p:cNvPr id="2830" name="Google Shape;2830;p54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31" name="Google Shape;2831;p5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2832" name="Google Shape;2832;p5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
  <p:cSld name="CUSTOM_3_1_1">
    <p:spTree>
      <p:nvGrpSpPr>
        <p:cNvPr id="294" name="Shape 294"/>
        <p:cNvGrpSpPr/>
        <p:nvPr/>
      </p:nvGrpSpPr>
      <p:grpSpPr>
        <a:xfrm>
          <a:off x="0" y="0"/>
          <a:ext cx="0" cy="0"/>
          <a:chOff x="0" y="0"/>
          <a:chExt cx="0" cy="0"/>
        </a:xfrm>
      </p:grpSpPr>
      <p:sp>
        <p:nvSpPr>
          <p:cNvPr id="295" name="Google Shape;295;p56"/>
          <p:cNvSpPr txBox="1"/>
          <p:nvPr>
            <p:ph idx="1" type="subTitle"/>
          </p:nvPr>
        </p:nvSpPr>
        <p:spPr>
          <a:xfrm>
            <a:off x="585475" y="2238600"/>
            <a:ext cx="39099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SemiBold"/>
              <a:buNone/>
              <a:defRPr sz="2500">
                <a:latin typeface="Poppins SemiBold"/>
                <a:ea typeface="Poppins SemiBold"/>
                <a:cs typeface="Poppins SemiBold"/>
                <a:sym typeface="Poppins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296" name="Google Shape;296;p56"/>
          <p:cNvSpPr txBox="1"/>
          <p:nvPr>
            <p:ph idx="2" type="body"/>
          </p:nvPr>
        </p:nvSpPr>
        <p:spPr>
          <a:xfrm>
            <a:off x="585475" y="3324475"/>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97" name="Google Shape;297;p5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2C2C2C"/>
                </a:solidFill>
                <a:latin typeface="Poppins"/>
                <a:ea typeface="Poppins"/>
                <a:cs typeface="Poppins"/>
                <a:sym typeface="Poppins"/>
              </a:defRPr>
            </a:lvl1pPr>
            <a:lvl2pPr lvl="1" rtl="0">
              <a:buNone/>
              <a:defRPr sz="1300">
                <a:solidFill>
                  <a:srgbClr val="2C2C2C"/>
                </a:solidFill>
                <a:latin typeface="Poppins"/>
                <a:ea typeface="Poppins"/>
                <a:cs typeface="Poppins"/>
                <a:sym typeface="Poppins"/>
              </a:defRPr>
            </a:lvl2pPr>
            <a:lvl3pPr lvl="2" rtl="0">
              <a:buNone/>
              <a:defRPr sz="1300">
                <a:solidFill>
                  <a:srgbClr val="2C2C2C"/>
                </a:solidFill>
                <a:latin typeface="Poppins"/>
                <a:ea typeface="Poppins"/>
                <a:cs typeface="Poppins"/>
                <a:sym typeface="Poppins"/>
              </a:defRPr>
            </a:lvl3pPr>
            <a:lvl4pPr lvl="3" rtl="0">
              <a:buNone/>
              <a:defRPr sz="1300">
                <a:solidFill>
                  <a:srgbClr val="2C2C2C"/>
                </a:solidFill>
                <a:latin typeface="Poppins"/>
                <a:ea typeface="Poppins"/>
                <a:cs typeface="Poppins"/>
                <a:sym typeface="Poppins"/>
              </a:defRPr>
            </a:lvl4pPr>
            <a:lvl5pPr lvl="4" rtl="0">
              <a:buNone/>
              <a:defRPr sz="1300">
                <a:solidFill>
                  <a:srgbClr val="2C2C2C"/>
                </a:solidFill>
                <a:latin typeface="Poppins"/>
                <a:ea typeface="Poppins"/>
                <a:cs typeface="Poppins"/>
                <a:sym typeface="Poppins"/>
              </a:defRPr>
            </a:lvl5pPr>
            <a:lvl6pPr lvl="5" rtl="0">
              <a:buNone/>
              <a:defRPr sz="1300">
                <a:solidFill>
                  <a:srgbClr val="2C2C2C"/>
                </a:solidFill>
                <a:latin typeface="Poppins"/>
                <a:ea typeface="Poppins"/>
                <a:cs typeface="Poppins"/>
                <a:sym typeface="Poppins"/>
              </a:defRPr>
            </a:lvl6pPr>
            <a:lvl7pPr lvl="6" rtl="0">
              <a:buNone/>
              <a:defRPr sz="1300">
                <a:solidFill>
                  <a:srgbClr val="2C2C2C"/>
                </a:solidFill>
                <a:latin typeface="Poppins"/>
                <a:ea typeface="Poppins"/>
                <a:cs typeface="Poppins"/>
                <a:sym typeface="Poppins"/>
              </a:defRPr>
            </a:lvl7pPr>
            <a:lvl8pPr lvl="7" rtl="0">
              <a:buNone/>
              <a:defRPr sz="1300">
                <a:solidFill>
                  <a:srgbClr val="2C2C2C"/>
                </a:solidFill>
                <a:latin typeface="Poppins"/>
                <a:ea typeface="Poppins"/>
                <a:cs typeface="Poppins"/>
                <a:sym typeface="Poppins"/>
              </a:defRPr>
            </a:lvl8pPr>
            <a:lvl9pPr lvl="8" rtl="0">
              <a:buNone/>
              <a:defRPr sz="1300">
                <a:solidFill>
                  <a:srgbClr val="2C2C2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with title and text left">
  <p:cSld name="CUSTOM_9">
    <p:spTree>
      <p:nvGrpSpPr>
        <p:cNvPr id="2833" name="Shape 2833"/>
        <p:cNvGrpSpPr/>
        <p:nvPr/>
      </p:nvGrpSpPr>
      <p:grpSpPr>
        <a:xfrm>
          <a:off x="0" y="0"/>
          <a:ext cx="0" cy="0"/>
          <a:chOff x="0" y="0"/>
          <a:chExt cx="0" cy="0"/>
        </a:xfrm>
      </p:grpSpPr>
      <p:sp>
        <p:nvSpPr>
          <p:cNvPr id="2834" name="Google Shape;2834;p549"/>
          <p:cNvSpPr txBox="1"/>
          <p:nvPr>
            <p:ph type="title"/>
          </p:nvPr>
        </p:nvSpPr>
        <p:spPr>
          <a:xfrm>
            <a:off x="5083800" y="341650"/>
            <a:ext cx="36384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600"/>
              <a:buNone/>
              <a:defRPr b="1" sz="2400">
                <a:solidFill>
                  <a:srgbClr val="193441"/>
                </a:solidFill>
                <a:latin typeface="Roboto"/>
                <a:ea typeface="Roboto"/>
                <a:cs typeface="Roboto"/>
                <a:sym typeface="Roboto"/>
              </a:defRPr>
            </a:lvl1pPr>
            <a:lvl2pPr lvl="1" rtl="0" algn="l">
              <a:lnSpc>
                <a:spcPct val="100000"/>
              </a:lnSpc>
              <a:spcBef>
                <a:spcPts val="0"/>
              </a:spcBef>
              <a:spcAft>
                <a:spcPts val="0"/>
              </a:spcAft>
              <a:buSzPts val="2800"/>
              <a:buNone/>
              <a:defRPr>
                <a:solidFill>
                  <a:srgbClr val="193441"/>
                </a:solidFill>
              </a:defRPr>
            </a:lvl2pPr>
            <a:lvl3pPr lvl="2" rtl="0" algn="l">
              <a:lnSpc>
                <a:spcPct val="100000"/>
              </a:lnSpc>
              <a:spcBef>
                <a:spcPts val="0"/>
              </a:spcBef>
              <a:spcAft>
                <a:spcPts val="0"/>
              </a:spcAft>
              <a:buSzPts val="2800"/>
              <a:buNone/>
              <a:defRPr>
                <a:solidFill>
                  <a:srgbClr val="193441"/>
                </a:solidFill>
              </a:defRPr>
            </a:lvl3pPr>
            <a:lvl4pPr lvl="3" rtl="0" algn="l">
              <a:lnSpc>
                <a:spcPct val="100000"/>
              </a:lnSpc>
              <a:spcBef>
                <a:spcPts val="0"/>
              </a:spcBef>
              <a:spcAft>
                <a:spcPts val="0"/>
              </a:spcAft>
              <a:buSzPts val="2800"/>
              <a:buNone/>
              <a:defRPr>
                <a:solidFill>
                  <a:srgbClr val="193441"/>
                </a:solidFill>
              </a:defRPr>
            </a:lvl4pPr>
            <a:lvl5pPr lvl="4" rtl="0" algn="l">
              <a:lnSpc>
                <a:spcPct val="100000"/>
              </a:lnSpc>
              <a:spcBef>
                <a:spcPts val="0"/>
              </a:spcBef>
              <a:spcAft>
                <a:spcPts val="0"/>
              </a:spcAft>
              <a:buSzPts val="2800"/>
              <a:buNone/>
              <a:defRPr>
                <a:solidFill>
                  <a:srgbClr val="193441"/>
                </a:solidFill>
              </a:defRPr>
            </a:lvl5pPr>
            <a:lvl6pPr lvl="5" rtl="0" algn="l">
              <a:lnSpc>
                <a:spcPct val="100000"/>
              </a:lnSpc>
              <a:spcBef>
                <a:spcPts val="0"/>
              </a:spcBef>
              <a:spcAft>
                <a:spcPts val="0"/>
              </a:spcAft>
              <a:buSzPts val="2800"/>
              <a:buNone/>
              <a:defRPr>
                <a:solidFill>
                  <a:srgbClr val="193441"/>
                </a:solidFill>
              </a:defRPr>
            </a:lvl6pPr>
            <a:lvl7pPr lvl="6" rtl="0" algn="l">
              <a:lnSpc>
                <a:spcPct val="100000"/>
              </a:lnSpc>
              <a:spcBef>
                <a:spcPts val="0"/>
              </a:spcBef>
              <a:spcAft>
                <a:spcPts val="0"/>
              </a:spcAft>
              <a:buSzPts val="2800"/>
              <a:buNone/>
              <a:defRPr>
                <a:solidFill>
                  <a:srgbClr val="193441"/>
                </a:solidFill>
              </a:defRPr>
            </a:lvl7pPr>
            <a:lvl8pPr lvl="7" rtl="0" algn="l">
              <a:lnSpc>
                <a:spcPct val="100000"/>
              </a:lnSpc>
              <a:spcBef>
                <a:spcPts val="0"/>
              </a:spcBef>
              <a:spcAft>
                <a:spcPts val="0"/>
              </a:spcAft>
              <a:buSzPts val="2800"/>
              <a:buNone/>
              <a:defRPr>
                <a:solidFill>
                  <a:srgbClr val="193441"/>
                </a:solidFill>
              </a:defRPr>
            </a:lvl8pPr>
            <a:lvl9pPr lvl="8" rtl="0" algn="l">
              <a:lnSpc>
                <a:spcPct val="100000"/>
              </a:lnSpc>
              <a:spcBef>
                <a:spcPts val="0"/>
              </a:spcBef>
              <a:spcAft>
                <a:spcPts val="0"/>
              </a:spcAft>
              <a:buSzPts val="2800"/>
              <a:buNone/>
              <a:defRPr>
                <a:solidFill>
                  <a:srgbClr val="193441"/>
                </a:solidFill>
              </a:defRPr>
            </a:lvl9pPr>
          </a:lstStyle>
          <a:p/>
        </p:txBody>
      </p:sp>
      <p:sp>
        <p:nvSpPr>
          <p:cNvPr id="2835" name="Google Shape;2835;p549"/>
          <p:cNvSpPr txBox="1"/>
          <p:nvPr>
            <p:ph idx="1" type="body"/>
          </p:nvPr>
        </p:nvSpPr>
        <p:spPr>
          <a:xfrm>
            <a:off x="5083800" y="1488100"/>
            <a:ext cx="3638400" cy="906000"/>
          </a:xfrm>
          <a:prstGeom prst="rect">
            <a:avLst/>
          </a:prstGeom>
          <a:noFill/>
          <a:ln>
            <a:noFill/>
          </a:ln>
        </p:spPr>
        <p:txBody>
          <a:bodyPr anchorCtr="0" anchor="t" bIns="91425" lIns="91425" spcFirstLastPara="1" rIns="91425" wrap="square" tIns="91425">
            <a:normAutofit/>
          </a:bodyPr>
          <a:lstStyle>
            <a:lvl1pPr indent="-330200" lvl="0" marL="457200" rtl="0" algn="l">
              <a:lnSpc>
                <a:spcPct val="114000"/>
              </a:lnSpc>
              <a:spcBef>
                <a:spcPts val="0"/>
              </a:spcBef>
              <a:spcAft>
                <a:spcPts val="0"/>
              </a:spcAft>
              <a:buClr>
                <a:srgbClr val="3E606F"/>
              </a:buClr>
              <a:buSzPts val="1600"/>
              <a:buFont typeface="Roboto"/>
              <a:buChar char="●"/>
              <a:defRPr sz="1600">
                <a:solidFill>
                  <a:schemeClr val="dk2"/>
                </a:solidFill>
                <a:latin typeface="Roboto"/>
                <a:ea typeface="Roboto"/>
                <a:cs typeface="Roboto"/>
                <a:sym typeface="Roboto"/>
              </a:defRPr>
            </a:lvl1pPr>
            <a:lvl2pPr indent="-330200" lvl="1" marL="914400" rtl="0" algn="l">
              <a:lnSpc>
                <a:spcPct val="114000"/>
              </a:lnSpc>
              <a:spcBef>
                <a:spcPts val="0"/>
              </a:spcBef>
              <a:spcAft>
                <a:spcPts val="0"/>
              </a:spcAft>
              <a:buClr>
                <a:srgbClr val="3E606F"/>
              </a:buClr>
              <a:buSzPts val="1600"/>
              <a:buFont typeface="Roboto"/>
              <a:buChar char="○"/>
              <a:defRPr sz="1600">
                <a:solidFill>
                  <a:schemeClr val="dk2"/>
                </a:solidFill>
                <a:latin typeface="Roboto"/>
                <a:ea typeface="Roboto"/>
                <a:cs typeface="Roboto"/>
                <a:sym typeface="Roboto"/>
              </a:defRPr>
            </a:lvl2pPr>
            <a:lvl3pPr indent="-323850" lvl="2" marL="1371600" rtl="0" algn="l">
              <a:lnSpc>
                <a:spcPct val="114000"/>
              </a:lnSpc>
              <a:spcBef>
                <a:spcPts val="0"/>
              </a:spcBef>
              <a:spcAft>
                <a:spcPts val="0"/>
              </a:spcAft>
              <a:buClr>
                <a:srgbClr val="3E606F"/>
              </a:buClr>
              <a:buSzPts val="1500"/>
              <a:buFont typeface="Roboto"/>
              <a:buChar char="■"/>
              <a:defRPr sz="1500">
                <a:solidFill>
                  <a:schemeClr val="dk2"/>
                </a:solidFill>
                <a:latin typeface="Roboto"/>
                <a:ea typeface="Roboto"/>
                <a:cs typeface="Roboto"/>
                <a:sym typeface="Roboto"/>
              </a:defRPr>
            </a:lvl3pPr>
            <a:lvl4pPr indent="-323850" lvl="3" marL="1828800" rtl="0" algn="l">
              <a:lnSpc>
                <a:spcPct val="114000"/>
              </a:lnSpc>
              <a:spcBef>
                <a:spcPts val="0"/>
              </a:spcBef>
              <a:spcAft>
                <a:spcPts val="0"/>
              </a:spcAft>
              <a:buClr>
                <a:srgbClr val="3E606F"/>
              </a:buClr>
              <a:buSzPts val="1500"/>
              <a:buFont typeface="Roboto"/>
              <a:buChar char="●"/>
              <a:defRPr sz="1500">
                <a:solidFill>
                  <a:schemeClr val="dk2"/>
                </a:solidFill>
                <a:latin typeface="Roboto"/>
                <a:ea typeface="Roboto"/>
                <a:cs typeface="Roboto"/>
                <a:sym typeface="Roboto"/>
              </a:defRPr>
            </a:lvl4pPr>
            <a:lvl5pPr indent="-317500" lvl="4" marL="2286000" rtl="0" algn="l">
              <a:lnSpc>
                <a:spcPct val="114000"/>
              </a:lnSpc>
              <a:spcBef>
                <a:spcPts val="0"/>
              </a:spcBef>
              <a:spcAft>
                <a:spcPts val="0"/>
              </a:spcAft>
              <a:buClr>
                <a:srgbClr val="3E606F"/>
              </a:buClr>
              <a:buSzPts val="1400"/>
              <a:buFont typeface="Roboto"/>
              <a:buChar char="○"/>
              <a:defRPr>
                <a:solidFill>
                  <a:schemeClr val="dk2"/>
                </a:solidFill>
                <a:latin typeface="Roboto"/>
                <a:ea typeface="Roboto"/>
                <a:cs typeface="Roboto"/>
                <a:sym typeface="Roboto"/>
              </a:defRPr>
            </a:lvl5pPr>
            <a:lvl6pPr indent="-317500" lvl="5" marL="2743200" rtl="0" algn="l">
              <a:lnSpc>
                <a:spcPct val="114000"/>
              </a:lnSpc>
              <a:spcBef>
                <a:spcPts val="0"/>
              </a:spcBef>
              <a:spcAft>
                <a:spcPts val="0"/>
              </a:spcAft>
              <a:buClr>
                <a:srgbClr val="3E606F"/>
              </a:buClr>
              <a:buSzPts val="1400"/>
              <a:buFont typeface="Roboto"/>
              <a:buChar char="■"/>
              <a:defRPr>
                <a:solidFill>
                  <a:schemeClr val="dk2"/>
                </a:solidFill>
                <a:latin typeface="Roboto"/>
                <a:ea typeface="Roboto"/>
                <a:cs typeface="Roboto"/>
                <a:sym typeface="Roboto"/>
              </a:defRPr>
            </a:lvl6pPr>
            <a:lvl7pPr indent="-311150" lvl="6" marL="3200400" rtl="0" algn="l">
              <a:lnSpc>
                <a:spcPct val="114000"/>
              </a:lnSpc>
              <a:spcBef>
                <a:spcPts val="0"/>
              </a:spcBef>
              <a:spcAft>
                <a:spcPts val="0"/>
              </a:spcAft>
              <a:buClr>
                <a:srgbClr val="3E606F"/>
              </a:buClr>
              <a:buSzPts val="1300"/>
              <a:buFont typeface="Roboto"/>
              <a:buChar char="●"/>
              <a:defRPr sz="1300">
                <a:solidFill>
                  <a:schemeClr val="dk2"/>
                </a:solidFill>
                <a:latin typeface="Roboto"/>
                <a:ea typeface="Roboto"/>
                <a:cs typeface="Roboto"/>
                <a:sym typeface="Roboto"/>
              </a:defRPr>
            </a:lvl7pPr>
            <a:lvl8pPr indent="-311150" lvl="7" marL="3657600" rtl="0" algn="l">
              <a:lnSpc>
                <a:spcPct val="114000"/>
              </a:lnSpc>
              <a:spcBef>
                <a:spcPts val="0"/>
              </a:spcBef>
              <a:spcAft>
                <a:spcPts val="0"/>
              </a:spcAft>
              <a:buClr>
                <a:srgbClr val="3E606F"/>
              </a:buClr>
              <a:buSzPts val="1300"/>
              <a:buFont typeface="Roboto"/>
              <a:buChar char="○"/>
              <a:defRPr sz="1300">
                <a:solidFill>
                  <a:schemeClr val="dk2"/>
                </a:solidFill>
                <a:latin typeface="Roboto"/>
                <a:ea typeface="Roboto"/>
                <a:cs typeface="Roboto"/>
                <a:sym typeface="Roboto"/>
              </a:defRPr>
            </a:lvl8pPr>
            <a:lvl9pPr indent="-304800" lvl="8" marL="4114800" rtl="0" algn="l">
              <a:lnSpc>
                <a:spcPct val="114000"/>
              </a:lnSpc>
              <a:spcBef>
                <a:spcPts val="0"/>
              </a:spcBef>
              <a:spcAft>
                <a:spcPts val="0"/>
              </a:spcAft>
              <a:buClr>
                <a:srgbClr val="3E606F"/>
              </a:buClr>
              <a:buSzPts val="1200"/>
              <a:buFont typeface="Roboto"/>
              <a:buChar char="■"/>
              <a:defRPr sz="1200">
                <a:solidFill>
                  <a:schemeClr val="dk2"/>
                </a:solidFill>
                <a:latin typeface="Roboto"/>
                <a:ea typeface="Roboto"/>
                <a:cs typeface="Roboto"/>
                <a:sym typeface="Roboto"/>
              </a:defRPr>
            </a:lvl9pPr>
          </a:lstStyle>
          <a:p/>
        </p:txBody>
      </p:sp>
      <p:sp>
        <p:nvSpPr>
          <p:cNvPr id="2836" name="Google Shape;2836;p549"/>
          <p:cNvSpPr txBox="1"/>
          <p:nvPr>
            <p:ph idx="2" type="body"/>
          </p:nvPr>
        </p:nvSpPr>
        <p:spPr>
          <a:xfrm>
            <a:off x="5083800" y="3817300"/>
            <a:ext cx="3638400" cy="906000"/>
          </a:xfrm>
          <a:prstGeom prst="rect">
            <a:avLst/>
          </a:prstGeom>
          <a:noFill/>
          <a:ln>
            <a:noFill/>
          </a:ln>
        </p:spPr>
        <p:txBody>
          <a:bodyPr anchorCtr="0" anchor="t" bIns="91425" lIns="91425" spcFirstLastPara="1" rIns="91425" wrap="square" tIns="91425">
            <a:normAutofit/>
          </a:bodyPr>
          <a:lstStyle>
            <a:lvl1pPr indent="-330200" lvl="0" marL="457200" rtl="0" algn="ctr">
              <a:lnSpc>
                <a:spcPct val="114000"/>
              </a:lnSpc>
              <a:spcBef>
                <a:spcPts val="0"/>
              </a:spcBef>
              <a:spcAft>
                <a:spcPts val="0"/>
              </a:spcAft>
              <a:buClr>
                <a:srgbClr val="FFFFFF"/>
              </a:buClr>
              <a:buSzPts val="1600"/>
              <a:buFont typeface="Roboto"/>
              <a:buChar char="●"/>
              <a:defRPr sz="1600">
                <a:solidFill>
                  <a:srgbClr val="FFFFFF"/>
                </a:solidFill>
                <a:latin typeface="Roboto"/>
                <a:ea typeface="Roboto"/>
                <a:cs typeface="Roboto"/>
                <a:sym typeface="Roboto"/>
              </a:defRPr>
            </a:lvl1pPr>
            <a:lvl2pPr indent="-330200" lvl="1" marL="914400" rtl="0" algn="ctr">
              <a:lnSpc>
                <a:spcPct val="114000"/>
              </a:lnSpc>
              <a:spcBef>
                <a:spcPts val="0"/>
              </a:spcBef>
              <a:spcAft>
                <a:spcPts val="0"/>
              </a:spcAft>
              <a:buClr>
                <a:srgbClr val="FFFFFF"/>
              </a:buClr>
              <a:buSzPts val="1600"/>
              <a:buFont typeface="Roboto"/>
              <a:buChar char="○"/>
              <a:defRPr sz="1600">
                <a:solidFill>
                  <a:srgbClr val="FFFFFF"/>
                </a:solidFill>
                <a:latin typeface="Roboto"/>
                <a:ea typeface="Roboto"/>
                <a:cs typeface="Roboto"/>
                <a:sym typeface="Roboto"/>
              </a:defRPr>
            </a:lvl2pPr>
            <a:lvl3pPr indent="-323850" lvl="2" marL="1371600" rtl="0" algn="ctr">
              <a:lnSpc>
                <a:spcPct val="114000"/>
              </a:lnSpc>
              <a:spcBef>
                <a:spcPts val="0"/>
              </a:spcBef>
              <a:spcAft>
                <a:spcPts val="0"/>
              </a:spcAft>
              <a:buClr>
                <a:srgbClr val="FFFFFF"/>
              </a:buClr>
              <a:buSzPts val="1500"/>
              <a:buFont typeface="Roboto"/>
              <a:buChar char="■"/>
              <a:defRPr sz="1500">
                <a:solidFill>
                  <a:srgbClr val="FFFFFF"/>
                </a:solidFill>
                <a:latin typeface="Roboto"/>
                <a:ea typeface="Roboto"/>
                <a:cs typeface="Roboto"/>
                <a:sym typeface="Roboto"/>
              </a:defRPr>
            </a:lvl3pPr>
            <a:lvl4pPr indent="-323850" lvl="3" marL="1828800" rtl="0" algn="ctr">
              <a:lnSpc>
                <a:spcPct val="114000"/>
              </a:lnSpc>
              <a:spcBef>
                <a:spcPts val="0"/>
              </a:spcBef>
              <a:spcAft>
                <a:spcPts val="0"/>
              </a:spcAft>
              <a:buClr>
                <a:srgbClr val="FFFFFF"/>
              </a:buClr>
              <a:buSzPts val="1500"/>
              <a:buFont typeface="Roboto"/>
              <a:buChar char="●"/>
              <a:defRPr sz="1500">
                <a:solidFill>
                  <a:srgbClr val="FFFFFF"/>
                </a:solidFill>
                <a:latin typeface="Roboto"/>
                <a:ea typeface="Roboto"/>
                <a:cs typeface="Roboto"/>
                <a:sym typeface="Roboto"/>
              </a:defRPr>
            </a:lvl4pPr>
            <a:lvl5pPr indent="-317500" lvl="4" marL="2286000" rtl="0" algn="ctr">
              <a:lnSpc>
                <a:spcPct val="114000"/>
              </a:lnSpc>
              <a:spcBef>
                <a:spcPts val="0"/>
              </a:spcBef>
              <a:spcAft>
                <a:spcPts val="0"/>
              </a:spcAft>
              <a:buClr>
                <a:srgbClr val="FFFFFF"/>
              </a:buClr>
              <a:buSzPts val="1400"/>
              <a:buFont typeface="Roboto"/>
              <a:buChar char="○"/>
              <a:defRPr>
                <a:solidFill>
                  <a:srgbClr val="FFFFFF"/>
                </a:solidFill>
                <a:latin typeface="Roboto"/>
                <a:ea typeface="Roboto"/>
                <a:cs typeface="Roboto"/>
                <a:sym typeface="Roboto"/>
              </a:defRPr>
            </a:lvl5pPr>
            <a:lvl6pPr indent="-317500" lvl="5" marL="2743200" rtl="0" algn="ctr">
              <a:lnSpc>
                <a:spcPct val="114000"/>
              </a:lnSpc>
              <a:spcBef>
                <a:spcPts val="0"/>
              </a:spcBef>
              <a:spcAft>
                <a:spcPts val="0"/>
              </a:spcAft>
              <a:buClr>
                <a:srgbClr val="FFFFFF"/>
              </a:buClr>
              <a:buSzPts val="1400"/>
              <a:buFont typeface="Roboto"/>
              <a:buChar char="■"/>
              <a:defRPr>
                <a:solidFill>
                  <a:srgbClr val="FFFFFF"/>
                </a:solidFill>
                <a:latin typeface="Roboto"/>
                <a:ea typeface="Roboto"/>
                <a:cs typeface="Roboto"/>
                <a:sym typeface="Roboto"/>
              </a:defRPr>
            </a:lvl6pPr>
            <a:lvl7pPr indent="-311150" lvl="6" marL="3200400" rtl="0" algn="ctr">
              <a:lnSpc>
                <a:spcPct val="114000"/>
              </a:lnSpc>
              <a:spcBef>
                <a:spcPts val="0"/>
              </a:spcBef>
              <a:spcAft>
                <a:spcPts val="0"/>
              </a:spcAft>
              <a:buClr>
                <a:srgbClr val="FFFFFF"/>
              </a:buClr>
              <a:buSzPts val="1300"/>
              <a:buFont typeface="Roboto"/>
              <a:buChar char="●"/>
              <a:defRPr sz="1300">
                <a:solidFill>
                  <a:srgbClr val="FFFFFF"/>
                </a:solidFill>
                <a:latin typeface="Roboto"/>
                <a:ea typeface="Roboto"/>
                <a:cs typeface="Roboto"/>
                <a:sym typeface="Roboto"/>
              </a:defRPr>
            </a:lvl7pPr>
            <a:lvl8pPr indent="-311150" lvl="7" marL="3657600" rtl="0" algn="ctr">
              <a:lnSpc>
                <a:spcPct val="114000"/>
              </a:lnSpc>
              <a:spcBef>
                <a:spcPts val="0"/>
              </a:spcBef>
              <a:spcAft>
                <a:spcPts val="0"/>
              </a:spcAft>
              <a:buClr>
                <a:srgbClr val="FFFFFF"/>
              </a:buClr>
              <a:buSzPts val="1300"/>
              <a:buFont typeface="Roboto"/>
              <a:buChar char="○"/>
              <a:defRPr sz="1300">
                <a:solidFill>
                  <a:srgbClr val="FFFFFF"/>
                </a:solidFill>
                <a:latin typeface="Roboto"/>
                <a:ea typeface="Roboto"/>
                <a:cs typeface="Roboto"/>
                <a:sym typeface="Roboto"/>
              </a:defRPr>
            </a:lvl8pPr>
            <a:lvl9pPr indent="-304800" lvl="8" marL="4114800" rtl="0" algn="ctr">
              <a:lnSpc>
                <a:spcPct val="114000"/>
              </a:lnSpc>
              <a:spcBef>
                <a:spcPts val="0"/>
              </a:spcBef>
              <a:spcAft>
                <a:spcPts val="0"/>
              </a:spcAft>
              <a:buClr>
                <a:srgbClr val="FFFFFF"/>
              </a:buClr>
              <a:buSzPts val="1200"/>
              <a:buFont typeface="Roboto"/>
              <a:buChar char="■"/>
              <a:defRPr sz="1200">
                <a:solidFill>
                  <a:srgbClr val="FFFFFF"/>
                </a:solidFill>
                <a:latin typeface="Roboto"/>
                <a:ea typeface="Roboto"/>
                <a:cs typeface="Roboto"/>
                <a:sym typeface="Roboto"/>
              </a:defRPr>
            </a:lvl9pPr>
          </a:lstStyle>
          <a:p/>
        </p:txBody>
      </p:sp>
      <p:sp>
        <p:nvSpPr>
          <p:cNvPr id="2837" name="Google Shape;2837;p549"/>
          <p:cNvSpPr/>
          <p:nvPr/>
        </p:nvSpPr>
        <p:spPr>
          <a:xfrm>
            <a:off x="5074251" y="3817300"/>
            <a:ext cx="3760500" cy="1060800"/>
          </a:xfrm>
          <a:prstGeom prst="rect">
            <a:avLst/>
          </a:prstGeom>
          <a:solidFill>
            <a:srgbClr val="A5B7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8" name="Google Shape;2838;p549"/>
          <p:cNvSpPr txBox="1"/>
          <p:nvPr>
            <p:ph idx="3" type="subTitle"/>
          </p:nvPr>
        </p:nvSpPr>
        <p:spPr>
          <a:xfrm>
            <a:off x="5191125" y="3836250"/>
            <a:ext cx="3526800" cy="1041900"/>
          </a:xfrm>
          <a:prstGeom prst="rect">
            <a:avLst/>
          </a:prstGeom>
        </p:spPr>
        <p:txBody>
          <a:bodyPr anchorCtr="0" anchor="ctr" bIns="91425" lIns="91425" spcFirstLastPara="1" rIns="91425" wrap="square" tIns="91425">
            <a:normAutofit/>
          </a:bodyPr>
          <a:lstStyle>
            <a:lvl1pPr lvl="0" rtl="0" algn="ctr">
              <a:spcBef>
                <a:spcPts val="0"/>
              </a:spcBef>
              <a:spcAft>
                <a:spcPts val="0"/>
              </a:spcAft>
              <a:buNone/>
              <a:defRPr>
                <a:solidFill>
                  <a:srgbClr val="FFFFFF"/>
                </a:solidFill>
              </a:defRPr>
            </a:lvl1pPr>
            <a:lvl2pPr lvl="1" rtl="0">
              <a:spcBef>
                <a:spcPts val="1200"/>
              </a:spcBef>
              <a:spcAft>
                <a:spcPts val="0"/>
              </a:spcAft>
              <a:buNone/>
              <a:defRPr>
                <a:solidFill>
                  <a:srgbClr val="FFFFFF"/>
                </a:solidFill>
              </a:defRPr>
            </a:lvl2pPr>
            <a:lvl3pPr lvl="2" rtl="0">
              <a:spcBef>
                <a:spcPts val="1200"/>
              </a:spcBef>
              <a:spcAft>
                <a:spcPts val="0"/>
              </a:spcAft>
              <a:buNone/>
              <a:defRPr>
                <a:solidFill>
                  <a:srgbClr val="FFFFFF"/>
                </a:solidFill>
              </a:defRPr>
            </a:lvl3pPr>
            <a:lvl4pPr lvl="3" rtl="0">
              <a:spcBef>
                <a:spcPts val="1200"/>
              </a:spcBef>
              <a:spcAft>
                <a:spcPts val="0"/>
              </a:spcAft>
              <a:buNone/>
              <a:defRPr>
                <a:solidFill>
                  <a:srgbClr val="FFFFFF"/>
                </a:solidFill>
              </a:defRPr>
            </a:lvl4pPr>
            <a:lvl5pPr lvl="4" rtl="0">
              <a:spcBef>
                <a:spcPts val="1200"/>
              </a:spcBef>
              <a:spcAft>
                <a:spcPts val="0"/>
              </a:spcAft>
              <a:buNone/>
              <a:defRPr>
                <a:solidFill>
                  <a:srgbClr val="FFFFFF"/>
                </a:solidFill>
              </a:defRPr>
            </a:lvl5pPr>
            <a:lvl6pPr lvl="5" rtl="0">
              <a:spcBef>
                <a:spcPts val="1200"/>
              </a:spcBef>
              <a:spcAft>
                <a:spcPts val="0"/>
              </a:spcAft>
              <a:buNone/>
              <a:defRPr>
                <a:solidFill>
                  <a:srgbClr val="FFFFFF"/>
                </a:solidFill>
              </a:defRPr>
            </a:lvl6pPr>
            <a:lvl7pPr lvl="6" rtl="0">
              <a:spcBef>
                <a:spcPts val="1200"/>
              </a:spcBef>
              <a:spcAft>
                <a:spcPts val="0"/>
              </a:spcAft>
              <a:buNone/>
              <a:defRPr>
                <a:solidFill>
                  <a:srgbClr val="FFFFFF"/>
                </a:solidFill>
              </a:defRPr>
            </a:lvl7pPr>
            <a:lvl8pPr lvl="7" rtl="0">
              <a:spcBef>
                <a:spcPts val="1200"/>
              </a:spcBef>
              <a:spcAft>
                <a:spcPts val="0"/>
              </a:spcAft>
              <a:buNone/>
              <a:defRPr>
                <a:solidFill>
                  <a:srgbClr val="FFFFFF"/>
                </a:solidFill>
              </a:defRPr>
            </a:lvl8pPr>
            <a:lvl9pPr lvl="8" rtl="0">
              <a:spcBef>
                <a:spcPts val="1200"/>
              </a:spcBef>
              <a:spcAft>
                <a:spcPts val="1200"/>
              </a:spcAft>
              <a:buNone/>
              <a:defRPr>
                <a:solidFill>
                  <a:srgbClr val="FFFFFF"/>
                </a:solidFill>
              </a:defRPr>
            </a:lvl9pPr>
          </a:lstStyle>
          <a:p/>
        </p:txBody>
      </p:sp>
      <p:sp>
        <p:nvSpPr>
          <p:cNvPr id="2839" name="Google Shape;2839;p54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40" name="Shape 2840"/>
        <p:cNvGrpSpPr/>
        <p:nvPr/>
      </p:nvGrpSpPr>
      <p:grpSpPr>
        <a:xfrm>
          <a:off x="0" y="0"/>
          <a:ext cx="0" cy="0"/>
          <a:chOff x="0" y="0"/>
          <a:chExt cx="0" cy="0"/>
        </a:xfrm>
      </p:grpSpPr>
      <p:sp>
        <p:nvSpPr>
          <p:cNvPr id="2841" name="Google Shape;2841;p55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42" name="Google Shape;2842;p55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2843" name="Google Shape;2843;p55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844" name="Google Shape;2844;p55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845" name="Google Shape;2845;p55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showMasterSp="0">
  <p:cSld name="Blank (Dark)">
    <p:bg>
      <p:bgPr>
        <a:solidFill>
          <a:schemeClr val="dk2"/>
        </a:solidFill>
      </p:bgPr>
    </p:bg>
    <p:spTree>
      <p:nvGrpSpPr>
        <p:cNvPr id="2846" name="Shape 2846"/>
        <p:cNvGrpSpPr/>
        <p:nvPr/>
      </p:nvGrpSpPr>
      <p:grpSpPr>
        <a:xfrm>
          <a:off x="0" y="0"/>
          <a:ext cx="0" cy="0"/>
          <a:chOff x="0" y="0"/>
          <a:chExt cx="0" cy="0"/>
        </a:xfrm>
      </p:grpSpPr>
      <p:sp>
        <p:nvSpPr>
          <p:cNvPr id="2847" name="Google Shape;2847;p551"/>
          <p:cNvSpPr txBox="1"/>
          <p:nvPr>
            <p:ph idx="1" type="body"/>
          </p:nvPr>
        </p:nvSpPr>
        <p:spPr>
          <a:xfrm>
            <a:off x="431800" y="411163"/>
            <a:ext cx="5645100" cy="28800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lt1"/>
              </a:buClr>
              <a:buSzPts val="2800"/>
              <a:buFont typeface="Arial"/>
              <a:buChar char="–"/>
              <a:defRPr sz="2800">
                <a:solidFill>
                  <a:schemeClr val="lt1"/>
                </a:solidFill>
              </a:defRPr>
            </a:lvl1pPr>
            <a:lvl2pPr indent="-342900" lvl="1" marL="914400" rtl="0" algn="l">
              <a:spcBef>
                <a:spcPts val="800"/>
              </a:spcBef>
              <a:spcAft>
                <a:spcPts val="0"/>
              </a:spcAft>
              <a:buClr>
                <a:schemeClr val="dk1"/>
              </a:buClr>
              <a:buSzPts val="1800"/>
              <a:buChar char="○"/>
              <a:defRPr sz="1800"/>
            </a:lvl2pPr>
            <a:lvl3pPr indent="-342900" lvl="2" marL="1371600" rtl="0" algn="l">
              <a:spcBef>
                <a:spcPts val="0"/>
              </a:spcBef>
              <a:spcAft>
                <a:spcPts val="0"/>
              </a:spcAft>
              <a:buClr>
                <a:schemeClr val="dk1"/>
              </a:buClr>
              <a:buSzPts val="1800"/>
              <a:buChar char="■"/>
              <a:defRPr sz="1800"/>
            </a:lvl3pPr>
            <a:lvl4pPr indent="-342900" lvl="3" marL="1828800" rtl="0" algn="l">
              <a:spcBef>
                <a:spcPts val="0"/>
              </a:spcBef>
              <a:spcAft>
                <a:spcPts val="0"/>
              </a:spcAft>
              <a:buClr>
                <a:schemeClr val="dk1"/>
              </a:buClr>
              <a:buSzPts val="1800"/>
              <a:buChar char="●"/>
              <a:defRPr sz="1800"/>
            </a:lvl4pPr>
            <a:lvl5pPr indent="-342900" lvl="4" marL="2286000" rtl="0" algn="l">
              <a:spcBef>
                <a:spcPts val="0"/>
              </a:spcBef>
              <a:spcAft>
                <a:spcPts val="0"/>
              </a:spcAft>
              <a:buClr>
                <a:schemeClr val="dk1"/>
              </a:buClr>
              <a:buSzPts val="1800"/>
              <a:buChar char="○"/>
              <a:defRPr sz="18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2848" name="Google Shape;2848;p551"/>
          <p:cNvSpPr txBox="1"/>
          <p:nvPr>
            <p:ph idx="2" type="body"/>
          </p:nvPr>
        </p:nvSpPr>
        <p:spPr>
          <a:xfrm>
            <a:off x="431800" y="4279697"/>
            <a:ext cx="8712300" cy="863700"/>
          </a:xfrm>
          <a:prstGeom prst="rect">
            <a:avLst/>
          </a:prstGeom>
          <a:noFill/>
          <a:ln>
            <a:noFill/>
          </a:ln>
        </p:spPr>
        <p:txBody>
          <a:bodyPr anchorCtr="0" anchor="b" bIns="72000" lIns="0" spcFirstLastPara="1" rIns="108000" wrap="square" tIns="0">
            <a:noAutofit/>
          </a:bodyPr>
          <a:lstStyle>
            <a:lvl1pPr indent="-228600" lvl="0" marL="457200" rtl="0" algn="r">
              <a:lnSpc>
                <a:spcPct val="114000"/>
              </a:lnSpc>
              <a:spcBef>
                <a:spcPts val="0"/>
              </a:spcBef>
              <a:spcAft>
                <a:spcPts val="0"/>
              </a:spcAft>
              <a:buClr>
                <a:schemeClr val="lt1"/>
              </a:buClr>
              <a:buSzPts val="1400"/>
              <a:buNone/>
              <a:defRPr sz="1400">
                <a:solidFill>
                  <a:schemeClr val="lt1"/>
                </a:solidFill>
              </a:defRPr>
            </a:lvl1pPr>
            <a:lvl2pPr indent="-304800" lvl="1" marL="914400" rtl="0" algn="l">
              <a:spcBef>
                <a:spcPts val="0"/>
              </a:spcBef>
              <a:spcAft>
                <a:spcPts val="0"/>
              </a:spcAft>
              <a:buClr>
                <a:schemeClr val="dk1"/>
              </a:buClr>
              <a:buSzPts val="1200"/>
              <a:buChar char="○"/>
              <a:defRPr sz="1200"/>
            </a:lvl2pPr>
            <a:lvl3pPr indent="-304800" lvl="2" marL="1371600" rtl="0" algn="l">
              <a:spcBef>
                <a:spcPts val="0"/>
              </a:spcBef>
              <a:spcAft>
                <a:spcPts val="0"/>
              </a:spcAft>
              <a:buClr>
                <a:schemeClr val="dk1"/>
              </a:buClr>
              <a:buSzPts val="1200"/>
              <a:buChar char="■"/>
              <a:defRPr sz="1200"/>
            </a:lvl3pPr>
            <a:lvl4pPr indent="-304800" lvl="3" marL="1828800" rtl="0" algn="l">
              <a:spcBef>
                <a:spcPts val="0"/>
              </a:spcBef>
              <a:spcAft>
                <a:spcPts val="0"/>
              </a:spcAft>
              <a:buClr>
                <a:schemeClr val="dk1"/>
              </a:buClr>
              <a:buSzPts val="1200"/>
              <a:buChar char="●"/>
              <a:defRPr sz="1200"/>
            </a:lvl4pPr>
            <a:lvl5pPr indent="-304800" lvl="4" marL="2286000" rtl="0" algn="l">
              <a:spcBef>
                <a:spcPts val="0"/>
              </a:spcBef>
              <a:spcAft>
                <a:spcPts val="0"/>
              </a:spcAft>
              <a:buClr>
                <a:schemeClr val="dk1"/>
              </a:buClr>
              <a:buSzPts val="1200"/>
              <a:buChar char="○"/>
              <a:defRPr sz="12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2849" name="Google Shape;2849;p55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lt1"/>
                </a:solidFill>
                <a:latin typeface="Poppins"/>
                <a:ea typeface="Poppins"/>
                <a:cs typeface="Poppins"/>
                <a:sym typeface="Poppins"/>
              </a:defRPr>
            </a:lvl1pPr>
            <a:lvl2pPr lvl="1" rtl="0">
              <a:buNone/>
              <a:defRPr sz="1300">
                <a:solidFill>
                  <a:schemeClr val="lt1"/>
                </a:solidFill>
                <a:latin typeface="Poppins"/>
                <a:ea typeface="Poppins"/>
                <a:cs typeface="Poppins"/>
                <a:sym typeface="Poppins"/>
              </a:defRPr>
            </a:lvl2pPr>
            <a:lvl3pPr lvl="2" rtl="0">
              <a:buNone/>
              <a:defRPr sz="1300">
                <a:solidFill>
                  <a:schemeClr val="lt1"/>
                </a:solidFill>
                <a:latin typeface="Poppins"/>
                <a:ea typeface="Poppins"/>
                <a:cs typeface="Poppins"/>
                <a:sym typeface="Poppins"/>
              </a:defRPr>
            </a:lvl3pPr>
            <a:lvl4pPr lvl="3" rtl="0">
              <a:buNone/>
              <a:defRPr sz="1300">
                <a:solidFill>
                  <a:schemeClr val="lt1"/>
                </a:solidFill>
                <a:latin typeface="Poppins"/>
                <a:ea typeface="Poppins"/>
                <a:cs typeface="Poppins"/>
                <a:sym typeface="Poppins"/>
              </a:defRPr>
            </a:lvl4pPr>
            <a:lvl5pPr lvl="4" rtl="0">
              <a:buNone/>
              <a:defRPr sz="1300">
                <a:solidFill>
                  <a:schemeClr val="lt1"/>
                </a:solidFill>
                <a:latin typeface="Poppins"/>
                <a:ea typeface="Poppins"/>
                <a:cs typeface="Poppins"/>
                <a:sym typeface="Poppins"/>
              </a:defRPr>
            </a:lvl5pPr>
            <a:lvl6pPr lvl="5" rtl="0">
              <a:buNone/>
              <a:defRPr sz="1300">
                <a:solidFill>
                  <a:schemeClr val="lt1"/>
                </a:solidFill>
                <a:latin typeface="Poppins"/>
                <a:ea typeface="Poppins"/>
                <a:cs typeface="Poppins"/>
                <a:sym typeface="Poppins"/>
              </a:defRPr>
            </a:lvl6pPr>
            <a:lvl7pPr lvl="6" rtl="0">
              <a:buNone/>
              <a:defRPr sz="1300">
                <a:solidFill>
                  <a:schemeClr val="lt1"/>
                </a:solidFill>
                <a:latin typeface="Poppins"/>
                <a:ea typeface="Poppins"/>
                <a:cs typeface="Poppins"/>
                <a:sym typeface="Poppins"/>
              </a:defRPr>
            </a:lvl7pPr>
            <a:lvl8pPr lvl="7" rtl="0">
              <a:buNone/>
              <a:defRPr sz="1300">
                <a:solidFill>
                  <a:schemeClr val="lt1"/>
                </a:solidFill>
                <a:latin typeface="Poppins"/>
                <a:ea typeface="Poppins"/>
                <a:cs typeface="Poppins"/>
                <a:sym typeface="Poppins"/>
              </a:defRPr>
            </a:lvl8pPr>
            <a:lvl9pPr lvl="8" rtl="0">
              <a:buNone/>
              <a:defRPr sz="1300">
                <a:solidFill>
                  <a:schemeClr val="lt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sldGuideLst>
    </p:ext>
  </p:extLst>
</p:sldLayout>
</file>

<file path=ppt/slideLayouts/slideLayout5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image (Dark)" showMasterSp="0">
  <p:cSld name="Bullets, image (Dark)">
    <p:bg>
      <p:bgPr>
        <a:solidFill>
          <a:schemeClr val="dk2"/>
        </a:solidFill>
      </p:bgPr>
    </p:bg>
    <p:spTree>
      <p:nvGrpSpPr>
        <p:cNvPr id="2850" name="Shape 2850"/>
        <p:cNvGrpSpPr/>
        <p:nvPr/>
      </p:nvGrpSpPr>
      <p:grpSpPr>
        <a:xfrm>
          <a:off x="0" y="0"/>
          <a:ext cx="0" cy="0"/>
          <a:chOff x="0" y="0"/>
          <a:chExt cx="0" cy="0"/>
        </a:xfrm>
      </p:grpSpPr>
      <p:sp>
        <p:nvSpPr>
          <p:cNvPr id="2851" name="Google Shape;2851;p552"/>
          <p:cNvSpPr txBox="1"/>
          <p:nvPr>
            <p:ph idx="1" type="body"/>
          </p:nvPr>
        </p:nvSpPr>
        <p:spPr>
          <a:xfrm>
            <a:off x="431801" y="682938"/>
            <a:ext cx="3921000" cy="34716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lt1"/>
              </a:buClr>
              <a:buSzPts val="2800"/>
              <a:buFont typeface="Arial"/>
              <a:buChar char="–"/>
              <a:defRPr sz="2800">
                <a:solidFill>
                  <a:schemeClr val="lt1"/>
                </a:solidFill>
              </a:defRPr>
            </a:lvl1pPr>
            <a:lvl2pPr indent="-342900" lvl="1" marL="914400" rtl="0" algn="l">
              <a:spcBef>
                <a:spcPts val="800"/>
              </a:spcBef>
              <a:spcAft>
                <a:spcPts val="0"/>
              </a:spcAft>
              <a:buClr>
                <a:schemeClr val="dk1"/>
              </a:buClr>
              <a:buSzPts val="1800"/>
              <a:buChar char="○"/>
              <a:defRPr sz="1800"/>
            </a:lvl2pPr>
            <a:lvl3pPr indent="-342900" lvl="2" marL="1371600" rtl="0" algn="l">
              <a:spcBef>
                <a:spcPts val="0"/>
              </a:spcBef>
              <a:spcAft>
                <a:spcPts val="0"/>
              </a:spcAft>
              <a:buClr>
                <a:schemeClr val="dk1"/>
              </a:buClr>
              <a:buSzPts val="1800"/>
              <a:buChar char="■"/>
              <a:defRPr sz="1800"/>
            </a:lvl3pPr>
            <a:lvl4pPr indent="-342900" lvl="3" marL="1828800" rtl="0" algn="l">
              <a:spcBef>
                <a:spcPts val="0"/>
              </a:spcBef>
              <a:spcAft>
                <a:spcPts val="0"/>
              </a:spcAft>
              <a:buClr>
                <a:schemeClr val="dk1"/>
              </a:buClr>
              <a:buSzPts val="1800"/>
              <a:buChar char="●"/>
              <a:defRPr sz="1800"/>
            </a:lvl4pPr>
            <a:lvl5pPr indent="-342900" lvl="4" marL="2286000" rtl="0" algn="l">
              <a:spcBef>
                <a:spcPts val="0"/>
              </a:spcBef>
              <a:spcAft>
                <a:spcPts val="0"/>
              </a:spcAft>
              <a:buClr>
                <a:schemeClr val="dk1"/>
              </a:buClr>
              <a:buSzPts val="1800"/>
              <a:buChar char="○"/>
              <a:defRPr sz="18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2852" name="Google Shape;2852;p552"/>
          <p:cNvSpPr/>
          <p:nvPr>
            <p:ph idx="2" type="pic"/>
          </p:nvPr>
        </p:nvSpPr>
        <p:spPr>
          <a:xfrm>
            <a:off x="5251450" y="702659"/>
            <a:ext cx="3892500" cy="3471600"/>
          </a:xfrm>
          <a:prstGeom prst="rect">
            <a:avLst/>
          </a:prstGeom>
          <a:noFill/>
          <a:ln>
            <a:noFill/>
          </a:ln>
        </p:spPr>
      </p:sp>
      <p:sp>
        <p:nvSpPr>
          <p:cNvPr id="2853" name="Google Shape;2853;p552"/>
          <p:cNvSpPr txBox="1"/>
          <p:nvPr>
            <p:ph idx="3" type="body"/>
          </p:nvPr>
        </p:nvSpPr>
        <p:spPr>
          <a:xfrm>
            <a:off x="431800" y="4279697"/>
            <a:ext cx="8712300" cy="863700"/>
          </a:xfrm>
          <a:prstGeom prst="rect">
            <a:avLst/>
          </a:prstGeom>
          <a:noFill/>
          <a:ln>
            <a:noFill/>
          </a:ln>
        </p:spPr>
        <p:txBody>
          <a:bodyPr anchorCtr="0" anchor="b" bIns="72000" lIns="0" spcFirstLastPara="1" rIns="108000" wrap="square" tIns="0">
            <a:noAutofit/>
          </a:bodyPr>
          <a:lstStyle>
            <a:lvl1pPr indent="-228600" lvl="0" marL="457200" rtl="0" algn="r">
              <a:lnSpc>
                <a:spcPct val="114000"/>
              </a:lnSpc>
              <a:spcBef>
                <a:spcPts val="0"/>
              </a:spcBef>
              <a:spcAft>
                <a:spcPts val="0"/>
              </a:spcAft>
              <a:buClr>
                <a:schemeClr val="lt1"/>
              </a:buClr>
              <a:buSzPts val="1400"/>
              <a:buNone/>
              <a:defRPr sz="1400">
                <a:solidFill>
                  <a:schemeClr val="lt1"/>
                </a:solidFill>
              </a:defRPr>
            </a:lvl1pPr>
            <a:lvl2pPr indent="-304800" lvl="1" marL="914400" rtl="0" algn="l">
              <a:spcBef>
                <a:spcPts val="0"/>
              </a:spcBef>
              <a:spcAft>
                <a:spcPts val="0"/>
              </a:spcAft>
              <a:buClr>
                <a:schemeClr val="dk1"/>
              </a:buClr>
              <a:buSzPts val="1200"/>
              <a:buChar char="○"/>
              <a:defRPr sz="1200"/>
            </a:lvl2pPr>
            <a:lvl3pPr indent="-304800" lvl="2" marL="1371600" rtl="0" algn="l">
              <a:spcBef>
                <a:spcPts val="0"/>
              </a:spcBef>
              <a:spcAft>
                <a:spcPts val="0"/>
              </a:spcAft>
              <a:buClr>
                <a:schemeClr val="dk1"/>
              </a:buClr>
              <a:buSzPts val="1200"/>
              <a:buChar char="■"/>
              <a:defRPr sz="1200"/>
            </a:lvl3pPr>
            <a:lvl4pPr indent="-304800" lvl="3" marL="1828800" rtl="0" algn="l">
              <a:spcBef>
                <a:spcPts val="0"/>
              </a:spcBef>
              <a:spcAft>
                <a:spcPts val="0"/>
              </a:spcAft>
              <a:buClr>
                <a:schemeClr val="dk1"/>
              </a:buClr>
              <a:buSzPts val="1200"/>
              <a:buChar char="●"/>
              <a:defRPr sz="1200"/>
            </a:lvl4pPr>
            <a:lvl5pPr indent="-304800" lvl="4" marL="2286000" rtl="0" algn="l">
              <a:spcBef>
                <a:spcPts val="0"/>
              </a:spcBef>
              <a:spcAft>
                <a:spcPts val="0"/>
              </a:spcAft>
              <a:buClr>
                <a:schemeClr val="dk1"/>
              </a:buClr>
              <a:buSzPts val="1200"/>
              <a:buChar char="○"/>
              <a:defRPr sz="12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2854" name="Google Shape;2854;p55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lt1"/>
                </a:solidFill>
                <a:latin typeface="Poppins"/>
                <a:ea typeface="Poppins"/>
                <a:cs typeface="Poppins"/>
                <a:sym typeface="Poppins"/>
              </a:defRPr>
            </a:lvl1pPr>
            <a:lvl2pPr lvl="1" rtl="0">
              <a:buNone/>
              <a:defRPr sz="1300">
                <a:solidFill>
                  <a:schemeClr val="lt1"/>
                </a:solidFill>
                <a:latin typeface="Poppins"/>
                <a:ea typeface="Poppins"/>
                <a:cs typeface="Poppins"/>
                <a:sym typeface="Poppins"/>
              </a:defRPr>
            </a:lvl2pPr>
            <a:lvl3pPr lvl="2" rtl="0">
              <a:buNone/>
              <a:defRPr sz="1300">
                <a:solidFill>
                  <a:schemeClr val="lt1"/>
                </a:solidFill>
                <a:latin typeface="Poppins"/>
                <a:ea typeface="Poppins"/>
                <a:cs typeface="Poppins"/>
                <a:sym typeface="Poppins"/>
              </a:defRPr>
            </a:lvl3pPr>
            <a:lvl4pPr lvl="3" rtl="0">
              <a:buNone/>
              <a:defRPr sz="1300">
                <a:solidFill>
                  <a:schemeClr val="lt1"/>
                </a:solidFill>
                <a:latin typeface="Poppins"/>
                <a:ea typeface="Poppins"/>
                <a:cs typeface="Poppins"/>
                <a:sym typeface="Poppins"/>
              </a:defRPr>
            </a:lvl4pPr>
            <a:lvl5pPr lvl="4" rtl="0">
              <a:buNone/>
              <a:defRPr sz="1300">
                <a:solidFill>
                  <a:schemeClr val="lt1"/>
                </a:solidFill>
                <a:latin typeface="Poppins"/>
                <a:ea typeface="Poppins"/>
                <a:cs typeface="Poppins"/>
                <a:sym typeface="Poppins"/>
              </a:defRPr>
            </a:lvl5pPr>
            <a:lvl6pPr lvl="5" rtl="0">
              <a:buNone/>
              <a:defRPr sz="1300">
                <a:solidFill>
                  <a:schemeClr val="lt1"/>
                </a:solidFill>
                <a:latin typeface="Poppins"/>
                <a:ea typeface="Poppins"/>
                <a:cs typeface="Poppins"/>
                <a:sym typeface="Poppins"/>
              </a:defRPr>
            </a:lvl6pPr>
            <a:lvl7pPr lvl="6" rtl="0">
              <a:buNone/>
              <a:defRPr sz="1300">
                <a:solidFill>
                  <a:schemeClr val="lt1"/>
                </a:solidFill>
                <a:latin typeface="Poppins"/>
                <a:ea typeface="Poppins"/>
                <a:cs typeface="Poppins"/>
                <a:sym typeface="Poppins"/>
              </a:defRPr>
            </a:lvl7pPr>
            <a:lvl8pPr lvl="7" rtl="0">
              <a:buNone/>
              <a:defRPr sz="1300">
                <a:solidFill>
                  <a:schemeClr val="lt1"/>
                </a:solidFill>
                <a:latin typeface="Poppins"/>
                <a:ea typeface="Poppins"/>
                <a:cs typeface="Poppins"/>
                <a:sym typeface="Poppins"/>
              </a:defRPr>
            </a:lvl8pPr>
            <a:lvl9pPr lvl="8" rtl="0">
              <a:buNone/>
              <a:defRPr sz="1300">
                <a:solidFill>
                  <a:schemeClr val="lt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2744">
          <p15:clr>
            <a:srgbClr val="FBAE40"/>
          </p15:clr>
        </p15:guide>
        <p15:guide id="5" pos="5488">
          <p15:clr>
            <a:srgbClr val="FBAE40"/>
          </p15:clr>
        </p15:guide>
      </p15:sldGuideLst>
    </p:ext>
  </p:extLst>
</p:sldLayout>
</file>

<file path=ppt/slideLayouts/slideLayout5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Light)" showMasterSp="0">
  <p:cSld name="Full image (Light)">
    <p:bg>
      <p:bgPr>
        <a:solidFill>
          <a:schemeClr val="lt2"/>
        </a:solidFill>
      </p:bgPr>
    </p:bg>
    <p:spTree>
      <p:nvGrpSpPr>
        <p:cNvPr id="2855" name="Shape 2855"/>
        <p:cNvGrpSpPr/>
        <p:nvPr/>
      </p:nvGrpSpPr>
      <p:grpSpPr>
        <a:xfrm>
          <a:off x="0" y="0"/>
          <a:ext cx="0" cy="0"/>
          <a:chOff x="0" y="0"/>
          <a:chExt cx="0" cy="0"/>
        </a:xfrm>
      </p:grpSpPr>
      <p:sp>
        <p:nvSpPr>
          <p:cNvPr id="2856" name="Google Shape;2856;p553"/>
          <p:cNvSpPr/>
          <p:nvPr>
            <p:ph idx="2" type="pic"/>
          </p:nvPr>
        </p:nvSpPr>
        <p:spPr>
          <a:xfrm>
            <a:off x="431802" y="411162"/>
            <a:ext cx="8280300" cy="4321200"/>
          </a:xfrm>
          <a:prstGeom prst="rect">
            <a:avLst/>
          </a:prstGeom>
          <a:noFill/>
          <a:ln>
            <a:noFill/>
          </a:ln>
        </p:spPr>
      </p:sp>
      <p:sp>
        <p:nvSpPr>
          <p:cNvPr id="2857" name="Google Shape;2857;p553"/>
          <p:cNvSpPr txBox="1"/>
          <p:nvPr>
            <p:ph idx="1" type="body"/>
          </p:nvPr>
        </p:nvSpPr>
        <p:spPr>
          <a:xfrm>
            <a:off x="431800" y="4279697"/>
            <a:ext cx="8712300" cy="863700"/>
          </a:xfrm>
          <a:prstGeom prst="rect">
            <a:avLst/>
          </a:prstGeom>
          <a:noFill/>
          <a:ln>
            <a:noFill/>
          </a:ln>
        </p:spPr>
        <p:txBody>
          <a:bodyPr anchorCtr="0" anchor="b" bIns="72000" lIns="0" spcFirstLastPara="1" rIns="108000" wrap="square" tIns="0">
            <a:noAutofit/>
          </a:bodyPr>
          <a:lstStyle>
            <a:lvl1pPr indent="-228600" lvl="0" marL="457200" rtl="0" algn="r">
              <a:lnSpc>
                <a:spcPct val="114000"/>
              </a:lnSpc>
              <a:spcBef>
                <a:spcPts val="0"/>
              </a:spcBef>
              <a:spcAft>
                <a:spcPts val="0"/>
              </a:spcAft>
              <a:buClr>
                <a:schemeClr val="lt1"/>
              </a:buClr>
              <a:buSzPts val="1400"/>
              <a:buNone/>
              <a:defRPr sz="1400">
                <a:solidFill>
                  <a:schemeClr val="lt1"/>
                </a:solidFill>
              </a:defRPr>
            </a:lvl1pPr>
            <a:lvl2pPr indent="-304800" lvl="1" marL="914400" rtl="0" algn="l">
              <a:spcBef>
                <a:spcPts val="0"/>
              </a:spcBef>
              <a:spcAft>
                <a:spcPts val="0"/>
              </a:spcAft>
              <a:buClr>
                <a:schemeClr val="dk1"/>
              </a:buClr>
              <a:buSzPts val="1200"/>
              <a:buChar char="○"/>
              <a:defRPr sz="1200"/>
            </a:lvl2pPr>
            <a:lvl3pPr indent="-304800" lvl="2" marL="1371600" rtl="0" algn="l">
              <a:spcBef>
                <a:spcPts val="0"/>
              </a:spcBef>
              <a:spcAft>
                <a:spcPts val="0"/>
              </a:spcAft>
              <a:buClr>
                <a:schemeClr val="dk1"/>
              </a:buClr>
              <a:buSzPts val="1200"/>
              <a:buChar char="■"/>
              <a:defRPr sz="1200"/>
            </a:lvl3pPr>
            <a:lvl4pPr indent="-304800" lvl="3" marL="1828800" rtl="0" algn="l">
              <a:spcBef>
                <a:spcPts val="0"/>
              </a:spcBef>
              <a:spcAft>
                <a:spcPts val="0"/>
              </a:spcAft>
              <a:buClr>
                <a:schemeClr val="dk1"/>
              </a:buClr>
              <a:buSzPts val="1200"/>
              <a:buChar char="●"/>
              <a:defRPr sz="1200"/>
            </a:lvl4pPr>
            <a:lvl5pPr indent="-304800" lvl="4" marL="2286000" rtl="0" algn="l">
              <a:spcBef>
                <a:spcPts val="0"/>
              </a:spcBef>
              <a:spcAft>
                <a:spcPts val="0"/>
              </a:spcAft>
              <a:buClr>
                <a:schemeClr val="dk1"/>
              </a:buClr>
              <a:buSzPts val="1200"/>
              <a:buChar char="○"/>
              <a:defRPr sz="1200"/>
            </a:lvl5pPr>
            <a:lvl6pPr indent="-342900" lvl="5" marL="2743200" rtl="0" algn="l">
              <a:spcBef>
                <a:spcPts val="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2858" name="Google Shape;2858;p55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lt1"/>
                </a:solidFill>
                <a:latin typeface="Poppins"/>
                <a:ea typeface="Poppins"/>
                <a:cs typeface="Poppins"/>
                <a:sym typeface="Poppins"/>
              </a:defRPr>
            </a:lvl1pPr>
            <a:lvl2pPr lvl="1" rtl="0">
              <a:buNone/>
              <a:defRPr sz="1300">
                <a:solidFill>
                  <a:schemeClr val="lt1"/>
                </a:solidFill>
                <a:latin typeface="Poppins"/>
                <a:ea typeface="Poppins"/>
                <a:cs typeface="Poppins"/>
                <a:sym typeface="Poppins"/>
              </a:defRPr>
            </a:lvl2pPr>
            <a:lvl3pPr lvl="2" rtl="0">
              <a:buNone/>
              <a:defRPr sz="1300">
                <a:solidFill>
                  <a:schemeClr val="lt1"/>
                </a:solidFill>
                <a:latin typeface="Poppins"/>
                <a:ea typeface="Poppins"/>
                <a:cs typeface="Poppins"/>
                <a:sym typeface="Poppins"/>
              </a:defRPr>
            </a:lvl3pPr>
            <a:lvl4pPr lvl="3" rtl="0">
              <a:buNone/>
              <a:defRPr sz="1300">
                <a:solidFill>
                  <a:schemeClr val="lt1"/>
                </a:solidFill>
                <a:latin typeface="Poppins"/>
                <a:ea typeface="Poppins"/>
                <a:cs typeface="Poppins"/>
                <a:sym typeface="Poppins"/>
              </a:defRPr>
            </a:lvl4pPr>
            <a:lvl5pPr lvl="4" rtl="0">
              <a:buNone/>
              <a:defRPr sz="1300">
                <a:solidFill>
                  <a:schemeClr val="lt1"/>
                </a:solidFill>
                <a:latin typeface="Poppins"/>
                <a:ea typeface="Poppins"/>
                <a:cs typeface="Poppins"/>
                <a:sym typeface="Poppins"/>
              </a:defRPr>
            </a:lvl5pPr>
            <a:lvl6pPr lvl="5" rtl="0">
              <a:buNone/>
              <a:defRPr sz="1300">
                <a:solidFill>
                  <a:schemeClr val="lt1"/>
                </a:solidFill>
                <a:latin typeface="Poppins"/>
                <a:ea typeface="Poppins"/>
                <a:cs typeface="Poppins"/>
                <a:sym typeface="Poppins"/>
              </a:defRPr>
            </a:lvl6pPr>
            <a:lvl7pPr lvl="6" rtl="0">
              <a:buNone/>
              <a:defRPr sz="1300">
                <a:solidFill>
                  <a:schemeClr val="lt1"/>
                </a:solidFill>
                <a:latin typeface="Poppins"/>
                <a:ea typeface="Poppins"/>
                <a:cs typeface="Poppins"/>
                <a:sym typeface="Poppins"/>
              </a:defRPr>
            </a:lvl7pPr>
            <a:lvl8pPr lvl="7" rtl="0">
              <a:buNone/>
              <a:defRPr sz="1300">
                <a:solidFill>
                  <a:schemeClr val="lt1"/>
                </a:solidFill>
                <a:latin typeface="Poppins"/>
                <a:ea typeface="Poppins"/>
                <a:cs typeface="Poppins"/>
                <a:sym typeface="Poppins"/>
              </a:defRPr>
            </a:lvl8pPr>
            <a:lvl9pPr lvl="8" rtl="0">
              <a:buNone/>
              <a:defRPr sz="1300">
                <a:solidFill>
                  <a:schemeClr val="lt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p:cSld name="TITLE_AND_BODY_1_1">
    <p:spTree>
      <p:nvGrpSpPr>
        <p:cNvPr id="298" name="Shape 298"/>
        <p:cNvGrpSpPr/>
        <p:nvPr/>
      </p:nvGrpSpPr>
      <p:grpSpPr>
        <a:xfrm>
          <a:off x="0" y="0"/>
          <a:ext cx="0" cy="0"/>
          <a:chOff x="0" y="0"/>
          <a:chExt cx="0" cy="0"/>
        </a:xfrm>
      </p:grpSpPr>
      <p:sp>
        <p:nvSpPr>
          <p:cNvPr id="299" name="Google Shape;299;p57"/>
          <p:cNvSpPr/>
          <p:nvPr/>
        </p:nvSpPr>
        <p:spPr>
          <a:xfrm>
            <a:off x="212550" y="240450"/>
            <a:ext cx="8718900" cy="4662600"/>
          </a:xfrm>
          <a:prstGeom prst="rect">
            <a:avLst/>
          </a:prstGeom>
          <a:noFill/>
          <a:ln cap="flat" cmpd="sng" w="38100">
            <a:solidFill>
              <a:srgbClr val="FFC17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01" name="Google Shape;301;p57"/>
          <p:cNvSpPr txBox="1"/>
          <p:nvPr>
            <p:ph idx="1" type="subTitle"/>
          </p:nvPr>
        </p:nvSpPr>
        <p:spPr>
          <a:xfrm>
            <a:off x="1839950" y="5018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302" name="Google Shape;302;p57"/>
          <p:cNvSpPr/>
          <p:nvPr/>
        </p:nvSpPr>
        <p:spPr>
          <a:xfrm>
            <a:off x="3929100" y="1212800"/>
            <a:ext cx="1285800" cy="861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57"/>
          <p:cNvSpPr txBox="1"/>
          <p:nvPr>
            <p:ph idx="2" type="body"/>
          </p:nvPr>
        </p:nvSpPr>
        <p:spPr>
          <a:xfrm>
            <a:off x="623700" y="1599450"/>
            <a:ext cx="7848900" cy="3010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1">
  <p:cSld name="TITLE_AND_BODY_1_1_1">
    <p:spTree>
      <p:nvGrpSpPr>
        <p:cNvPr id="304" name="Shape 304"/>
        <p:cNvGrpSpPr/>
        <p:nvPr/>
      </p:nvGrpSpPr>
      <p:grpSpPr>
        <a:xfrm>
          <a:off x="0" y="0"/>
          <a:ext cx="0" cy="0"/>
          <a:chOff x="0" y="0"/>
          <a:chExt cx="0" cy="0"/>
        </a:xfrm>
      </p:grpSpPr>
      <p:sp>
        <p:nvSpPr>
          <p:cNvPr id="305" name="Google Shape;305;p58"/>
          <p:cNvSpPr/>
          <p:nvPr/>
        </p:nvSpPr>
        <p:spPr>
          <a:xfrm>
            <a:off x="212550" y="240450"/>
            <a:ext cx="8718900" cy="46626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07" name="Google Shape;307;p58"/>
          <p:cNvSpPr txBox="1"/>
          <p:nvPr>
            <p:ph idx="1" type="subTitle"/>
          </p:nvPr>
        </p:nvSpPr>
        <p:spPr>
          <a:xfrm>
            <a:off x="1839950" y="5018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308" name="Google Shape;308;p58"/>
          <p:cNvSpPr txBox="1"/>
          <p:nvPr>
            <p:ph idx="2" type="body"/>
          </p:nvPr>
        </p:nvSpPr>
        <p:spPr>
          <a:xfrm>
            <a:off x="623700" y="1599450"/>
            <a:ext cx="7848900" cy="3010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1 1">
  <p:cSld name="TITLE_AND_BODY_1_1_1_2">
    <p:spTree>
      <p:nvGrpSpPr>
        <p:cNvPr id="309" name="Shape 309"/>
        <p:cNvGrpSpPr/>
        <p:nvPr/>
      </p:nvGrpSpPr>
      <p:grpSpPr>
        <a:xfrm>
          <a:off x="0" y="0"/>
          <a:ext cx="0" cy="0"/>
          <a:chOff x="0" y="0"/>
          <a:chExt cx="0" cy="0"/>
        </a:xfrm>
      </p:grpSpPr>
      <p:sp>
        <p:nvSpPr>
          <p:cNvPr id="310" name="Google Shape;310;p59"/>
          <p:cNvSpPr/>
          <p:nvPr/>
        </p:nvSpPr>
        <p:spPr>
          <a:xfrm>
            <a:off x="212550" y="240450"/>
            <a:ext cx="8718900" cy="46626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12" name="Google Shape;312;p59"/>
          <p:cNvSpPr txBox="1"/>
          <p:nvPr>
            <p:ph idx="1" type="subTitle"/>
          </p:nvPr>
        </p:nvSpPr>
        <p:spPr>
          <a:xfrm>
            <a:off x="1839950" y="5018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313" name="Google Shape;313;p59"/>
          <p:cNvSpPr txBox="1"/>
          <p:nvPr>
            <p:ph idx="2" type="body"/>
          </p:nvPr>
        </p:nvSpPr>
        <p:spPr>
          <a:xfrm>
            <a:off x="623700" y="1599450"/>
            <a:ext cx="7848900" cy="3010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1 2">
  <p:cSld name="TITLE_AND_BODY_1_1_1_3">
    <p:spTree>
      <p:nvGrpSpPr>
        <p:cNvPr id="314" name="Shape 314"/>
        <p:cNvGrpSpPr/>
        <p:nvPr/>
      </p:nvGrpSpPr>
      <p:grpSpPr>
        <a:xfrm>
          <a:off x="0" y="0"/>
          <a:ext cx="0" cy="0"/>
          <a:chOff x="0" y="0"/>
          <a:chExt cx="0" cy="0"/>
        </a:xfrm>
      </p:grpSpPr>
      <p:sp>
        <p:nvSpPr>
          <p:cNvPr id="315" name="Google Shape;315;p60"/>
          <p:cNvSpPr/>
          <p:nvPr/>
        </p:nvSpPr>
        <p:spPr>
          <a:xfrm>
            <a:off x="212550" y="240450"/>
            <a:ext cx="8718900" cy="4662600"/>
          </a:xfrm>
          <a:prstGeom prst="rect">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17" name="Google Shape;317;p60"/>
          <p:cNvSpPr txBox="1"/>
          <p:nvPr>
            <p:ph idx="1" type="subTitle"/>
          </p:nvPr>
        </p:nvSpPr>
        <p:spPr>
          <a:xfrm>
            <a:off x="1839950" y="5018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318" name="Google Shape;318;p60"/>
          <p:cNvSpPr txBox="1"/>
          <p:nvPr>
            <p:ph idx="2" type="body"/>
          </p:nvPr>
        </p:nvSpPr>
        <p:spPr>
          <a:xfrm>
            <a:off x="623700" y="1599450"/>
            <a:ext cx="7848900" cy="3010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1 3">
  <p:cSld name="TITLE_AND_BODY_1_1_1_4">
    <p:spTree>
      <p:nvGrpSpPr>
        <p:cNvPr id="319" name="Shape 319"/>
        <p:cNvGrpSpPr/>
        <p:nvPr/>
      </p:nvGrpSpPr>
      <p:grpSpPr>
        <a:xfrm>
          <a:off x="0" y="0"/>
          <a:ext cx="0" cy="0"/>
          <a:chOff x="0" y="0"/>
          <a:chExt cx="0" cy="0"/>
        </a:xfrm>
      </p:grpSpPr>
      <p:sp>
        <p:nvSpPr>
          <p:cNvPr id="320" name="Google Shape;320;p61"/>
          <p:cNvSpPr/>
          <p:nvPr/>
        </p:nvSpPr>
        <p:spPr>
          <a:xfrm>
            <a:off x="212550" y="240450"/>
            <a:ext cx="8718900" cy="4662600"/>
          </a:xfrm>
          <a:prstGeom prst="rect">
            <a:avLst/>
          </a:prstGeom>
          <a:noFill/>
          <a:ln cap="flat" cmpd="sng" w="381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22" name="Google Shape;322;p61"/>
          <p:cNvSpPr txBox="1"/>
          <p:nvPr>
            <p:ph idx="1" type="subTitle"/>
          </p:nvPr>
        </p:nvSpPr>
        <p:spPr>
          <a:xfrm>
            <a:off x="1839950" y="5018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323" name="Google Shape;323;p61"/>
          <p:cNvSpPr txBox="1"/>
          <p:nvPr>
            <p:ph idx="2" type="body"/>
          </p:nvPr>
        </p:nvSpPr>
        <p:spPr>
          <a:xfrm>
            <a:off x="623700" y="1599450"/>
            <a:ext cx="7848900" cy="3010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1 4">
  <p:cSld name="TITLE_AND_BODY_1_1_1_5">
    <p:spTree>
      <p:nvGrpSpPr>
        <p:cNvPr id="324" name="Shape 324"/>
        <p:cNvGrpSpPr/>
        <p:nvPr/>
      </p:nvGrpSpPr>
      <p:grpSpPr>
        <a:xfrm>
          <a:off x="0" y="0"/>
          <a:ext cx="0" cy="0"/>
          <a:chOff x="0" y="0"/>
          <a:chExt cx="0" cy="0"/>
        </a:xfrm>
      </p:grpSpPr>
      <p:sp>
        <p:nvSpPr>
          <p:cNvPr id="325" name="Google Shape;325;p62"/>
          <p:cNvSpPr/>
          <p:nvPr/>
        </p:nvSpPr>
        <p:spPr>
          <a:xfrm>
            <a:off x="212550" y="240450"/>
            <a:ext cx="8718900" cy="46626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27" name="Google Shape;327;p62"/>
          <p:cNvSpPr txBox="1"/>
          <p:nvPr>
            <p:ph idx="1" type="subTitle"/>
          </p:nvPr>
        </p:nvSpPr>
        <p:spPr>
          <a:xfrm>
            <a:off x="1839950" y="5018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328" name="Google Shape;328;p62"/>
          <p:cNvSpPr txBox="1"/>
          <p:nvPr>
            <p:ph idx="2" type="body"/>
          </p:nvPr>
        </p:nvSpPr>
        <p:spPr>
          <a:xfrm>
            <a:off x="623700" y="1599450"/>
            <a:ext cx="7848900" cy="3010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p:cSld name="TITLE_AND_BODY_1_1_1_1">
    <p:spTree>
      <p:nvGrpSpPr>
        <p:cNvPr id="329" name="Shape 329"/>
        <p:cNvGrpSpPr/>
        <p:nvPr/>
      </p:nvGrpSpPr>
      <p:grpSpPr>
        <a:xfrm>
          <a:off x="0" y="0"/>
          <a:ext cx="0" cy="0"/>
          <a:chOff x="0" y="0"/>
          <a:chExt cx="0" cy="0"/>
        </a:xfrm>
      </p:grpSpPr>
      <p:sp>
        <p:nvSpPr>
          <p:cNvPr id="330" name="Google Shape;330;p63"/>
          <p:cNvSpPr/>
          <p:nvPr/>
        </p:nvSpPr>
        <p:spPr>
          <a:xfrm>
            <a:off x="212550" y="240450"/>
            <a:ext cx="8718900" cy="4662600"/>
          </a:xfrm>
          <a:prstGeom prst="rect">
            <a:avLst/>
          </a:prstGeom>
          <a:noFill/>
          <a:ln cap="flat" cmpd="sng" w="38100">
            <a:solidFill>
              <a:srgbClr val="FFC17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32" name="Google Shape;332;p63"/>
          <p:cNvSpPr txBox="1"/>
          <p:nvPr>
            <p:ph idx="1" type="subTitle"/>
          </p:nvPr>
        </p:nvSpPr>
        <p:spPr>
          <a:xfrm>
            <a:off x="1839950" y="7304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cxnSp>
        <p:nvCxnSpPr>
          <p:cNvPr id="333" name="Google Shape;333;p63"/>
          <p:cNvCxnSpPr/>
          <p:nvPr/>
        </p:nvCxnSpPr>
        <p:spPr>
          <a:xfrm>
            <a:off x="4566750" y="1929600"/>
            <a:ext cx="10500" cy="1589100"/>
          </a:xfrm>
          <a:prstGeom prst="straightConnector1">
            <a:avLst/>
          </a:prstGeom>
          <a:noFill/>
          <a:ln cap="flat" cmpd="sng" w="38100">
            <a:solidFill>
              <a:srgbClr val="FFC17A"/>
            </a:solidFill>
            <a:prstDash val="solid"/>
            <a:round/>
            <a:headEnd len="med" w="med" type="none"/>
            <a:tailEnd len="med" w="med" type="none"/>
          </a:ln>
        </p:spPr>
      </p:cxnSp>
      <p:sp>
        <p:nvSpPr>
          <p:cNvPr id="334" name="Google Shape;334;p63"/>
          <p:cNvSpPr txBox="1"/>
          <p:nvPr>
            <p:ph idx="2" type="body"/>
          </p:nvPr>
        </p:nvSpPr>
        <p:spPr>
          <a:xfrm>
            <a:off x="937850"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335" name="Google Shape;335;p63"/>
          <p:cNvSpPr txBox="1"/>
          <p:nvPr>
            <p:ph idx="3" type="body"/>
          </p:nvPr>
        </p:nvSpPr>
        <p:spPr>
          <a:xfrm>
            <a:off x="5201375"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1">
  <p:cSld name="TITLE_AND_BODY_1_1_1_1_1">
    <p:spTree>
      <p:nvGrpSpPr>
        <p:cNvPr id="336" name="Shape 336"/>
        <p:cNvGrpSpPr/>
        <p:nvPr/>
      </p:nvGrpSpPr>
      <p:grpSpPr>
        <a:xfrm>
          <a:off x="0" y="0"/>
          <a:ext cx="0" cy="0"/>
          <a:chOff x="0" y="0"/>
          <a:chExt cx="0" cy="0"/>
        </a:xfrm>
      </p:grpSpPr>
      <p:sp>
        <p:nvSpPr>
          <p:cNvPr id="337" name="Google Shape;337;p64"/>
          <p:cNvSpPr/>
          <p:nvPr/>
        </p:nvSpPr>
        <p:spPr>
          <a:xfrm>
            <a:off x="212550" y="240450"/>
            <a:ext cx="8718900" cy="46626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39" name="Google Shape;339;p64"/>
          <p:cNvSpPr txBox="1"/>
          <p:nvPr>
            <p:ph idx="1" type="subTitle"/>
          </p:nvPr>
        </p:nvSpPr>
        <p:spPr>
          <a:xfrm>
            <a:off x="1839950" y="7304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cxnSp>
        <p:nvCxnSpPr>
          <p:cNvPr id="340" name="Google Shape;340;p64"/>
          <p:cNvCxnSpPr/>
          <p:nvPr/>
        </p:nvCxnSpPr>
        <p:spPr>
          <a:xfrm>
            <a:off x="4566750" y="1929600"/>
            <a:ext cx="10500" cy="1589100"/>
          </a:xfrm>
          <a:prstGeom prst="straightConnector1">
            <a:avLst/>
          </a:prstGeom>
          <a:noFill/>
          <a:ln cap="flat" cmpd="sng" w="38100">
            <a:solidFill>
              <a:schemeClr val="dk2"/>
            </a:solidFill>
            <a:prstDash val="solid"/>
            <a:round/>
            <a:headEnd len="med" w="med" type="none"/>
            <a:tailEnd len="med" w="med" type="none"/>
          </a:ln>
        </p:spPr>
      </p:cxnSp>
      <p:sp>
        <p:nvSpPr>
          <p:cNvPr id="341" name="Google Shape;341;p64"/>
          <p:cNvSpPr txBox="1"/>
          <p:nvPr>
            <p:ph idx="2" type="body"/>
          </p:nvPr>
        </p:nvSpPr>
        <p:spPr>
          <a:xfrm>
            <a:off x="937850"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342" name="Google Shape;342;p64"/>
          <p:cNvSpPr txBox="1"/>
          <p:nvPr>
            <p:ph idx="3" type="body"/>
          </p:nvPr>
        </p:nvSpPr>
        <p:spPr>
          <a:xfrm>
            <a:off x="5201375"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1 1">
  <p:cSld name="TITLE_AND_BODY_1_1_1_1_1_1">
    <p:spTree>
      <p:nvGrpSpPr>
        <p:cNvPr id="343" name="Shape 343"/>
        <p:cNvGrpSpPr/>
        <p:nvPr/>
      </p:nvGrpSpPr>
      <p:grpSpPr>
        <a:xfrm>
          <a:off x="0" y="0"/>
          <a:ext cx="0" cy="0"/>
          <a:chOff x="0" y="0"/>
          <a:chExt cx="0" cy="0"/>
        </a:xfrm>
      </p:grpSpPr>
      <p:sp>
        <p:nvSpPr>
          <p:cNvPr id="344" name="Google Shape;344;p65"/>
          <p:cNvSpPr/>
          <p:nvPr/>
        </p:nvSpPr>
        <p:spPr>
          <a:xfrm>
            <a:off x="212550" y="240450"/>
            <a:ext cx="8718900" cy="46626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46" name="Google Shape;346;p65"/>
          <p:cNvSpPr txBox="1"/>
          <p:nvPr>
            <p:ph idx="1" type="subTitle"/>
          </p:nvPr>
        </p:nvSpPr>
        <p:spPr>
          <a:xfrm>
            <a:off x="1839950" y="7304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cxnSp>
        <p:nvCxnSpPr>
          <p:cNvPr id="347" name="Google Shape;347;p65"/>
          <p:cNvCxnSpPr/>
          <p:nvPr/>
        </p:nvCxnSpPr>
        <p:spPr>
          <a:xfrm>
            <a:off x="4566750" y="1929600"/>
            <a:ext cx="10500" cy="1589100"/>
          </a:xfrm>
          <a:prstGeom prst="straightConnector1">
            <a:avLst/>
          </a:prstGeom>
          <a:noFill/>
          <a:ln cap="flat" cmpd="sng" w="38100">
            <a:solidFill>
              <a:schemeClr val="accent1"/>
            </a:solidFill>
            <a:prstDash val="solid"/>
            <a:round/>
            <a:headEnd len="med" w="med" type="none"/>
            <a:tailEnd len="med" w="med" type="none"/>
          </a:ln>
        </p:spPr>
      </p:cxnSp>
      <p:sp>
        <p:nvSpPr>
          <p:cNvPr id="348" name="Google Shape;348;p65"/>
          <p:cNvSpPr txBox="1"/>
          <p:nvPr>
            <p:ph idx="2" type="body"/>
          </p:nvPr>
        </p:nvSpPr>
        <p:spPr>
          <a:xfrm>
            <a:off x="937850"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349" name="Google Shape;349;p65"/>
          <p:cNvSpPr txBox="1"/>
          <p:nvPr>
            <p:ph idx="3" type="body"/>
          </p:nvPr>
        </p:nvSpPr>
        <p:spPr>
          <a:xfrm>
            <a:off x="5201375"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1 1 1">
  <p:cSld name="TITLE_AND_BODY_1_1_1_1_1_1_1">
    <p:spTree>
      <p:nvGrpSpPr>
        <p:cNvPr id="350" name="Shape 350"/>
        <p:cNvGrpSpPr/>
        <p:nvPr/>
      </p:nvGrpSpPr>
      <p:grpSpPr>
        <a:xfrm>
          <a:off x="0" y="0"/>
          <a:ext cx="0" cy="0"/>
          <a:chOff x="0" y="0"/>
          <a:chExt cx="0" cy="0"/>
        </a:xfrm>
      </p:grpSpPr>
      <p:sp>
        <p:nvSpPr>
          <p:cNvPr id="351" name="Google Shape;351;p66"/>
          <p:cNvSpPr/>
          <p:nvPr/>
        </p:nvSpPr>
        <p:spPr>
          <a:xfrm>
            <a:off x="212550" y="240450"/>
            <a:ext cx="8718900" cy="4662600"/>
          </a:xfrm>
          <a:prstGeom prst="rect">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53" name="Google Shape;353;p66"/>
          <p:cNvSpPr txBox="1"/>
          <p:nvPr>
            <p:ph idx="1" type="subTitle"/>
          </p:nvPr>
        </p:nvSpPr>
        <p:spPr>
          <a:xfrm>
            <a:off x="1839950" y="7304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cxnSp>
        <p:nvCxnSpPr>
          <p:cNvPr id="354" name="Google Shape;354;p66"/>
          <p:cNvCxnSpPr/>
          <p:nvPr/>
        </p:nvCxnSpPr>
        <p:spPr>
          <a:xfrm>
            <a:off x="4566750" y="1929600"/>
            <a:ext cx="10500" cy="1589100"/>
          </a:xfrm>
          <a:prstGeom prst="straightConnector1">
            <a:avLst/>
          </a:prstGeom>
          <a:noFill/>
          <a:ln cap="flat" cmpd="sng" w="38100">
            <a:solidFill>
              <a:schemeClr val="accent2"/>
            </a:solidFill>
            <a:prstDash val="solid"/>
            <a:round/>
            <a:headEnd len="med" w="med" type="none"/>
            <a:tailEnd len="med" w="med" type="none"/>
          </a:ln>
        </p:spPr>
      </p:cxnSp>
      <p:sp>
        <p:nvSpPr>
          <p:cNvPr id="355" name="Google Shape;355;p66"/>
          <p:cNvSpPr txBox="1"/>
          <p:nvPr>
            <p:ph idx="2" type="body"/>
          </p:nvPr>
        </p:nvSpPr>
        <p:spPr>
          <a:xfrm>
            <a:off x="937850"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356" name="Google Shape;356;p66"/>
          <p:cNvSpPr txBox="1"/>
          <p:nvPr>
            <p:ph idx="3" type="body"/>
          </p:nvPr>
        </p:nvSpPr>
        <p:spPr>
          <a:xfrm>
            <a:off x="5201375"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1 1 2">
  <p:cSld name="TITLE_AND_BODY_1_1_1_1_1_1_2">
    <p:spTree>
      <p:nvGrpSpPr>
        <p:cNvPr id="357" name="Shape 357"/>
        <p:cNvGrpSpPr/>
        <p:nvPr/>
      </p:nvGrpSpPr>
      <p:grpSpPr>
        <a:xfrm>
          <a:off x="0" y="0"/>
          <a:ext cx="0" cy="0"/>
          <a:chOff x="0" y="0"/>
          <a:chExt cx="0" cy="0"/>
        </a:xfrm>
      </p:grpSpPr>
      <p:sp>
        <p:nvSpPr>
          <p:cNvPr id="358" name="Google Shape;358;p67"/>
          <p:cNvSpPr/>
          <p:nvPr/>
        </p:nvSpPr>
        <p:spPr>
          <a:xfrm>
            <a:off x="212550" y="240450"/>
            <a:ext cx="8718900" cy="4662600"/>
          </a:xfrm>
          <a:prstGeom prst="rect">
            <a:avLst/>
          </a:prstGeom>
          <a:noFill/>
          <a:ln cap="flat" cmpd="sng" w="381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60" name="Google Shape;360;p67"/>
          <p:cNvSpPr txBox="1"/>
          <p:nvPr>
            <p:ph idx="1" type="subTitle"/>
          </p:nvPr>
        </p:nvSpPr>
        <p:spPr>
          <a:xfrm>
            <a:off x="1839950" y="7304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cxnSp>
        <p:nvCxnSpPr>
          <p:cNvPr id="361" name="Google Shape;361;p67"/>
          <p:cNvCxnSpPr/>
          <p:nvPr/>
        </p:nvCxnSpPr>
        <p:spPr>
          <a:xfrm>
            <a:off x="4566750" y="1929600"/>
            <a:ext cx="10500" cy="1589100"/>
          </a:xfrm>
          <a:prstGeom prst="straightConnector1">
            <a:avLst/>
          </a:prstGeom>
          <a:noFill/>
          <a:ln cap="flat" cmpd="sng" w="38100">
            <a:solidFill>
              <a:schemeClr val="accent3"/>
            </a:solidFill>
            <a:prstDash val="solid"/>
            <a:round/>
            <a:headEnd len="med" w="med" type="none"/>
            <a:tailEnd len="med" w="med" type="none"/>
          </a:ln>
        </p:spPr>
      </p:cxnSp>
      <p:sp>
        <p:nvSpPr>
          <p:cNvPr id="362" name="Google Shape;362;p67"/>
          <p:cNvSpPr txBox="1"/>
          <p:nvPr>
            <p:ph idx="2" type="body"/>
          </p:nvPr>
        </p:nvSpPr>
        <p:spPr>
          <a:xfrm>
            <a:off x="937850"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363" name="Google Shape;363;p67"/>
          <p:cNvSpPr txBox="1"/>
          <p:nvPr>
            <p:ph idx="3" type="body"/>
          </p:nvPr>
        </p:nvSpPr>
        <p:spPr>
          <a:xfrm>
            <a:off x="5201375"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1 1 3">
  <p:cSld name="TITLE_AND_BODY_1_1_1_1_1_1_3">
    <p:spTree>
      <p:nvGrpSpPr>
        <p:cNvPr id="364" name="Shape 364"/>
        <p:cNvGrpSpPr/>
        <p:nvPr/>
      </p:nvGrpSpPr>
      <p:grpSpPr>
        <a:xfrm>
          <a:off x="0" y="0"/>
          <a:ext cx="0" cy="0"/>
          <a:chOff x="0" y="0"/>
          <a:chExt cx="0" cy="0"/>
        </a:xfrm>
      </p:grpSpPr>
      <p:sp>
        <p:nvSpPr>
          <p:cNvPr id="365" name="Google Shape;365;p68"/>
          <p:cNvSpPr/>
          <p:nvPr/>
        </p:nvSpPr>
        <p:spPr>
          <a:xfrm>
            <a:off x="212550" y="240450"/>
            <a:ext cx="8718900" cy="46626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67" name="Google Shape;367;p68"/>
          <p:cNvSpPr txBox="1"/>
          <p:nvPr>
            <p:ph idx="1" type="subTitle"/>
          </p:nvPr>
        </p:nvSpPr>
        <p:spPr>
          <a:xfrm>
            <a:off x="1839950" y="730400"/>
            <a:ext cx="5321100" cy="7110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Poppins Medium"/>
              <a:buNone/>
              <a:defRPr sz="2500">
                <a:latin typeface="Poppins Medium"/>
                <a:ea typeface="Poppins Medium"/>
                <a:cs typeface="Poppins Medium"/>
                <a:sym typeface="Poppins Medium"/>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cxnSp>
        <p:nvCxnSpPr>
          <p:cNvPr id="368" name="Google Shape;368;p68"/>
          <p:cNvCxnSpPr/>
          <p:nvPr/>
        </p:nvCxnSpPr>
        <p:spPr>
          <a:xfrm>
            <a:off x="4566750" y="1929600"/>
            <a:ext cx="10500" cy="1589100"/>
          </a:xfrm>
          <a:prstGeom prst="straightConnector1">
            <a:avLst/>
          </a:prstGeom>
          <a:noFill/>
          <a:ln cap="flat" cmpd="sng" w="38100">
            <a:solidFill>
              <a:schemeClr val="accent4"/>
            </a:solidFill>
            <a:prstDash val="solid"/>
            <a:round/>
            <a:headEnd len="med" w="med" type="none"/>
            <a:tailEnd len="med" w="med" type="none"/>
          </a:ln>
        </p:spPr>
      </p:cxnSp>
      <p:sp>
        <p:nvSpPr>
          <p:cNvPr id="369" name="Google Shape;369;p68"/>
          <p:cNvSpPr txBox="1"/>
          <p:nvPr>
            <p:ph idx="2" type="body"/>
          </p:nvPr>
        </p:nvSpPr>
        <p:spPr>
          <a:xfrm>
            <a:off x="937850"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370" name="Google Shape;370;p68"/>
          <p:cNvSpPr txBox="1"/>
          <p:nvPr>
            <p:ph idx="3" type="body"/>
          </p:nvPr>
        </p:nvSpPr>
        <p:spPr>
          <a:xfrm>
            <a:off x="5201375" y="2009550"/>
            <a:ext cx="33054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type="twoColTx">
  <p:cSld name="TITLE_AND_TWO_COLUMNS">
    <p:spTree>
      <p:nvGrpSpPr>
        <p:cNvPr id="371" name="Shape 371"/>
        <p:cNvGrpSpPr/>
        <p:nvPr/>
      </p:nvGrpSpPr>
      <p:grpSpPr>
        <a:xfrm>
          <a:off x="0" y="0"/>
          <a:ext cx="0" cy="0"/>
          <a:chOff x="0" y="0"/>
          <a:chExt cx="0" cy="0"/>
        </a:xfrm>
      </p:grpSpPr>
      <p:sp>
        <p:nvSpPr>
          <p:cNvPr id="372" name="Google Shape;372;p69"/>
          <p:cNvSpPr/>
          <p:nvPr/>
        </p:nvSpPr>
        <p:spPr>
          <a:xfrm>
            <a:off x="4453500" y="0"/>
            <a:ext cx="46905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69"/>
          <p:cNvSpPr txBox="1"/>
          <p:nvPr>
            <p:ph type="title"/>
          </p:nvPr>
        </p:nvSpPr>
        <p:spPr>
          <a:xfrm>
            <a:off x="311700" y="445025"/>
            <a:ext cx="4141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4" name="Google Shape;374;p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75" name="Google Shape;375;p69"/>
          <p:cNvSpPr/>
          <p:nvPr/>
        </p:nvSpPr>
        <p:spPr>
          <a:xfrm>
            <a:off x="426900" y="1892325"/>
            <a:ext cx="1285800" cy="861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69"/>
          <p:cNvSpPr txBox="1"/>
          <p:nvPr>
            <p:ph idx="1" type="body"/>
          </p:nvPr>
        </p:nvSpPr>
        <p:spPr>
          <a:xfrm>
            <a:off x="311700" y="2550850"/>
            <a:ext cx="37236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377" name="Google Shape;377;p69"/>
          <p:cNvSpPr txBox="1"/>
          <p:nvPr>
            <p:ph idx="2" type="body"/>
          </p:nvPr>
        </p:nvSpPr>
        <p:spPr>
          <a:xfrm>
            <a:off x="4955550" y="2550850"/>
            <a:ext cx="38157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1">
  <p:cSld name="TITLE_AND_TWO_COLUMNS_4">
    <p:spTree>
      <p:nvGrpSpPr>
        <p:cNvPr id="378" name="Shape 378"/>
        <p:cNvGrpSpPr/>
        <p:nvPr/>
      </p:nvGrpSpPr>
      <p:grpSpPr>
        <a:xfrm>
          <a:off x="0" y="0"/>
          <a:ext cx="0" cy="0"/>
          <a:chOff x="0" y="0"/>
          <a:chExt cx="0" cy="0"/>
        </a:xfrm>
      </p:grpSpPr>
      <p:sp>
        <p:nvSpPr>
          <p:cNvPr id="379" name="Google Shape;379;p70"/>
          <p:cNvSpPr/>
          <p:nvPr/>
        </p:nvSpPr>
        <p:spPr>
          <a:xfrm>
            <a:off x="4453500" y="0"/>
            <a:ext cx="46905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70"/>
          <p:cNvSpPr txBox="1"/>
          <p:nvPr>
            <p:ph type="title"/>
          </p:nvPr>
        </p:nvSpPr>
        <p:spPr>
          <a:xfrm>
            <a:off x="311700" y="445025"/>
            <a:ext cx="4141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81" name="Google Shape;381;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82" name="Google Shape;382;p70"/>
          <p:cNvSpPr/>
          <p:nvPr/>
        </p:nvSpPr>
        <p:spPr>
          <a:xfrm>
            <a:off x="426900" y="1892325"/>
            <a:ext cx="1285800" cy="861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70"/>
          <p:cNvSpPr txBox="1"/>
          <p:nvPr>
            <p:ph idx="1" type="body"/>
          </p:nvPr>
        </p:nvSpPr>
        <p:spPr>
          <a:xfrm>
            <a:off x="311700" y="2550850"/>
            <a:ext cx="37236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384" name="Google Shape;384;p70"/>
          <p:cNvSpPr txBox="1"/>
          <p:nvPr>
            <p:ph idx="2" type="body"/>
          </p:nvPr>
        </p:nvSpPr>
        <p:spPr>
          <a:xfrm>
            <a:off x="4955550" y="2550850"/>
            <a:ext cx="38157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1 2">
  <p:cSld name="TITLE_AND_TWO_COLUMNS_4_2">
    <p:spTree>
      <p:nvGrpSpPr>
        <p:cNvPr id="385" name="Shape 385"/>
        <p:cNvGrpSpPr/>
        <p:nvPr/>
      </p:nvGrpSpPr>
      <p:grpSpPr>
        <a:xfrm>
          <a:off x="0" y="0"/>
          <a:ext cx="0" cy="0"/>
          <a:chOff x="0" y="0"/>
          <a:chExt cx="0" cy="0"/>
        </a:xfrm>
      </p:grpSpPr>
      <p:sp>
        <p:nvSpPr>
          <p:cNvPr id="386" name="Google Shape;386;p71"/>
          <p:cNvSpPr/>
          <p:nvPr/>
        </p:nvSpPr>
        <p:spPr>
          <a:xfrm>
            <a:off x="4453500" y="0"/>
            <a:ext cx="46905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71"/>
          <p:cNvSpPr txBox="1"/>
          <p:nvPr>
            <p:ph type="title"/>
          </p:nvPr>
        </p:nvSpPr>
        <p:spPr>
          <a:xfrm>
            <a:off x="311700" y="445025"/>
            <a:ext cx="4141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88" name="Google Shape;388;p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89" name="Google Shape;389;p71"/>
          <p:cNvSpPr/>
          <p:nvPr/>
        </p:nvSpPr>
        <p:spPr>
          <a:xfrm>
            <a:off x="426900" y="1892325"/>
            <a:ext cx="1285800" cy="86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71"/>
          <p:cNvSpPr txBox="1"/>
          <p:nvPr>
            <p:ph idx="1" type="body"/>
          </p:nvPr>
        </p:nvSpPr>
        <p:spPr>
          <a:xfrm>
            <a:off x="311700" y="2550850"/>
            <a:ext cx="37236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391" name="Google Shape;391;p71"/>
          <p:cNvSpPr txBox="1"/>
          <p:nvPr>
            <p:ph idx="2" type="body"/>
          </p:nvPr>
        </p:nvSpPr>
        <p:spPr>
          <a:xfrm>
            <a:off x="4955550" y="2550850"/>
            <a:ext cx="38157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1 1">
  <p:cSld name="TITLE_AND_TWO_COLUMNS_4_1">
    <p:spTree>
      <p:nvGrpSpPr>
        <p:cNvPr id="392" name="Shape 392"/>
        <p:cNvGrpSpPr/>
        <p:nvPr/>
      </p:nvGrpSpPr>
      <p:grpSpPr>
        <a:xfrm>
          <a:off x="0" y="0"/>
          <a:ext cx="0" cy="0"/>
          <a:chOff x="0" y="0"/>
          <a:chExt cx="0" cy="0"/>
        </a:xfrm>
      </p:grpSpPr>
      <p:sp>
        <p:nvSpPr>
          <p:cNvPr id="393" name="Google Shape;393;p72"/>
          <p:cNvSpPr/>
          <p:nvPr/>
        </p:nvSpPr>
        <p:spPr>
          <a:xfrm>
            <a:off x="4453500" y="0"/>
            <a:ext cx="46905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72"/>
          <p:cNvSpPr txBox="1"/>
          <p:nvPr>
            <p:ph type="title"/>
          </p:nvPr>
        </p:nvSpPr>
        <p:spPr>
          <a:xfrm>
            <a:off x="311700" y="445025"/>
            <a:ext cx="4141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95" name="Google Shape;395;p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96" name="Google Shape;396;p72"/>
          <p:cNvSpPr/>
          <p:nvPr/>
        </p:nvSpPr>
        <p:spPr>
          <a:xfrm>
            <a:off x="426900" y="1892325"/>
            <a:ext cx="1285800" cy="86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72"/>
          <p:cNvSpPr txBox="1"/>
          <p:nvPr>
            <p:ph idx="1" type="body"/>
          </p:nvPr>
        </p:nvSpPr>
        <p:spPr>
          <a:xfrm>
            <a:off x="311700" y="2550850"/>
            <a:ext cx="37236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398" name="Google Shape;398;p72"/>
          <p:cNvSpPr txBox="1"/>
          <p:nvPr>
            <p:ph idx="2" type="body"/>
          </p:nvPr>
        </p:nvSpPr>
        <p:spPr>
          <a:xfrm>
            <a:off x="4955550" y="2550850"/>
            <a:ext cx="38157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chemeClr val="lt1"/>
              </a:buClr>
              <a:buSzPts val="1600"/>
              <a:buChar char="●"/>
              <a:defRPr sz="1600">
                <a:solidFill>
                  <a:schemeClr val="lt1"/>
                </a:solidFill>
              </a:defRPr>
            </a:lvl1pPr>
            <a:lvl2pPr indent="-330200" lvl="1" marL="914400" rtl="0">
              <a:spcBef>
                <a:spcPts val="0"/>
              </a:spcBef>
              <a:spcAft>
                <a:spcPts val="0"/>
              </a:spcAft>
              <a:buClr>
                <a:schemeClr val="lt1"/>
              </a:buClr>
              <a:buSzPts val="1600"/>
              <a:buChar char="○"/>
              <a:defRPr sz="1600">
                <a:solidFill>
                  <a:schemeClr val="lt1"/>
                </a:solidFill>
              </a:defRPr>
            </a:lvl2pPr>
            <a:lvl3pPr indent="-330200" lvl="2" marL="1371600" rtl="0">
              <a:spcBef>
                <a:spcPts val="0"/>
              </a:spcBef>
              <a:spcAft>
                <a:spcPts val="0"/>
              </a:spcAft>
              <a:buClr>
                <a:schemeClr val="lt1"/>
              </a:buClr>
              <a:buSzPts val="1600"/>
              <a:buChar char="■"/>
              <a:defRPr sz="1600">
                <a:solidFill>
                  <a:schemeClr val="lt1"/>
                </a:solidFill>
              </a:defRPr>
            </a:lvl3pPr>
            <a:lvl4pPr indent="-330200" lvl="3" marL="1828800" rtl="0">
              <a:spcBef>
                <a:spcPts val="0"/>
              </a:spcBef>
              <a:spcAft>
                <a:spcPts val="0"/>
              </a:spcAft>
              <a:buClr>
                <a:schemeClr val="lt1"/>
              </a:buClr>
              <a:buSzPts val="1600"/>
              <a:buChar char="●"/>
              <a:defRPr sz="1600">
                <a:solidFill>
                  <a:schemeClr val="lt1"/>
                </a:solidFill>
              </a:defRPr>
            </a:lvl4pPr>
            <a:lvl5pPr indent="-330200" lvl="4" marL="2286000" rtl="0">
              <a:spcBef>
                <a:spcPts val="0"/>
              </a:spcBef>
              <a:spcAft>
                <a:spcPts val="0"/>
              </a:spcAft>
              <a:buClr>
                <a:schemeClr val="lt1"/>
              </a:buClr>
              <a:buSzPts val="1600"/>
              <a:buChar char="○"/>
              <a:defRPr sz="1600">
                <a:solidFill>
                  <a:schemeClr val="lt1"/>
                </a:solidFill>
              </a:defRPr>
            </a:lvl5pPr>
            <a:lvl6pPr indent="-330200" lvl="5" marL="2743200" rtl="0">
              <a:spcBef>
                <a:spcPts val="0"/>
              </a:spcBef>
              <a:spcAft>
                <a:spcPts val="0"/>
              </a:spcAft>
              <a:buClr>
                <a:schemeClr val="lt1"/>
              </a:buClr>
              <a:buSzPts val="1600"/>
              <a:buChar char="■"/>
              <a:defRPr sz="1600">
                <a:solidFill>
                  <a:schemeClr val="lt1"/>
                </a:solidFill>
              </a:defRPr>
            </a:lvl6pPr>
            <a:lvl7pPr indent="-330200" lvl="6" marL="3200400" rtl="0">
              <a:spcBef>
                <a:spcPts val="0"/>
              </a:spcBef>
              <a:spcAft>
                <a:spcPts val="0"/>
              </a:spcAft>
              <a:buClr>
                <a:schemeClr val="lt1"/>
              </a:buClr>
              <a:buSzPts val="1600"/>
              <a:buChar char="●"/>
              <a:defRPr sz="1600">
                <a:solidFill>
                  <a:schemeClr val="lt1"/>
                </a:solidFill>
              </a:defRPr>
            </a:lvl7pPr>
            <a:lvl8pPr indent="-330200" lvl="7" marL="3657600" rtl="0">
              <a:spcBef>
                <a:spcPts val="0"/>
              </a:spcBef>
              <a:spcAft>
                <a:spcPts val="0"/>
              </a:spcAft>
              <a:buClr>
                <a:schemeClr val="lt1"/>
              </a:buClr>
              <a:buSzPts val="1600"/>
              <a:buChar char="○"/>
              <a:defRPr sz="1600">
                <a:solidFill>
                  <a:schemeClr val="lt1"/>
                </a:solidFill>
              </a:defRPr>
            </a:lvl8pPr>
            <a:lvl9pPr indent="-330200" lvl="8" marL="4114800" rtl="0">
              <a:spcBef>
                <a:spcPts val="0"/>
              </a:spcBef>
              <a:spcAft>
                <a:spcPts val="0"/>
              </a:spcAft>
              <a:buClr>
                <a:schemeClr val="lt1"/>
              </a:buClr>
              <a:buSzPts val="1600"/>
              <a:buChar char="■"/>
              <a:defRPr sz="1600">
                <a:solidFill>
                  <a:schemeClr val="lt1"/>
                </a:solidFill>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1 1 1">
  <p:cSld name="TITLE_AND_TWO_COLUMNS_4_1_1">
    <p:spTree>
      <p:nvGrpSpPr>
        <p:cNvPr id="399" name="Shape 399"/>
        <p:cNvGrpSpPr/>
        <p:nvPr/>
      </p:nvGrpSpPr>
      <p:grpSpPr>
        <a:xfrm>
          <a:off x="0" y="0"/>
          <a:ext cx="0" cy="0"/>
          <a:chOff x="0" y="0"/>
          <a:chExt cx="0" cy="0"/>
        </a:xfrm>
      </p:grpSpPr>
      <p:sp>
        <p:nvSpPr>
          <p:cNvPr id="400" name="Google Shape;400;p73"/>
          <p:cNvSpPr/>
          <p:nvPr/>
        </p:nvSpPr>
        <p:spPr>
          <a:xfrm>
            <a:off x="4453500" y="0"/>
            <a:ext cx="46905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73"/>
          <p:cNvSpPr txBox="1"/>
          <p:nvPr>
            <p:ph type="title"/>
          </p:nvPr>
        </p:nvSpPr>
        <p:spPr>
          <a:xfrm>
            <a:off x="311700" y="445025"/>
            <a:ext cx="4141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02" name="Google Shape;402;p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403" name="Google Shape;403;p73"/>
          <p:cNvSpPr/>
          <p:nvPr/>
        </p:nvSpPr>
        <p:spPr>
          <a:xfrm>
            <a:off x="426900" y="1892325"/>
            <a:ext cx="1285800" cy="86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73"/>
          <p:cNvSpPr txBox="1"/>
          <p:nvPr>
            <p:ph idx="1" type="body"/>
          </p:nvPr>
        </p:nvSpPr>
        <p:spPr>
          <a:xfrm>
            <a:off x="311700" y="2550850"/>
            <a:ext cx="37236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405" name="Google Shape;405;p73"/>
          <p:cNvSpPr txBox="1"/>
          <p:nvPr>
            <p:ph idx="2" type="body"/>
          </p:nvPr>
        </p:nvSpPr>
        <p:spPr>
          <a:xfrm>
            <a:off x="4955550" y="2550850"/>
            <a:ext cx="38157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chemeClr val="lt1"/>
              </a:buClr>
              <a:buSzPts val="1600"/>
              <a:buChar char="●"/>
              <a:defRPr sz="1600">
                <a:solidFill>
                  <a:schemeClr val="lt1"/>
                </a:solidFill>
              </a:defRPr>
            </a:lvl1pPr>
            <a:lvl2pPr indent="-330200" lvl="1" marL="914400" rtl="0">
              <a:spcBef>
                <a:spcPts val="0"/>
              </a:spcBef>
              <a:spcAft>
                <a:spcPts val="0"/>
              </a:spcAft>
              <a:buClr>
                <a:schemeClr val="lt1"/>
              </a:buClr>
              <a:buSzPts val="1600"/>
              <a:buChar char="○"/>
              <a:defRPr sz="1600">
                <a:solidFill>
                  <a:schemeClr val="lt1"/>
                </a:solidFill>
              </a:defRPr>
            </a:lvl2pPr>
            <a:lvl3pPr indent="-330200" lvl="2" marL="1371600" rtl="0">
              <a:spcBef>
                <a:spcPts val="0"/>
              </a:spcBef>
              <a:spcAft>
                <a:spcPts val="0"/>
              </a:spcAft>
              <a:buClr>
                <a:schemeClr val="lt1"/>
              </a:buClr>
              <a:buSzPts val="1600"/>
              <a:buChar char="■"/>
              <a:defRPr sz="1600">
                <a:solidFill>
                  <a:schemeClr val="lt1"/>
                </a:solidFill>
              </a:defRPr>
            </a:lvl3pPr>
            <a:lvl4pPr indent="-330200" lvl="3" marL="1828800" rtl="0">
              <a:spcBef>
                <a:spcPts val="0"/>
              </a:spcBef>
              <a:spcAft>
                <a:spcPts val="0"/>
              </a:spcAft>
              <a:buClr>
                <a:schemeClr val="lt1"/>
              </a:buClr>
              <a:buSzPts val="1600"/>
              <a:buChar char="●"/>
              <a:defRPr sz="1600">
                <a:solidFill>
                  <a:schemeClr val="lt1"/>
                </a:solidFill>
              </a:defRPr>
            </a:lvl4pPr>
            <a:lvl5pPr indent="-330200" lvl="4" marL="2286000" rtl="0">
              <a:spcBef>
                <a:spcPts val="0"/>
              </a:spcBef>
              <a:spcAft>
                <a:spcPts val="0"/>
              </a:spcAft>
              <a:buClr>
                <a:schemeClr val="lt1"/>
              </a:buClr>
              <a:buSzPts val="1600"/>
              <a:buChar char="○"/>
              <a:defRPr sz="1600">
                <a:solidFill>
                  <a:schemeClr val="lt1"/>
                </a:solidFill>
              </a:defRPr>
            </a:lvl5pPr>
            <a:lvl6pPr indent="-330200" lvl="5" marL="2743200" rtl="0">
              <a:spcBef>
                <a:spcPts val="0"/>
              </a:spcBef>
              <a:spcAft>
                <a:spcPts val="0"/>
              </a:spcAft>
              <a:buClr>
                <a:schemeClr val="lt1"/>
              </a:buClr>
              <a:buSzPts val="1600"/>
              <a:buChar char="■"/>
              <a:defRPr sz="1600">
                <a:solidFill>
                  <a:schemeClr val="lt1"/>
                </a:solidFill>
              </a:defRPr>
            </a:lvl6pPr>
            <a:lvl7pPr indent="-330200" lvl="6" marL="3200400" rtl="0">
              <a:spcBef>
                <a:spcPts val="0"/>
              </a:spcBef>
              <a:spcAft>
                <a:spcPts val="0"/>
              </a:spcAft>
              <a:buClr>
                <a:schemeClr val="lt1"/>
              </a:buClr>
              <a:buSzPts val="1600"/>
              <a:buChar char="●"/>
              <a:defRPr sz="1600">
                <a:solidFill>
                  <a:schemeClr val="lt1"/>
                </a:solidFill>
              </a:defRPr>
            </a:lvl7pPr>
            <a:lvl8pPr indent="-330200" lvl="7" marL="3657600" rtl="0">
              <a:spcBef>
                <a:spcPts val="0"/>
              </a:spcBef>
              <a:spcAft>
                <a:spcPts val="0"/>
              </a:spcAft>
              <a:buClr>
                <a:schemeClr val="lt1"/>
              </a:buClr>
              <a:buSzPts val="1600"/>
              <a:buChar char="○"/>
              <a:defRPr sz="1600">
                <a:solidFill>
                  <a:schemeClr val="lt1"/>
                </a:solidFill>
              </a:defRPr>
            </a:lvl8pPr>
            <a:lvl9pPr indent="-330200" lvl="8" marL="4114800" rtl="0">
              <a:spcBef>
                <a:spcPts val="0"/>
              </a:spcBef>
              <a:spcAft>
                <a:spcPts val="0"/>
              </a:spcAft>
              <a:buClr>
                <a:schemeClr val="lt1"/>
              </a:buClr>
              <a:buSzPts val="1600"/>
              <a:buChar char="■"/>
              <a:defRPr sz="1600">
                <a:solidFill>
                  <a:schemeClr val="lt1"/>
                </a:solidFil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p:cSld name="TITLE_AND_TWO_COLUMNS_3">
    <p:spTree>
      <p:nvGrpSpPr>
        <p:cNvPr id="406" name="Shape 406"/>
        <p:cNvGrpSpPr/>
        <p:nvPr/>
      </p:nvGrpSpPr>
      <p:grpSpPr>
        <a:xfrm>
          <a:off x="0" y="0"/>
          <a:ext cx="0" cy="0"/>
          <a:chOff x="0" y="0"/>
          <a:chExt cx="0" cy="0"/>
        </a:xfrm>
      </p:grpSpPr>
      <p:sp>
        <p:nvSpPr>
          <p:cNvPr id="407" name="Google Shape;407;p74"/>
          <p:cNvSpPr txBox="1"/>
          <p:nvPr>
            <p:ph type="title"/>
          </p:nvPr>
        </p:nvSpPr>
        <p:spPr>
          <a:xfrm>
            <a:off x="311700" y="445025"/>
            <a:ext cx="4141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08" name="Google Shape;408;p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409" name="Google Shape;409;p74"/>
          <p:cNvSpPr/>
          <p:nvPr/>
        </p:nvSpPr>
        <p:spPr>
          <a:xfrm>
            <a:off x="426900" y="1892325"/>
            <a:ext cx="1285800" cy="861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74"/>
          <p:cNvSpPr txBox="1"/>
          <p:nvPr>
            <p:ph idx="1" type="body"/>
          </p:nvPr>
        </p:nvSpPr>
        <p:spPr>
          <a:xfrm>
            <a:off x="311700" y="2550850"/>
            <a:ext cx="37236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411" name="Google Shape;411;p74"/>
          <p:cNvSpPr txBox="1"/>
          <p:nvPr>
            <p:ph idx="2" type="body"/>
          </p:nvPr>
        </p:nvSpPr>
        <p:spPr>
          <a:xfrm>
            <a:off x="4955550" y="2550850"/>
            <a:ext cx="38157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1">
  <p:cSld name="TITLE_AND_TWO_COLUMNS_3_1">
    <p:spTree>
      <p:nvGrpSpPr>
        <p:cNvPr id="412" name="Shape 412"/>
        <p:cNvGrpSpPr/>
        <p:nvPr/>
      </p:nvGrpSpPr>
      <p:grpSpPr>
        <a:xfrm>
          <a:off x="0" y="0"/>
          <a:ext cx="0" cy="0"/>
          <a:chOff x="0" y="0"/>
          <a:chExt cx="0" cy="0"/>
        </a:xfrm>
      </p:grpSpPr>
      <p:sp>
        <p:nvSpPr>
          <p:cNvPr id="413" name="Google Shape;413;p75"/>
          <p:cNvSpPr txBox="1"/>
          <p:nvPr>
            <p:ph type="title"/>
          </p:nvPr>
        </p:nvSpPr>
        <p:spPr>
          <a:xfrm>
            <a:off x="311700" y="445025"/>
            <a:ext cx="4141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14" name="Google Shape;414;p7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415" name="Google Shape;415;p75"/>
          <p:cNvSpPr txBox="1"/>
          <p:nvPr>
            <p:ph idx="1" type="body"/>
          </p:nvPr>
        </p:nvSpPr>
        <p:spPr>
          <a:xfrm>
            <a:off x="311700" y="2550850"/>
            <a:ext cx="37236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416" name="Google Shape;416;p75"/>
          <p:cNvSpPr txBox="1"/>
          <p:nvPr>
            <p:ph idx="2" type="body"/>
          </p:nvPr>
        </p:nvSpPr>
        <p:spPr>
          <a:xfrm>
            <a:off x="4955550" y="2550850"/>
            <a:ext cx="3815700" cy="1944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 type="titleOnly">
  <p:cSld name="TITLE_ONLY">
    <p:bg>
      <p:bgPr>
        <a:blipFill>
          <a:blip r:embed="rId2">
            <a:alphaModFix/>
          </a:blip>
          <a:stretch>
            <a:fillRect/>
          </a:stretch>
        </a:blipFill>
      </p:bgPr>
    </p:bg>
    <p:spTree>
      <p:nvGrpSpPr>
        <p:cNvPr id="417" name="Shape 417"/>
        <p:cNvGrpSpPr/>
        <p:nvPr/>
      </p:nvGrpSpPr>
      <p:grpSpPr>
        <a:xfrm>
          <a:off x="0" y="0"/>
          <a:ext cx="0" cy="0"/>
          <a:chOff x="0" y="0"/>
          <a:chExt cx="0" cy="0"/>
        </a:xfrm>
      </p:grpSpPr>
      <p:sp>
        <p:nvSpPr>
          <p:cNvPr id="418" name="Google Shape;418;p7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419" name="Google Shape;419;p76"/>
          <p:cNvSpPr/>
          <p:nvPr/>
        </p:nvSpPr>
        <p:spPr>
          <a:xfrm>
            <a:off x="541900" y="4359125"/>
            <a:ext cx="754500" cy="861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76"/>
          <p:cNvSpPr txBox="1"/>
          <p:nvPr>
            <p:ph idx="1" type="subTitle"/>
          </p:nvPr>
        </p:nvSpPr>
        <p:spPr>
          <a:xfrm>
            <a:off x="449525" y="3523100"/>
            <a:ext cx="3324600" cy="7632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800"/>
              <a:buFont typeface="Poppins SemiBold"/>
              <a:buNone/>
              <a:defRPr>
                <a:solidFill>
                  <a:schemeClr val="lt1"/>
                </a:solidFill>
                <a:latin typeface="Poppins SemiBold"/>
                <a:ea typeface="Poppins SemiBold"/>
                <a:cs typeface="Poppins SemiBold"/>
                <a:sym typeface="Poppins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
  <p:cSld name="TITLE_ONLY_1">
    <p:bg>
      <p:bgPr>
        <a:blipFill>
          <a:blip r:embed="rId2">
            <a:alphaModFix/>
          </a:blip>
          <a:stretch>
            <a:fillRect/>
          </a:stretch>
        </a:blipFill>
      </p:bgPr>
    </p:bg>
    <p:spTree>
      <p:nvGrpSpPr>
        <p:cNvPr id="421" name="Shape 421"/>
        <p:cNvGrpSpPr/>
        <p:nvPr/>
      </p:nvGrpSpPr>
      <p:grpSpPr>
        <a:xfrm>
          <a:off x="0" y="0"/>
          <a:ext cx="0" cy="0"/>
          <a:chOff x="0" y="0"/>
          <a:chExt cx="0" cy="0"/>
        </a:xfrm>
      </p:grpSpPr>
      <p:sp>
        <p:nvSpPr>
          <p:cNvPr id="422" name="Google Shape;422;p7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423" name="Google Shape;423;p77"/>
          <p:cNvSpPr txBox="1"/>
          <p:nvPr>
            <p:ph idx="1" type="subTitle"/>
          </p:nvPr>
        </p:nvSpPr>
        <p:spPr>
          <a:xfrm>
            <a:off x="449525" y="3523100"/>
            <a:ext cx="3324600" cy="7632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800"/>
              <a:buFont typeface="Poppins SemiBold"/>
              <a:buNone/>
              <a:defRPr>
                <a:solidFill>
                  <a:schemeClr val="lt1"/>
                </a:solidFill>
                <a:latin typeface="Poppins SemiBold"/>
                <a:ea typeface="Poppins SemiBold"/>
                <a:cs typeface="Poppins SemiBold"/>
                <a:sym typeface="Poppins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
  <p:cSld name="TITLE_ONLY_1_1">
    <p:bg>
      <p:bgPr>
        <a:solidFill>
          <a:schemeClr val="lt1"/>
        </a:solidFill>
      </p:bgPr>
    </p:bg>
    <p:spTree>
      <p:nvGrpSpPr>
        <p:cNvPr id="424" name="Shape 424"/>
        <p:cNvGrpSpPr/>
        <p:nvPr/>
      </p:nvGrpSpPr>
      <p:grpSpPr>
        <a:xfrm>
          <a:off x="0" y="0"/>
          <a:ext cx="0" cy="0"/>
          <a:chOff x="0" y="0"/>
          <a:chExt cx="0" cy="0"/>
        </a:xfrm>
      </p:grpSpPr>
      <p:sp>
        <p:nvSpPr>
          <p:cNvPr id="425" name="Google Shape;425;p7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426" name="Google Shape;426;p78"/>
          <p:cNvSpPr txBox="1"/>
          <p:nvPr>
            <p:ph idx="1" type="subTitle"/>
          </p:nvPr>
        </p:nvSpPr>
        <p:spPr>
          <a:xfrm>
            <a:off x="449525" y="3523100"/>
            <a:ext cx="3324600" cy="7632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2C2C2C"/>
              </a:buClr>
              <a:buSzPts val="1800"/>
              <a:buFont typeface="Poppins SemiBold"/>
              <a:buNone/>
              <a:defRPr>
                <a:solidFill>
                  <a:srgbClr val="2C2C2C"/>
                </a:solidFill>
                <a:latin typeface="Poppins SemiBold"/>
                <a:ea typeface="Poppins SemiBold"/>
                <a:cs typeface="Poppins SemiBold"/>
                <a:sym typeface="Poppins SemiBold"/>
              </a:defRPr>
            </a:lvl1pPr>
            <a:lvl2pPr lvl="1" rtl="0">
              <a:spcBef>
                <a:spcPts val="0"/>
              </a:spcBef>
              <a:spcAft>
                <a:spcPts val="0"/>
              </a:spcAft>
              <a:buClr>
                <a:srgbClr val="2C2C2C"/>
              </a:buClr>
              <a:buSzPts val="1800"/>
              <a:buNone/>
              <a:defRPr>
                <a:solidFill>
                  <a:srgbClr val="2C2C2C"/>
                </a:solidFill>
              </a:defRPr>
            </a:lvl2pPr>
            <a:lvl3pPr lvl="2" rtl="0">
              <a:spcBef>
                <a:spcPts val="0"/>
              </a:spcBef>
              <a:spcAft>
                <a:spcPts val="0"/>
              </a:spcAft>
              <a:buClr>
                <a:srgbClr val="2C2C2C"/>
              </a:buClr>
              <a:buSzPts val="1800"/>
              <a:buNone/>
              <a:defRPr>
                <a:solidFill>
                  <a:srgbClr val="2C2C2C"/>
                </a:solidFill>
              </a:defRPr>
            </a:lvl3pPr>
            <a:lvl4pPr lvl="3" rtl="0">
              <a:spcBef>
                <a:spcPts val="0"/>
              </a:spcBef>
              <a:spcAft>
                <a:spcPts val="0"/>
              </a:spcAft>
              <a:buClr>
                <a:srgbClr val="2C2C2C"/>
              </a:buClr>
              <a:buSzPts val="1800"/>
              <a:buNone/>
              <a:defRPr>
                <a:solidFill>
                  <a:srgbClr val="2C2C2C"/>
                </a:solidFill>
              </a:defRPr>
            </a:lvl4pPr>
            <a:lvl5pPr lvl="4" rtl="0">
              <a:spcBef>
                <a:spcPts val="0"/>
              </a:spcBef>
              <a:spcAft>
                <a:spcPts val="0"/>
              </a:spcAft>
              <a:buClr>
                <a:srgbClr val="2C2C2C"/>
              </a:buClr>
              <a:buSzPts val="1800"/>
              <a:buNone/>
              <a:defRPr>
                <a:solidFill>
                  <a:srgbClr val="2C2C2C"/>
                </a:solidFill>
              </a:defRPr>
            </a:lvl5pPr>
            <a:lvl6pPr lvl="5" rtl="0">
              <a:spcBef>
                <a:spcPts val="0"/>
              </a:spcBef>
              <a:spcAft>
                <a:spcPts val="0"/>
              </a:spcAft>
              <a:buClr>
                <a:srgbClr val="2C2C2C"/>
              </a:buClr>
              <a:buSzPts val="1800"/>
              <a:buNone/>
              <a:defRPr>
                <a:solidFill>
                  <a:srgbClr val="2C2C2C"/>
                </a:solidFill>
              </a:defRPr>
            </a:lvl6pPr>
            <a:lvl7pPr lvl="6" rtl="0">
              <a:spcBef>
                <a:spcPts val="0"/>
              </a:spcBef>
              <a:spcAft>
                <a:spcPts val="0"/>
              </a:spcAft>
              <a:buClr>
                <a:srgbClr val="2C2C2C"/>
              </a:buClr>
              <a:buSzPts val="1800"/>
              <a:buNone/>
              <a:defRPr>
                <a:solidFill>
                  <a:srgbClr val="2C2C2C"/>
                </a:solidFill>
              </a:defRPr>
            </a:lvl7pPr>
            <a:lvl8pPr lvl="7" rtl="0">
              <a:spcBef>
                <a:spcPts val="0"/>
              </a:spcBef>
              <a:spcAft>
                <a:spcPts val="0"/>
              </a:spcAft>
              <a:buClr>
                <a:srgbClr val="2C2C2C"/>
              </a:buClr>
              <a:buSzPts val="1800"/>
              <a:buNone/>
              <a:defRPr>
                <a:solidFill>
                  <a:srgbClr val="2C2C2C"/>
                </a:solidFill>
              </a:defRPr>
            </a:lvl8pPr>
            <a:lvl9pPr lvl="8" rtl="0">
              <a:spcBef>
                <a:spcPts val="0"/>
              </a:spcBef>
              <a:spcAft>
                <a:spcPts val="0"/>
              </a:spcAft>
              <a:buClr>
                <a:srgbClr val="2C2C2C"/>
              </a:buClr>
              <a:buSzPts val="1800"/>
              <a:buNone/>
              <a:defRPr>
                <a:solidFill>
                  <a:srgbClr val="2C2C2C"/>
                </a:solidFill>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ample Slide">
  <p:cSld name="TITLE_AND_TWO_COLUMNS_2">
    <p:spTree>
      <p:nvGrpSpPr>
        <p:cNvPr id="427" name="Shape 427"/>
        <p:cNvGrpSpPr/>
        <p:nvPr/>
      </p:nvGrpSpPr>
      <p:grpSpPr>
        <a:xfrm>
          <a:off x="0" y="0"/>
          <a:ext cx="0" cy="0"/>
          <a:chOff x="0" y="0"/>
          <a:chExt cx="0" cy="0"/>
        </a:xfrm>
      </p:grpSpPr>
      <p:sp>
        <p:nvSpPr>
          <p:cNvPr id="428" name="Google Shape;428;p79"/>
          <p:cNvSpPr/>
          <p:nvPr/>
        </p:nvSpPr>
        <p:spPr>
          <a:xfrm>
            <a:off x="4453500" y="0"/>
            <a:ext cx="46905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7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430" name="Google Shape;430;p79"/>
          <p:cNvSpPr txBox="1"/>
          <p:nvPr/>
        </p:nvSpPr>
        <p:spPr>
          <a:xfrm>
            <a:off x="5049400" y="951325"/>
            <a:ext cx="3704400" cy="338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rgbClr val="272727"/>
                </a:solidFill>
                <a:latin typeface="Poppins SemiBold"/>
                <a:ea typeface="Poppins SemiBold"/>
                <a:cs typeface="Poppins SemiBold"/>
                <a:sym typeface="Poppins SemiBold"/>
              </a:rPr>
              <a:t>Point 1</a:t>
            </a:r>
            <a:endParaRPr sz="1600">
              <a:solidFill>
                <a:srgbClr val="272727"/>
              </a:solidFill>
              <a:latin typeface="Poppins SemiBold"/>
              <a:ea typeface="Poppins SemiBold"/>
              <a:cs typeface="Poppins SemiBold"/>
              <a:sym typeface="Poppins SemiBold"/>
            </a:endParaRPr>
          </a:p>
          <a:p>
            <a:pPr indent="0" lvl="0" marL="0" rtl="0" algn="l">
              <a:spcBef>
                <a:spcPts val="0"/>
              </a:spcBef>
              <a:spcAft>
                <a:spcPts val="0"/>
              </a:spcAft>
              <a:buNone/>
            </a:pPr>
            <a:r>
              <a:rPr lang="en-GB" sz="1600">
                <a:solidFill>
                  <a:srgbClr val="272727"/>
                </a:solidFill>
                <a:latin typeface="Poppins"/>
                <a:ea typeface="Poppins"/>
                <a:cs typeface="Poppins"/>
                <a:sym typeface="Poppins"/>
              </a:rPr>
              <a:t>This layout is also super useful for showing and describing infographic information.</a:t>
            </a:r>
            <a:endParaRPr sz="1600">
              <a:solidFill>
                <a:srgbClr val="272727"/>
              </a:solidFill>
              <a:latin typeface="Poppins"/>
              <a:ea typeface="Poppins"/>
              <a:cs typeface="Poppins"/>
              <a:sym typeface="Poppins"/>
            </a:endParaRPr>
          </a:p>
          <a:p>
            <a:pPr indent="0" lvl="0" marL="0" rtl="0" algn="l">
              <a:spcBef>
                <a:spcPts val="0"/>
              </a:spcBef>
              <a:spcAft>
                <a:spcPts val="0"/>
              </a:spcAft>
              <a:buNone/>
            </a:pPr>
            <a:r>
              <a:t/>
            </a:r>
            <a:endParaRPr sz="1600">
              <a:solidFill>
                <a:srgbClr val="272727"/>
              </a:solidFill>
              <a:latin typeface="Poppins"/>
              <a:ea typeface="Poppins"/>
              <a:cs typeface="Poppins"/>
              <a:sym typeface="Poppins"/>
            </a:endParaRPr>
          </a:p>
          <a:p>
            <a:pPr indent="0" lvl="0" marL="0" rtl="0" algn="l">
              <a:spcBef>
                <a:spcPts val="0"/>
              </a:spcBef>
              <a:spcAft>
                <a:spcPts val="0"/>
              </a:spcAft>
              <a:buNone/>
            </a:pPr>
            <a:r>
              <a:rPr lang="en-GB" sz="1600">
                <a:solidFill>
                  <a:srgbClr val="272727"/>
                </a:solidFill>
                <a:latin typeface="Poppins SemiBold"/>
                <a:ea typeface="Poppins SemiBold"/>
                <a:cs typeface="Poppins SemiBold"/>
                <a:sym typeface="Poppins SemiBold"/>
              </a:rPr>
              <a:t>Point 2</a:t>
            </a:r>
            <a:endParaRPr sz="1600">
              <a:solidFill>
                <a:srgbClr val="272727"/>
              </a:solidFill>
              <a:latin typeface="Poppins SemiBold"/>
              <a:ea typeface="Poppins SemiBold"/>
              <a:cs typeface="Poppins SemiBold"/>
              <a:sym typeface="Poppins SemiBold"/>
            </a:endParaRPr>
          </a:p>
          <a:p>
            <a:pPr indent="0" lvl="0" marL="0" rtl="0" algn="l">
              <a:spcBef>
                <a:spcPts val="0"/>
              </a:spcBef>
              <a:spcAft>
                <a:spcPts val="0"/>
              </a:spcAft>
              <a:buNone/>
            </a:pPr>
            <a:r>
              <a:rPr lang="en-GB" sz="1600">
                <a:solidFill>
                  <a:srgbClr val="272727"/>
                </a:solidFill>
                <a:latin typeface="Poppins"/>
                <a:ea typeface="Poppins"/>
                <a:cs typeface="Poppins"/>
                <a:sym typeface="Poppins"/>
              </a:rPr>
              <a:t>You can emphasize things this way by using titles. </a:t>
            </a:r>
            <a:endParaRPr sz="1600">
              <a:solidFill>
                <a:srgbClr val="272727"/>
              </a:solidFill>
              <a:latin typeface="Poppins"/>
              <a:ea typeface="Poppins"/>
              <a:cs typeface="Poppins"/>
              <a:sym typeface="Poppins"/>
            </a:endParaRPr>
          </a:p>
          <a:p>
            <a:pPr indent="0" lvl="0" marL="0" rtl="0" algn="l">
              <a:spcBef>
                <a:spcPts val="0"/>
              </a:spcBef>
              <a:spcAft>
                <a:spcPts val="0"/>
              </a:spcAft>
              <a:buNone/>
            </a:pPr>
            <a:r>
              <a:t/>
            </a:r>
            <a:endParaRPr sz="1600">
              <a:solidFill>
                <a:srgbClr val="272727"/>
              </a:solidFill>
              <a:latin typeface="Poppins"/>
              <a:ea typeface="Poppins"/>
              <a:cs typeface="Poppins"/>
              <a:sym typeface="Poppins"/>
            </a:endParaRPr>
          </a:p>
          <a:p>
            <a:pPr indent="0" lvl="0" marL="0" rtl="0" algn="l">
              <a:spcBef>
                <a:spcPts val="0"/>
              </a:spcBef>
              <a:spcAft>
                <a:spcPts val="0"/>
              </a:spcAft>
              <a:buNone/>
            </a:pPr>
            <a:r>
              <a:rPr lang="en-GB" sz="1600">
                <a:solidFill>
                  <a:srgbClr val="272727"/>
                </a:solidFill>
                <a:latin typeface="Poppins SemiBold"/>
                <a:ea typeface="Poppins SemiBold"/>
                <a:cs typeface="Poppins SemiBold"/>
                <a:sym typeface="Poppins SemiBold"/>
              </a:rPr>
              <a:t>Point 3</a:t>
            </a:r>
            <a:endParaRPr sz="1600">
              <a:solidFill>
                <a:srgbClr val="272727"/>
              </a:solidFill>
              <a:latin typeface="Poppins SemiBold"/>
              <a:ea typeface="Poppins SemiBold"/>
              <a:cs typeface="Poppins SemiBold"/>
              <a:sym typeface="Poppins SemiBold"/>
            </a:endParaRPr>
          </a:p>
          <a:p>
            <a:pPr indent="0" lvl="0" marL="0" rtl="0" algn="l">
              <a:spcBef>
                <a:spcPts val="0"/>
              </a:spcBef>
              <a:spcAft>
                <a:spcPts val="0"/>
              </a:spcAft>
              <a:buNone/>
            </a:pPr>
            <a:r>
              <a:rPr lang="en-GB" sz="1600">
                <a:solidFill>
                  <a:srgbClr val="272727"/>
                </a:solidFill>
                <a:latin typeface="Poppins"/>
                <a:ea typeface="Poppins"/>
                <a:cs typeface="Poppins"/>
                <a:sym typeface="Poppins"/>
              </a:rPr>
              <a:t>Which may help audience members visually scan for important info.</a:t>
            </a:r>
            <a:endParaRPr sz="1600">
              <a:solidFill>
                <a:srgbClr val="272727"/>
              </a:solidFill>
              <a:latin typeface="Poppins"/>
              <a:ea typeface="Poppins"/>
              <a:cs typeface="Poppins"/>
              <a:sym typeface="Poppins"/>
            </a:endParaRPr>
          </a:p>
        </p:txBody>
      </p:sp>
      <p:pic>
        <p:nvPicPr>
          <p:cNvPr id="431" name="Google Shape;431;p79"/>
          <p:cNvPicPr preferRelativeResize="0"/>
          <p:nvPr/>
        </p:nvPicPr>
        <p:blipFill rotWithShape="1">
          <a:blip r:embed="rId2">
            <a:alphaModFix/>
          </a:blip>
          <a:srcRect b="0" l="0" r="38157" t="0"/>
          <a:stretch/>
        </p:blipFill>
        <p:spPr>
          <a:xfrm>
            <a:off x="319675" y="1067414"/>
            <a:ext cx="3496683" cy="3154225"/>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p:cSld name="TITLE_AND_TWO_COLUMNS_2_1">
    <p:spTree>
      <p:nvGrpSpPr>
        <p:cNvPr id="432" name="Shape 432"/>
        <p:cNvGrpSpPr/>
        <p:nvPr/>
      </p:nvGrpSpPr>
      <p:grpSpPr>
        <a:xfrm>
          <a:off x="0" y="0"/>
          <a:ext cx="0" cy="0"/>
          <a:chOff x="0" y="0"/>
          <a:chExt cx="0" cy="0"/>
        </a:xfrm>
      </p:grpSpPr>
      <p:sp>
        <p:nvSpPr>
          <p:cNvPr id="433" name="Google Shape;433;p80"/>
          <p:cNvSpPr/>
          <p:nvPr/>
        </p:nvSpPr>
        <p:spPr>
          <a:xfrm>
            <a:off x="4453500" y="0"/>
            <a:ext cx="46905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8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435" name="Google Shape;435;p80"/>
          <p:cNvSpPr txBox="1"/>
          <p:nvPr>
            <p:ph idx="1" type="body"/>
          </p:nvPr>
        </p:nvSpPr>
        <p:spPr>
          <a:xfrm>
            <a:off x="4871700" y="951350"/>
            <a:ext cx="3962100" cy="3523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1">
  <p:cSld name="TITLE_AND_TWO_COLUMNS_2_1_2">
    <p:spTree>
      <p:nvGrpSpPr>
        <p:cNvPr id="436" name="Shape 436"/>
        <p:cNvGrpSpPr/>
        <p:nvPr/>
      </p:nvGrpSpPr>
      <p:grpSpPr>
        <a:xfrm>
          <a:off x="0" y="0"/>
          <a:ext cx="0" cy="0"/>
          <a:chOff x="0" y="0"/>
          <a:chExt cx="0" cy="0"/>
        </a:xfrm>
      </p:grpSpPr>
      <p:sp>
        <p:nvSpPr>
          <p:cNvPr id="437" name="Google Shape;437;p81"/>
          <p:cNvSpPr/>
          <p:nvPr/>
        </p:nvSpPr>
        <p:spPr>
          <a:xfrm>
            <a:off x="4453500" y="0"/>
            <a:ext cx="46905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439" name="Google Shape;439;p81"/>
          <p:cNvSpPr txBox="1"/>
          <p:nvPr>
            <p:ph idx="1" type="body"/>
          </p:nvPr>
        </p:nvSpPr>
        <p:spPr>
          <a:xfrm>
            <a:off x="4871700" y="951350"/>
            <a:ext cx="3962100" cy="3523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2">
  <p:cSld name="TITLE_AND_TWO_COLUMNS_2_1_3">
    <p:spTree>
      <p:nvGrpSpPr>
        <p:cNvPr id="440" name="Shape 440"/>
        <p:cNvGrpSpPr/>
        <p:nvPr/>
      </p:nvGrpSpPr>
      <p:grpSpPr>
        <a:xfrm>
          <a:off x="0" y="0"/>
          <a:ext cx="0" cy="0"/>
          <a:chOff x="0" y="0"/>
          <a:chExt cx="0" cy="0"/>
        </a:xfrm>
      </p:grpSpPr>
      <p:sp>
        <p:nvSpPr>
          <p:cNvPr id="441" name="Google Shape;441;p82"/>
          <p:cNvSpPr/>
          <p:nvPr/>
        </p:nvSpPr>
        <p:spPr>
          <a:xfrm>
            <a:off x="4453500" y="0"/>
            <a:ext cx="46905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8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443" name="Google Shape;443;p82"/>
          <p:cNvSpPr txBox="1"/>
          <p:nvPr>
            <p:ph idx="1" type="body"/>
          </p:nvPr>
        </p:nvSpPr>
        <p:spPr>
          <a:xfrm>
            <a:off x="4871700" y="951350"/>
            <a:ext cx="3962100" cy="3523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2 1">
  <p:cSld name="TITLE_AND_TWO_COLUMNS_2_1_3_1">
    <p:spTree>
      <p:nvGrpSpPr>
        <p:cNvPr id="444" name="Shape 444"/>
        <p:cNvGrpSpPr/>
        <p:nvPr/>
      </p:nvGrpSpPr>
      <p:grpSpPr>
        <a:xfrm>
          <a:off x="0" y="0"/>
          <a:ext cx="0" cy="0"/>
          <a:chOff x="0" y="0"/>
          <a:chExt cx="0" cy="0"/>
        </a:xfrm>
      </p:grpSpPr>
      <p:sp>
        <p:nvSpPr>
          <p:cNvPr id="445" name="Google Shape;445;p83"/>
          <p:cNvSpPr/>
          <p:nvPr/>
        </p:nvSpPr>
        <p:spPr>
          <a:xfrm>
            <a:off x="4453500" y="0"/>
            <a:ext cx="46905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8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447" name="Google Shape;447;p83"/>
          <p:cNvSpPr txBox="1"/>
          <p:nvPr>
            <p:ph idx="1" type="body"/>
          </p:nvPr>
        </p:nvSpPr>
        <p:spPr>
          <a:xfrm>
            <a:off x="4871700" y="951350"/>
            <a:ext cx="3962100" cy="3523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42900" lvl="1" marL="914400" rtl="0">
              <a:spcBef>
                <a:spcPts val="0"/>
              </a:spcBef>
              <a:spcAft>
                <a:spcPts val="0"/>
              </a:spcAft>
              <a:buClr>
                <a:schemeClr val="lt1"/>
              </a:buClr>
              <a:buSzPts val="1800"/>
              <a:buChar char="○"/>
              <a:defRPr>
                <a:solidFill>
                  <a:schemeClr val="lt1"/>
                </a:solidFill>
              </a:defRPr>
            </a:lvl2pPr>
            <a:lvl3pPr indent="-342900" lvl="2" marL="1371600" rtl="0">
              <a:spcBef>
                <a:spcPts val="0"/>
              </a:spcBef>
              <a:spcAft>
                <a:spcPts val="0"/>
              </a:spcAft>
              <a:buClr>
                <a:schemeClr val="lt1"/>
              </a:buClr>
              <a:buSzPts val="1800"/>
              <a:buChar char="■"/>
              <a:defRPr>
                <a:solidFill>
                  <a:schemeClr val="lt1"/>
                </a:solidFill>
              </a:defRPr>
            </a:lvl3pPr>
            <a:lvl4pPr indent="-342900" lvl="3" marL="1828800" rtl="0">
              <a:spcBef>
                <a:spcPts val="0"/>
              </a:spcBef>
              <a:spcAft>
                <a:spcPts val="0"/>
              </a:spcAft>
              <a:buClr>
                <a:schemeClr val="lt1"/>
              </a:buClr>
              <a:buSzPts val="1800"/>
              <a:buChar char="●"/>
              <a:defRPr>
                <a:solidFill>
                  <a:schemeClr val="lt1"/>
                </a:solidFill>
              </a:defRPr>
            </a:lvl4pPr>
            <a:lvl5pPr indent="-342900" lvl="4" marL="2286000" rtl="0">
              <a:spcBef>
                <a:spcPts val="0"/>
              </a:spcBef>
              <a:spcAft>
                <a:spcPts val="0"/>
              </a:spcAft>
              <a:buClr>
                <a:schemeClr val="lt1"/>
              </a:buClr>
              <a:buSzPts val="1800"/>
              <a:buChar char="○"/>
              <a:defRPr>
                <a:solidFill>
                  <a:schemeClr val="lt1"/>
                </a:solidFill>
              </a:defRPr>
            </a:lvl5pPr>
            <a:lvl6pPr indent="-342900" lvl="5" marL="2743200" rtl="0">
              <a:spcBef>
                <a:spcPts val="0"/>
              </a:spcBef>
              <a:spcAft>
                <a:spcPts val="0"/>
              </a:spcAft>
              <a:buClr>
                <a:schemeClr val="lt1"/>
              </a:buClr>
              <a:buSzPts val="1800"/>
              <a:buChar char="■"/>
              <a:defRPr>
                <a:solidFill>
                  <a:schemeClr val="lt1"/>
                </a:solidFill>
              </a:defRPr>
            </a:lvl6pPr>
            <a:lvl7pPr indent="-342900" lvl="6" marL="3200400" rtl="0">
              <a:spcBef>
                <a:spcPts val="0"/>
              </a:spcBef>
              <a:spcAft>
                <a:spcPts val="0"/>
              </a:spcAft>
              <a:buClr>
                <a:schemeClr val="lt1"/>
              </a:buClr>
              <a:buSzPts val="1800"/>
              <a:buChar char="●"/>
              <a:defRPr>
                <a:solidFill>
                  <a:schemeClr val="lt1"/>
                </a:solidFill>
              </a:defRPr>
            </a:lvl7pPr>
            <a:lvl8pPr indent="-342900" lvl="7" marL="3657600" rtl="0">
              <a:spcBef>
                <a:spcPts val="0"/>
              </a:spcBef>
              <a:spcAft>
                <a:spcPts val="0"/>
              </a:spcAft>
              <a:buClr>
                <a:schemeClr val="lt1"/>
              </a:buClr>
              <a:buSzPts val="1800"/>
              <a:buChar char="○"/>
              <a:defRPr>
                <a:solidFill>
                  <a:schemeClr val="lt1"/>
                </a:solidFill>
              </a:defRPr>
            </a:lvl8pPr>
            <a:lvl9pPr indent="-342900" lvl="8" marL="4114800" rtl="0">
              <a:spcBef>
                <a:spcPts val="0"/>
              </a:spcBef>
              <a:spcAft>
                <a:spcPts val="0"/>
              </a:spcAft>
              <a:buClr>
                <a:schemeClr val="lt1"/>
              </a:buClr>
              <a:buSzPts val="1800"/>
              <a:buChar char="■"/>
              <a:defRPr>
                <a:solidFill>
                  <a:schemeClr val="lt1"/>
                </a:solidFill>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4">
  <p:cSld name="TITLE_AND_TWO_COLUMNS_2_1_5">
    <p:spTree>
      <p:nvGrpSpPr>
        <p:cNvPr id="448" name="Shape 448"/>
        <p:cNvGrpSpPr/>
        <p:nvPr/>
      </p:nvGrpSpPr>
      <p:grpSpPr>
        <a:xfrm>
          <a:off x="0" y="0"/>
          <a:ext cx="0" cy="0"/>
          <a:chOff x="0" y="0"/>
          <a:chExt cx="0" cy="0"/>
        </a:xfrm>
      </p:grpSpPr>
      <p:sp>
        <p:nvSpPr>
          <p:cNvPr id="449" name="Google Shape;449;p84"/>
          <p:cNvSpPr/>
          <p:nvPr/>
        </p:nvSpPr>
        <p:spPr>
          <a:xfrm>
            <a:off x="4453500" y="0"/>
            <a:ext cx="46905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451" name="Google Shape;451;p84"/>
          <p:cNvSpPr txBox="1"/>
          <p:nvPr>
            <p:ph idx="1" type="body"/>
          </p:nvPr>
        </p:nvSpPr>
        <p:spPr>
          <a:xfrm>
            <a:off x="4871700" y="951350"/>
            <a:ext cx="3962100" cy="3523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2 2">
  <p:cSld name="TITLE_AND_TWO_COLUMNS_2_1_3_2">
    <p:spTree>
      <p:nvGrpSpPr>
        <p:cNvPr id="452" name="Shape 452"/>
        <p:cNvGrpSpPr/>
        <p:nvPr/>
      </p:nvGrpSpPr>
      <p:grpSpPr>
        <a:xfrm>
          <a:off x="0" y="0"/>
          <a:ext cx="0" cy="0"/>
          <a:chOff x="0" y="0"/>
          <a:chExt cx="0" cy="0"/>
        </a:xfrm>
      </p:grpSpPr>
      <p:sp>
        <p:nvSpPr>
          <p:cNvPr id="453" name="Google Shape;453;p85"/>
          <p:cNvSpPr/>
          <p:nvPr/>
        </p:nvSpPr>
        <p:spPr>
          <a:xfrm>
            <a:off x="4453500" y="0"/>
            <a:ext cx="46905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8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455" name="Google Shape;455;p85"/>
          <p:cNvSpPr txBox="1"/>
          <p:nvPr>
            <p:ph idx="1" type="body"/>
          </p:nvPr>
        </p:nvSpPr>
        <p:spPr>
          <a:xfrm>
            <a:off x="4871700" y="951350"/>
            <a:ext cx="3962100" cy="3523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42900" lvl="1" marL="914400" rtl="0">
              <a:spcBef>
                <a:spcPts val="0"/>
              </a:spcBef>
              <a:spcAft>
                <a:spcPts val="0"/>
              </a:spcAft>
              <a:buClr>
                <a:schemeClr val="lt1"/>
              </a:buClr>
              <a:buSzPts val="1800"/>
              <a:buChar char="○"/>
              <a:defRPr>
                <a:solidFill>
                  <a:schemeClr val="lt1"/>
                </a:solidFill>
              </a:defRPr>
            </a:lvl2pPr>
            <a:lvl3pPr indent="-342900" lvl="2" marL="1371600" rtl="0">
              <a:spcBef>
                <a:spcPts val="0"/>
              </a:spcBef>
              <a:spcAft>
                <a:spcPts val="0"/>
              </a:spcAft>
              <a:buClr>
                <a:schemeClr val="lt1"/>
              </a:buClr>
              <a:buSzPts val="1800"/>
              <a:buChar char="■"/>
              <a:defRPr>
                <a:solidFill>
                  <a:schemeClr val="lt1"/>
                </a:solidFill>
              </a:defRPr>
            </a:lvl3pPr>
            <a:lvl4pPr indent="-342900" lvl="3" marL="1828800" rtl="0">
              <a:spcBef>
                <a:spcPts val="0"/>
              </a:spcBef>
              <a:spcAft>
                <a:spcPts val="0"/>
              </a:spcAft>
              <a:buClr>
                <a:schemeClr val="lt1"/>
              </a:buClr>
              <a:buSzPts val="1800"/>
              <a:buChar char="●"/>
              <a:defRPr>
                <a:solidFill>
                  <a:schemeClr val="lt1"/>
                </a:solidFill>
              </a:defRPr>
            </a:lvl4pPr>
            <a:lvl5pPr indent="-342900" lvl="4" marL="2286000" rtl="0">
              <a:spcBef>
                <a:spcPts val="0"/>
              </a:spcBef>
              <a:spcAft>
                <a:spcPts val="0"/>
              </a:spcAft>
              <a:buClr>
                <a:schemeClr val="lt1"/>
              </a:buClr>
              <a:buSzPts val="1800"/>
              <a:buChar char="○"/>
              <a:defRPr>
                <a:solidFill>
                  <a:schemeClr val="lt1"/>
                </a:solidFill>
              </a:defRPr>
            </a:lvl5pPr>
            <a:lvl6pPr indent="-342900" lvl="5" marL="2743200" rtl="0">
              <a:spcBef>
                <a:spcPts val="0"/>
              </a:spcBef>
              <a:spcAft>
                <a:spcPts val="0"/>
              </a:spcAft>
              <a:buClr>
                <a:schemeClr val="lt1"/>
              </a:buClr>
              <a:buSzPts val="1800"/>
              <a:buChar char="■"/>
              <a:defRPr>
                <a:solidFill>
                  <a:schemeClr val="lt1"/>
                </a:solidFill>
              </a:defRPr>
            </a:lvl6pPr>
            <a:lvl7pPr indent="-342900" lvl="6" marL="3200400" rtl="0">
              <a:spcBef>
                <a:spcPts val="0"/>
              </a:spcBef>
              <a:spcAft>
                <a:spcPts val="0"/>
              </a:spcAft>
              <a:buClr>
                <a:schemeClr val="lt1"/>
              </a:buClr>
              <a:buSzPts val="1800"/>
              <a:buChar char="●"/>
              <a:defRPr>
                <a:solidFill>
                  <a:schemeClr val="lt1"/>
                </a:solidFill>
              </a:defRPr>
            </a:lvl7pPr>
            <a:lvl8pPr indent="-342900" lvl="7" marL="3657600" rtl="0">
              <a:spcBef>
                <a:spcPts val="0"/>
              </a:spcBef>
              <a:spcAft>
                <a:spcPts val="0"/>
              </a:spcAft>
              <a:buClr>
                <a:schemeClr val="lt1"/>
              </a:buClr>
              <a:buSzPts val="1800"/>
              <a:buChar char="○"/>
              <a:defRPr>
                <a:solidFill>
                  <a:schemeClr val="lt1"/>
                </a:solidFill>
              </a:defRPr>
            </a:lvl8pPr>
            <a:lvl9pPr indent="-342900" lvl="8" marL="4114800" rtl="0">
              <a:spcBef>
                <a:spcPts val="0"/>
              </a:spcBef>
              <a:spcAft>
                <a:spcPts val="0"/>
              </a:spcAft>
              <a:buClr>
                <a:schemeClr val="lt1"/>
              </a:buClr>
              <a:buSzPts val="1800"/>
              <a:buChar char="■"/>
              <a:defRPr>
                <a:solidFill>
                  <a:schemeClr val="lt1"/>
                </a:solidFill>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3">
  <p:cSld name="TITLE_AND_TWO_COLUMNS_2_1_4">
    <p:spTree>
      <p:nvGrpSpPr>
        <p:cNvPr id="456" name="Shape 456"/>
        <p:cNvGrpSpPr/>
        <p:nvPr/>
      </p:nvGrpSpPr>
      <p:grpSpPr>
        <a:xfrm>
          <a:off x="0" y="0"/>
          <a:ext cx="0" cy="0"/>
          <a:chOff x="0" y="0"/>
          <a:chExt cx="0" cy="0"/>
        </a:xfrm>
      </p:grpSpPr>
      <p:sp>
        <p:nvSpPr>
          <p:cNvPr id="457" name="Google Shape;457;p86"/>
          <p:cNvSpPr/>
          <p:nvPr/>
        </p:nvSpPr>
        <p:spPr>
          <a:xfrm>
            <a:off x="4453500" y="0"/>
            <a:ext cx="46905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8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459" name="Google Shape;459;p86"/>
          <p:cNvSpPr txBox="1"/>
          <p:nvPr>
            <p:ph idx="1" type="body"/>
          </p:nvPr>
        </p:nvSpPr>
        <p:spPr>
          <a:xfrm>
            <a:off x="4871700" y="951350"/>
            <a:ext cx="3962100" cy="3523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p:cSld name="TITLE_AND_TWO_COLUMNS_2_1_1">
    <p:spTree>
      <p:nvGrpSpPr>
        <p:cNvPr id="460" name="Shape 460"/>
        <p:cNvGrpSpPr/>
        <p:nvPr/>
      </p:nvGrpSpPr>
      <p:grpSpPr>
        <a:xfrm>
          <a:off x="0" y="0"/>
          <a:ext cx="0" cy="0"/>
          <a:chOff x="0" y="0"/>
          <a:chExt cx="0" cy="0"/>
        </a:xfrm>
      </p:grpSpPr>
      <p:sp>
        <p:nvSpPr>
          <p:cNvPr id="461" name="Google Shape;461;p87"/>
          <p:cNvSpPr/>
          <p:nvPr/>
        </p:nvSpPr>
        <p:spPr>
          <a:xfrm>
            <a:off x="0" y="0"/>
            <a:ext cx="4690500" cy="51435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8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1">
  <p:cSld name="TITLE_AND_TWO_COLUMNS_2_1_1_1">
    <p:spTree>
      <p:nvGrpSpPr>
        <p:cNvPr id="463" name="Shape 463"/>
        <p:cNvGrpSpPr/>
        <p:nvPr/>
      </p:nvGrpSpPr>
      <p:grpSpPr>
        <a:xfrm>
          <a:off x="0" y="0"/>
          <a:ext cx="0" cy="0"/>
          <a:chOff x="0" y="0"/>
          <a:chExt cx="0" cy="0"/>
        </a:xfrm>
      </p:grpSpPr>
      <p:sp>
        <p:nvSpPr>
          <p:cNvPr id="464" name="Google Shape;464;p88"/>
          <p:cNvSpPr/>
          <p:nvPr/>
        </p:nvSpPr>
        <p:spPr>
          <a:xfrm>
            <a:off x="0" y="0"/>
            <a:ext cx="46905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8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2">
  <p:cSld name="TITLE_AND_TWO_COLUMNS_2_1_1_2">
    <p:spTree>
      <p:nvGrpSpPr>
        <p:cNvPr id="466" name="Shape 466"/>
        <p:cNvGrpSpPr/>
        <p:nvPr/>
      </p:nvGrpSpPr>
      <p:grpSpPr>
        <a:xfrm>
          <a:off x="0" y="0"/>
          <a:ext cx="0" cy="0"/>
          <a:chOff x="0" y="0"/>
          <a:chExt cx="0" cy="0"/>
        </a:xfrm>
      </p:grpSpPr>
      <p:sp>
        <p:nvSpPr>
          <p:cNvPr id="467" name="Google Shape;467;p89"/>
          <p:cNvSpPr/>
          <p:nvPr/>
        </p:nvSpPr>
        <p:spPr>
          <a:xfrm>
            <a:off x="0" y="0"/>
            <a:ext cx="46905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8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3">
  <p:cSld name="TITLE_AND_TWO_COLUMNS_2_1_1_3">
    <p:spTree>
      <p:nvGrpSpPr>
        <p:cNvPr id="469" name="Shape 469"/>
        <p:cNvGrpSpPr/>
        <p:nvPr/>
      </p:nvGrpSpPr>
      <p:grpSpPr>
        <a:xfrm>
          <a:off x="0" y="0"/>
          <a:ext cx="0" cy="0"/>
          <a:chOff x="0" y="0"/>
          <a:chExt cx="0" cy="0"/>
        </a:xfrm>
      </p:grpSpPr>
      <p:sp>
        <p:nvSpPr>
          <p:cNvPr id="470" name="Google Shape;470;p90"/>
          <p:cNvSpPr/>
          <p:nvPr/>
        </p:nvSpPr>
        <p:spPr>
          <a:xfrm>
            <a:off x="0" y="0"/>
            <a:ext cx="46905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9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4">
  <p:cSld name="TITLE_AND_TWO_COLUMNS_2_1_1_4">
    <p:spTree>
      <p:nvGrpSpPr>
        <p:cNvPr id="472" name="Shape 472"/>
        <p:cNvGrpSpPr/>
        <p:nvPr/>
      </p:nvGrpSpPr>
      <p:grpSpPr>
        <a:xfrm>
          <a:off x="0" y="0"/>
          <a:ext cx="0" cy="0"/>
          <a:chOff x="0" y="0"/>
          <a:chExt cx="0" cy="0"/>
        </a:xfrm>
      </p:grpSpPr>
      <p:sp>
        <p:nvSpPr>
          <p:cNvPr id="473" name="Google Shape;473;p91"/>
          <p:cNvSpPr/>
          <p:nvPr/>
        </p:nvSpPr>
        <p:spPr>
          <a:xfrm>
            <a:off x="0" y="0"/>
            <a:ext cx="46905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9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5">
  <p:cSld name="TITLE_AND_TWO_COLUMNS_2_1_1_5">
    <p:spTree>
      <p:nvGrpSpPr>
        <p:cNvPr id="475" name="Shape 475"/>
        <p:cNvGrpSpPr/>
        <p:nvPr/>
      </p:nvGrpSpPr>
      <p:grpSpPr>
        <a:xfrm>
          <a:off x="0" y="0"/>
          <a:ext cx="0" cy="0"/>
          <a:chOff x="0" y="0"/>
          <a:chExt cx="0" cy="0"/>
        </a:xfrm>
      </p:grpSpPr>
      <p:sp>
        <p:nvSpPr>
          <p:cNvPr id="476" name="Google Shape;476;p92"/>
          <p:cNvSpPr/>
          <p:nvPr/>
        </p:nvSpPr>
        <p:spPr>
          <a:xfrm>
            <a:off x="0" y="0"/>
            <a:ext cx="46905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9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p:cSld name="MAIN_POINT">
    <p:bg>
      <p:bgPr>
        <a:solidFill>
          <a:srgbClr val="FFC17A"/>
        </a:solidFill>
      </p:bgPr>
    </p:bg>
    <p:spTree>
      <p:nvGrpSpPr>
        <p:cNvPr id="478" name="Shape 478"/>
        <p:cNvGrpSpPr/>
        <p:nvPr/>
      </p:nvGrpSpPr>
      <p:grpSpPr>
        <a:xfrm>
          <a:off x="0" y="0"/>
          <a:ext cx="0" cy="0"/>
          <a:chOff x="0" y="0"/>
          <a:chExt cx="0" cy="0"/>
        </a:xfrm>
      </p:grpSpPr>
      <p:sp>
        <p:nvSpPr>
          <p:cNvPr id="479" name="Google Shape;479;p93"/>
          <p:cNvSpPr/>
          <p:nvPr/>
        </p:nvSpPr>
        <p:spPr>
          <a:xfrm>
            <a:off x="1336350" y="684750"/>
            <a:ext cx="6471300" cy="377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9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481" name="Google Shape;481;p93"/>
          <p:cNvSpPr/>
          <p:nvPr/>
        </p:nvSpPr>
        <p:spPr>
          <a:xfrm>
            <a:off x="0" y="1393900"/>
            <a:ext cx="1773600" cy="347700"/>
          </a:xfrm>
          <a:prstGeom prst="rect">
            <a:avLst/>
          </a:prstGeom>
          <a:solidFill>
            <a:srgbClr val="FFC1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93"/>
          <p:cNvSpPr txBox="1"/>
          <p:nvPr>
            <p:ph type="title"/>
          </p:nvPr>
        </p:nvSpPr>
        <p:spPr>
          <a:xfrm>
            <a:off x="2017650" y="1180250"/>
            <a:ext cx="5540700" cy="10146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
        <p:nvSpPr>
          <p:cNvPr id="483" name="Google Shape;483;p93"/>
          <p:cNvSpPr txBox="1"/>
          <p:nvPr>
            <p:ph idx="1" type="body"/>
          </p:nvPr>
        </p:nvSpPr>
        <p:spPr>
          <a:xfrm>
            <a:off x="2132675" y="2550850"/>
            <a:ext cx="5289900" cy="15159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1">
  <p:cSld name="MAIN_POINT_2">
    <p:bg>
      <p:bgPr>
        <a:solidFill>
          <a:schemeClr val="dk2"/>
        </a:solidFill>
      </p:bgPr>
    </p:bg>
    <p:spTree>
      <p:nvGrpSpPr>
        <p:cNvPr id="484" name="Shape 484"/>
        <p:cNvGrpSpPr/>
        <p:nvPr/>
      </p:nvGrpSpPr>
      <p:grpSpPr>
        <a:xfrm>
          <a:off x="0" y="0"/>
          <a:ext cx="0" cy="0"/>
          <a:chOff x="0" y="0"/>
          <a:chExt cx="0" cy="0"/>
        </a:xfrm>
      </p:grpSpPr>
      <p:sp>
        <p:nvSpPr>
          <p:cNvPr id="485" name="Google Shape;485;p94"/>
          <p:cNvSpPr/>
          <p:nvPr/>
        </p:nvSpPr>
        <p:spPr>
          <a:xfrm>
            <a:off x="1336350" y="684750"/>
            <a:ext cx="6471300" cy="377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9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487" name="Google Shape;487;p94"/>
          <p:cNvSpPr/>
          <p:nvPr/>
        </p:nvSpPr>
        <p:spPr>
          <a:xfrm>
            <a:off x="0" y="1393900"/>
            <a:ext cx="1773600" cy="347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94"/>
          <p:cNvSpPr txBox="1"/>
          <p:nvPr>
            <p:ph type="title"/>
          </p:nvPr>
        </p:nvSpPr>
        <p:spPr>
          <a:xfrm>
            <a:off x="2017650" y="1180250"/>
            <a:ext cx="5540700" cy="10146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
        <p:nvSpPr>
          <p:cNvPr id="489" name="Google Shape;489;p94"/>
          <p:cNvSpPr txBox="1"/>
          <p:nvPr>
            <p:ph idx="1" type="body"/>
          </p:nvPr>
        </p:nvSpPr>
        <p:spPr>
          <a:xfrm>
            <a:off x="2132675" y="2550850"/>
            <a:ext cx="5289900" cy="15159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1 1">
  <p:cSld name="MAIN_POINT_2_1">
    <p:bg>
      <p:bgPr>
        <a:solidFill>
          <a:schemeClr val="accent1"/>
        </a:solidFill>
      </p:bgPr>
    </p:bg>
    <p:spTree>
      <p:nvGrpSpPr>
        <p:cNvPr id="490" name="Shape 490"/>
        <p:cNvGrpSpPr/>
        <p:nvPr/>
      </p:nvGrpSpPr>
      <p:grpSpPr>
        <a:xfrm>
          <a:off x="0" y="0"/>
          <a:ext cx="0" cy="0"/>
          <a:chOff x="0" y="0"/>
          <a:chExt cx="0" cy="0"/>
        </a:xfrm>
      </p:grpSpPr>
      <p:sp>
        <p:nvSpPr>
          <p:cNvPr id="491" name="Google Shape;491;p95"/>
          <p:cNvSpPr/>
          <p:nvPr/>
        </p:nvSpPr>
        <p:spPr>
          <a:xfrm>
            <a:off x="1336350" y="684750"/>
            <a:ext cx="6471300" cy="377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9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493" name="Google Shape;493;p95"/>
          <p:cNvSpPr/>
          <p:nvPr/>
        </p:nvSpPr>
        <p:spPr>
          <a:xfrm>
            <a:off x="0" y="1393900"/>
            <a:ext cx="1773600" cy="347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95"/>
          <p:cNvSpPr txBox="1"/>
          <p:nvPr>
            <p:ph type="title"/>
          </p:nvPr>
        </p:nvSpPr>
        <p:spPr>
          <a:xfrm>
            <a:off x="2017650" y="1180250"/>
            <a:ext cx="5540700" cy="10146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
        <p:nvSpPr>
          <p:cNvPr id="495" name="Google Shape;495;p95"/>
          <p:cNvSpPr txBox="1"/>
          <p:nvPr>
            <p:ph idx="1" type="body"/>
          </p:nvPr>
        </p:nvSpPr>
        <p:spPr>
          <a:xfrm>
            <a:off x="2132675" y="2550850"/>
            <a:ext cx="5289900" cy="15159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1 2">
  <p:cSld name="MAIN_POINT_2_2">
    <p:bg>
      <p:bgPr>
        <a:solidFill>
          <a:schemeClr val="accent2"/>
        </a:solidFill>
      </p:bgPr>
    </p:bg>
    <p:spTree>
      <p:nvGrpSpPr>
        <p:cNvPr id="496" name="Shape 496"/>
        <p:cNvGrpSpPr/>
        <p:nvPr/>
      </p:nvGrpSpPr>
      <p:grpSpPr>
        <a:xfrm>
          <a:off x="0" y="0"/>
          <a:ext cx="0" cy="0"/>
          <a:chOff x="0" y="0"/>
          <a:chExt cx="0" cy="0"/>
        </a:xfrm>
      </p:grpSpPr>
      <p:sp>
        <p:nvSpPr>
          <p:cNvPr id="497" name="Google Shape;497;p96"/>
          <p:cNvSpPr/>
          <p:nvPr/>
        </p:nvSpPr>
        <p:spPr>
          <a:xfrm>
            <a:off x="1336350" y="684750"/>
            <a:ext cx="6471300" cy="377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9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499" name="Google Shape;499;p96"/>
          <p:cNvSpPr/>
          <p:nvPr/>
        </p:nvSpPr>
        <p:spPr>
          <a:xfrm>
            <a:off x="0" y="1393900"/>
            <a:ext cx="1773600" cy="347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96"/>
          <p:cNvSpPr txBox="1"/>
          <p:nvPr>
            <p:ph type="title"/>
          </p:nvPr>
        </p:nvSpPr>
        <p:spPr>
          <a:xfrm>
            <a:off x="2017650" y="1180250"/>
            <a:ext cx="5540700" cy="10146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
        <p:nvSpPr>
          <p:cNvPr id="501" name="Google Shape;501;p96"/>
          <p:cNvSpPr txBox="1"/>
          <p:nvPr>
            <p:ph idx="1" type="body"/>
          </p:nvPr>
        </p:nvSpPr>
        <p:spPr>
          <a:xfrm>
            <a:off x="2132675" y="2550850"/>
            <a:ext cx="5289900" cy="15159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1 2 1">
  <p:cSld name="MAIN_POINT_2_2_1">
    <p:bg>
      <p:bgPr>
        <a:solidFill>
          <a:schemeClr val="accent3"/>
        </a:solidFill>
      </p:bgPr>
    </p:bg>
    <p:spTree>
      <p:nvGrpSpPr>
        <p:cNvPr id="502" name="Shape 502"/>
        <p:cNvGrpSpPr/>
        <p:nvPr/>
      </p:nvGrpSpPr>
      <p:grpSpPr>
        <a:xfrm>
          <a:off x="0" y="0"/>
          <a:ext cx="0" cy="0"/>
          <a:chOff x="0" y="0"/>
          <a:chExt cx="0" cy="0"/>
        </a:xfrm>
      </p:grpSpPr>
      <p:sp>
        <p:nvSpPr>
          <p:cNvPr id="503" name="Google Shape;503;p97"/>
          <p:cNvSpPr/>
          <p:nvPr/>
        </p:nvSpPr>
        <p:spPr>
          <a:xfrm>
            <a:off x="1336350" y="684750"/>
            <a:ext cx="6471300" cy="377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9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505" name="Google Shape;505;p97"/>
          <p:cNvSpPr/>
          <p:nvPr/>
        </p:nvSpPr>
        <p:spPr>
          <a:xfrm>
            <a:off x="0" y="1393900"/>
            <a:ext cx="1773600" cy="347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97"/>
          <p:cNvSpPr txBox="1"/>
          <p:nvPr>
            <p:ph type="title"/>
          </p:nvPr>
        </p:nvSpPr>
        <p:spPr>
          <a:xfrm>
            <a:off x="2017650" y="1180250"/>
            <a:ext cx="5540700" cy="10146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
        <p:nvSpPr>
          <p:cNvPr id="507" name="Google Shape;507;p97"/>
          <p:cNvSpPr txBox="1"/>
          <p:nvPr>
            <p:ph idx="1" type="body"/>
          </p:nvPr>
        </p:nvSpPr>
        <p:spPr>
          <a:xfrm>
            <a:off x="2132675" y="2550850"/>
            <a:ext cx="5289900" cy="15159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p:cSld name="MAIN_POINT_1">
    <p:bg>
      <p:bgPr>
        <a:solidFill>
          <a:srgbClr val="FFC17A"/>
        </a:solidFill>
      </p:bgPr>
    </p:bg>
    <p:spTree>
      <p:nvGrpSpPr>
        <p:cNvPr id="508" name="Shape 508"/>
        <p:cNvGrpSpPr/>
        <p:nvPr/>
      </p:nvGrpSpPr>
      <p:grpSpPr>
        <a:xfrm>
          <a:off x="0" y="0"/>
          <a:ext cx="0" cy="0"/>
          <a:chOff x="0" y="0"/>
          <a:chExt cx="0" cy="0"/>
        </a:xfrm>
      </p:grpSpPr>
      <p:sp>
        <p:nvSpPr>
          <p:cNvPr id="509" name="Google Shape;509;p9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510" name="Google Shape;510;p98"/>
          <p:cNvSpPr txBox="1"/>
          <p:nvPr>
            <p:ph type="title"/>
          </p:nvPr>
        </p:nvSpPr>
        <p:spPr>
          <a:xfrm>
            <a:off x="296250" y="1944450"/>
            <a:ext cx="8551500" cy="1254600"/>
          </a:xfrm>
          <a:prstGeom prst="rect">
            <a:avLst/>
          </a:prstGeom>
        </p:spPr>
        <p:txBody>
          <a:bodyPr anchorCtr="0" anchor="t" bIns="91425" lIns="91425" spcFirstLastPara="1" rIns="91425" wrap="square" tIns="91425">
            <a:normAutofit/>
          </a:bodyPr>
          <a:lstStyle>
            <a:lvl1pPr lvl="0" rtl="0">
              <a:spcBef>
                <a:spcPts val="0"/>
              </a:spcBef>
              <a:spcAft>
                <a:spcPts val="0"/>
              </a:spcAft>
              <a:buSzPts val="4500"/>
              <a:buFont typeface="Poppins"/>
              <a:buNone/>
              <a:defRPr b="1" sz="4500">
                <a:latin typeface="Poppins"/>
                <a:ea typeface="Poppins"/>
                <a:cs typeface="Poppins"/>
                <a:sym typeface="Poppins"/>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1">
  <p:cSld name="MAIN_POINT_1_1">
    <p:bg>
      <p:bgPr>
        <a:solidFill>
          <a:schemeClr val="dk2"/>
        </a:solidFill>
      </p:bgPr>
    </p:bg>
    <p:spTree>
      <p:nvGrpSpPr>
        <p:cNvPr id="511" name="Shape 511"/>
        <p:cNvGrpSpPr/>
        <p:nvPr/>
      </p:nvGrpSpPr>
      <p:grpSpPr>
        <a:xfrm>
          <a:off x="0" y="0"/>
          <a:ext cx="0" cy="0"/>
          <a:chOff x="0" y="0"/>
          <a:chExt cx="0" cy="0"/>
        </a:xfrm>
      </p:grpSpPr>
      <p:sp>
        <p:nvSpPr>
          <p:cNvPr id="512" name="Google Shape;512;p9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513" name="Google Shape;513;p99"/>
          <p:cNvSpPr txBox="1"/>
          <p:nvPr>
            <p:ph type="title"/>
          </p:nvPr>
        </p:nvSpPr>
        <p:spPr>
          <a:xfrm>
            <a:off x="296250" y="1944450"/>
            <a:ext cx="8551500" cy="1254600"/>
          </a:xfrm>
          <a:prstGeom prst="rect">
            <a:avLst/>
          </a:prstGeom>
        </p:spPr>
        <p:txBody>
          <a:bodyPr anchorCtr="0" anchor="t" bIns="91425" lIns="91425" spcFirstLastPara="1" rIns="91425" wrap="square" tIns="91425">
            <a:normAutofit/>
          </a:bodyPr>
          <a:lstStyle>
            <a:lvl1pPr lvl="0" rtl="0">
              <a:spcBef>
                <a:spcPts val="0"/>
              </a:spcBef>
              <a:spcAft>
                <a:spcPts val="0"/>
              </a:spcAft>
              <a:buSzPts val="4500"/>
              <a:buFont typeface="Poppins"/>
              <a:buNone/>
              <a:defRPr b="1" sz="4500">
                <a:latin typeface="Poppins"/>
                <a:ea typeface="Poppins"/>
                <a:cs typeface="Poppins"/>
                <a:sym typeface="Poppins"/>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2">
  <p:cSld name="MAIN_POINT_1_2">
    <p:bg>
      <p:bgPr>
        <a:solidFill>
          <a:schemeClr val="accent1"/>
        </a:solidFill>
      </p:bgPr>
    </p:bg>
    <p:spTree>
      <p:nvGrpSpPr>
        <p:cNvPr id="514" name="Shape 514"/>
        <p:cNvGrpSpPr/>
        <p:nvPr/>
      </p:nvGrpSpPr>
      <p:grpSpPr>
        <a:xfrm>
          <a:off x="0" y="0"/>
          <a:ext cx="0" cy="0"/>
          <a:chOff x="0" y="0"/>
          <a:chExt cx="0" cy="0"/>
        </a:xfrm>
      </p:grpSpPr>
      <p:sp>
        <p:nvSpPr>
          <p:cNvPr id="515" name="Google Shape;515;p10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516" name="Google Shape;516;p100"/>
          <p:cNvSpPr txBox="1"/>
          <p:nvPr>
            <p:ph type="title"/>
          </p:nvPr>
        </p:nvSpPr>
        <p:spPr>
          <a:xfrm>
            <a:off x="296250" y="1944450"/>
            <a:ext cx="8551500" cy="1254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4500"/>
              <a:buFont typeface="Poppins"/>
              <a:buNone/>
              <a:defRPr b="1" sz="4500">
                <a:solidFill>
                  <a:schemeClr val="lt1"/>
                </a:solidFill>
                <a:latin typeface="Poppins"/>
                <a:ea typeface="Poppins"/>
                <a:cs typeface="Poppins"/>
                <a:sym typeface="Poppins"/>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3 1">
  <p:cSld name="MAIN_POINT_1_3_1">
    <p:bg>
      <p:bgPr>
        <a:solidFill>
          <a:schemeClr val="accent2"/>
        </a:solidFill>
      </p:bgPr>
    </p:bg>
    <p:spTree>
      <p:nvGrpSpPr>
        <p:cNvPr id="517" name="Shape 517"/>
        <p:cNvGrpSpPr/>
        <p:nvPr/>
      </p:nvGrpSpPr>
      <p:grpSpPr>
        <a:xfrm>
          <a:off x="0" y="0"/>
          <a:ext cx="0" cy="0"/>
          <a:chOff x="0" y="0"/>
          <a:chExt cx="0" cy="0"/>
        </a:xfrm>
      </p:grpSpPr>
      <p:sp>
        <p:nvSpPr>
          <p:cNvPr id="518" name="Google Shape;518;p10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519" name="Google Shape;519;p101"/>
          <p:cNvSpPr txBox="1"/>
          <p:nvPr>
            <p:ph type="title"/>
          </p:nvPr>
        </p:nvSpPr>
        <p:spPr>
          <a:xfrm>
            <a:off x="296250" y="1944450"/>
            <a:ext cx="8551500" cy="1254600"/>
          </a:xfrm>
          <a:prstGeom prst="rect">
            <a:avLst/>
          </a:prstGeom>
        </p:spPr>
        <p:txBody>
          <a:bodyPr anchorCtr="0" anchor="t" bIns="91425" lIns="91425" spcFirstLastPara="1" rIns="91425" wrap="square" tIns="91425">
            <a:normAutofit/>
          </a:bodyPr>
          <a:lstStyle>
            <a:lvl1pPr lvl="0" rtl="0">
              <a:spcBef>
                <a:spcPts val="0"/>
              </a:spcBef>
              <a:spcAft>
                <a:spcPts val="0"/>
              </a:spcAft>
              <a:buSzPts val="4500"/>
              <a:buFont typeface="Poppins"/>
              <a:buNone/>
              <a:defRPr b="1" sz="4500">
                <a:latin typeface="Poppins"/>
                <a:ea typeface="Poppins"/>
                <a:cs typeface="Poppins"/>
                <a:sym typeface="Poppins"/>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9.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2.xml"/><Relationship Id="rId42" Type="http://schemas.openxmlformats.org/officeDocument/2006/relationships/slideLayout" Target="../slideLayouts/slideLayout54.xml"/><Relationship Id="rId41" Type="http://schemas.openxmlformats.org/officeDocument/2006/relationships/slideLayout" Target="../slideLayouts/slideLayout53.xml"/><Relationship Id="rId44" Type="http://schemas.openxmlformats.org/officeDocument/2006/relationships/slideLayout" Target="../slideLayouts/slideLayout56.xml"/><Relationship Id="rId43" Type="http://schemas.openxmlformats.org/officeDocument/2006/relationships/slideLayout" Target="../slideLayouts/slideLayout55.xml"/><Relationship Id="rId46" Type="http://schemas.openxmlformats.org/officeDocument/2006/relationships/slideLayout" Target="../slideLayouts/slideLayout58.xml"/><Relationship Id="rId45" Type="http://schemas.openxmlformats.org/officeDocument/2006/relationships/slideLayout" Target="../slideLayouts/slideLayout57.xml"/><Relationship Id="rId107" Type="http://schemas.openxmlformats.org/officeDocument/2006/relationships/slideLayout" Target="../slideLayouts/slideLayout119.xml"/><Relationship Id="rId106" Type="http://schemas.openxmlformats.org/officeDocument/2006/relationships/slideLayout" Target="../slideLayouts/slideLayout118.xml"/><Relationship Id="rId105" Type="http://schemas.openxmlformats.org/officeDocument/2006/relationships/slideLayout" Target="../slideLayouts/slideLayout117.xml"/><Relationship Id="rId104" Type="http://schemas.openxmlformats.org/officeDocument/2006/relationships/slideLayout" Target="../slideLayouts/slideLayout116.xml"/><Relationship Id="rId109" Type="http://schemas.openxmlformats.org/officeDocument/2006/relationships/slideLayout" Target="../slideLayouts/slideLayout121.xml"/><Relationship Id="rId108" Type="http://schemas.openxmlformats.org/officeDocument/2006/relationships/slideLayout" Target="../slideLayouts/slideLayout120.xml"/><Relationship Id="rId48" Type="http://schemas.openxmlformats.org/officeDocument/2006/relationships/slideLayout" Target="../slideLayouts/slideLayout60.xml"/><Relationship Id="rId47" Type="http://schemas.openxmlformats.org/officeDocument/2006/relationships/slideLayout" Target="../slideLayouts/slideLayout59.xml"/><Relationship Id="rId49" Type="http://schemas.openxmlformats.org/officeDocument/2006/relationships/slideLayout" Target="../slideLayouts/slideLayout61.xml"/><Relationship Id="rId103" Type="http://schemas.openxmlformats.org/officeDocument/2006/relationships/slideLayout" Target="../slideLayouts/slideLayout115.xml"/><Relationship Id="rId102" Type="http://schemas.openxmlformats.org/officeDocument/2006/relationships/slideLayout" Target="../slideLayouts/slideLayout114.xml"/><Relationship Id="rId101" Type="http://schemas.openxmlformats.org/officeDocument/2006/relationships/slideLayout" Target="../slideLayouts/slideLayout113.xml"/><Relationship Id="rId100" Type="http://schemas.openxmlformats.org/officeDocument/2006/relationships/slideLayout" Target="../slideLayouts/slideLayout112.xml"/><Relationship Id="rId31" Type="http://schemas.openxmlformats.org/officeDocument/2006/relationships/slideLayout" Target="../slideLayouts/slideLayout43.xml"/><Relationship Id="rId30" Type="http://schemas.openxmlformats.org/officeDocument/2006/relationships/slideLayout" Target="../slideLayouts/slideLayout42.xml"/><Relationship Id="rId33" Type="http://schemas.openxmlformats.org/officeDocument/2006/relationships/slideLayout" Target="../slideLayouts/slideLayout45.xml"/><Relationship Id="rId32" Type="http://schemas.openxmlformats.org/officeDocument/2006/relationships/slideLayout" Target="../slideLayouts/slideLayout44.xml"/><Relationship Id="rId35" Type="http://schemas.openxmlformats.org/officeDocument/2006/relationships/slideLayout" Target="../slideLayouts/slideLayout47.xml"/><Relationship Id="rId34" Type="http://schemas.openxmlformats.org/officeDocument/2006/relationships/slideLayout" Target="../slideLayouts/slideLayout46.xml"/><Relationship Id="rId37" Type="http://schemas.openxmlformats.org/officeDocument/2006/relationships/slideLayout" Target="../slideLayouts/slideLayout49.xml"/><Relationship Id="rId36" Type="http://schemas.openxmlformats.org/officeDocument/2006/relationships/slideLayout" Target="../slideLayouts/slideLayout48.xml"/><Relationship Id="rId39" Type="http://schemas.openxmlformats.org/officeDocument/2006/relationships/slideLayout" Target="../slideLayouts/slideLayout51.xml"/><Relationship Id="rId38" Type="http://schemas.openxmlformats.org/officeDocument/2006/relationships/slideLayout" Target="../slideLayouts/slideLayout50.xml"/><Relationship Id="rId20" Type="http://schemas.openxmlformats.org/officeDocument/2006/relationships/slideLayout" Target="../slideLayouts/slideLayout32.xml"/><Relationship Id="rId22" Type="http://schemas.openxmlformats.org/officeDocument/2006/relationships/slideLayout" Target="../slideLayouts/slideLayout34.xml"/><Relationship Id="rId21" Type="http://schemas.openxmlformats.org/officeDocument/2006/relationships/slideLayout" Target="../slideLayouts/slideLayout33.xml"/><Relationship Id="rId24" Type="http://schemas.openxmlformats.org/officeDocument/2006/relationships/slideLayout" Target="../slideLayouts/slideLayout36.xml"/><Relationship Id="rId23" Type="http://schemas.openxmlformats.org/officeDocument/2006/relationships/slideLayout" Target="../slideLayouts/slideLayout35.xml"/><Relationship Id="rId26" Type="http://schemas.openxmlformats.org/officeDocument/2006/relationships/slideLayout" Target="../slideLayouts/slideLayout38.xml"/><Relationship Id="rId25" Type="http://schemas.openxmlformats.org/officeDocument/2006/relationships/slideLayout" Target="../slideLayouts/slideLayout37.xml"/><Relationship Id="rId28" Type="http://schemas.openxmlformats.org/officeDocument/2006/relationships/slideLayout" Target="../slideLayouts/slideLayout40.xml"/><Relationship Id="rId27" Type="http://schemas.openxmlformats.org/officeDocument/2006/relationships/slideLayout" Target="../slideLayouts/slideLayout39.xml"/><Relationship Id="rId29" Type="http://schemas.openxmlformats.org/officeDocument/2006/relationships/slideLayout" Target="../slideLayouts/slideLayout41.xml"/><Relationship Id="rId95" Type="http://schemas.openxmlformats.org/officeDocument/2006/relationships/slideLayout" Target="../slideLayouts/slideLayout107.xml"/><Relationship Id="rId94" Type="http://schemas.openxmlformats.org/officeDocument/2006/relationships/slideLayout" Target="../slideLayouts/slideLayout106.xml"/><Relationship Id="rId97" Type="http://schemas.openxmlformats.org/officeDocument/2006/relationships/slideLayout" Target="../slideLayouts/slideLayout109.xml"/><Relationship Id="rId96" Type="http://schemas.openxmlformats.org/officeDocument/2006/relationships/slideLayout" Target="../slideLayouts/slideLayout108.xml"/><Relationship Id="rId11" Type="http://schemas.openxmlformats.org/officeDocument/2006/relationships/slideLayout" Target="../slideLayouts/slideLayout23.xml"/><Relationship Id="rId99" Type="http://schemas.openxmlformats.org/officeDocument/2006/relationships/slideLayout" Target="../slideLayouts/slideLayout111.xml"/><Relationship Id="rId10" Type="http://schemas.openxmlformats.org/officeDocument/2006/relationships/slideLayout" Target="../slideLayouts/slideLayout22.xml"/><Relationship Id="rId98" Type="http://schemas.openxmlformats.org/officeDocument/2006/relationships/slideLayout" Target="../slideLayouts/slideLayout110.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91" Type="http://schemas.openxmlformats.org/officeDocument/2006/relationships/slideLayout" Target="../slideLayouts/slideLayout103.xml"/><Relationship Id="rId90" Type="http://schemas.openxmlformats.org/officeDocument/2006/relationships/slideLayout" Target="../slideLayouts/slideLayout102.xml"/><Relationship Id="rId93" Type="http://schemas.openxmlformats.org/officeDocument/2006/relationships/slideLayout" Target="../slideLayouts/slideLayout105.xml"/><Relationship Id="rId92" Type="http://schemas.openxmlformats.org/officeDocument/2006/relationships/slideLayout" Target="../slideLayouts/slideLayout104.xml"/><Relationship Id="rId15" Type="http://schemas.openxmlformats.org/officeDocument/2006/relationships/slideLayout" Target="../slideLayouts/slideLayout27.xml"/><Relationship Id="rId110" Type="http://schemas.openxmlformats.org/officeDocument/2006/relationships/slideLayout" Target="../slideLayouts/slideLayout122.xml"/><Relationship Id="rId14" Type="http://schemas.openxmlformats.org/officeDocument/2006/relationships/slideLayout" Target="../slideLayouts/slideLayout26.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19" Type="http://schemas.openxmlformats.org/officeDocument/2006/relationships/slideLayout" Target="../slideLayouts/slideLayout31.xml"/><Relationship Id="rId18" Type="http://schemas.openxmlformats.org/officeDocument/2006/relationships/slideLayout" Target="../slideLayouts/slideLayout30.xml"/><Relationship Id="rId111" Type="http://schemas.openxmlformats.org/officeDocument/2006/relationships/theme" Target="../theme/theme7.xml"/><Relationship Id="rId84" Type="http://schemas.openxmlformats.org/officeDocument/2006/relationships/slideLayout" Target="../slideLayouts/slideLayout96.xml"/><Relationship Id="rId83" Type="http://schemas.openxmlformats.org/officeDocument/2006/relationships/slideLayout" Target="../slideLayouts/slideLayout95.xml"/><Relationship Id="rId86" Type="http://schemas.openxmlformats.org/officeDocument/2006/relationships/slideLayout" Target="../slideLayouts/slideLayout98.xml"/><Relationship Id="rId85" Type="http://schemas.openxmlformats.org/officeDocument/2006/relationships/slideLayout" Target="../slideLayouts/slideLayout97.xml"/><Relationship Id="rId88" Type="http://schemas.openxmlformats.org/officeDocument/2006/relationships/slideLayout" Target="../slideLayouts/slideLayout100.xml"/><Relationship Id="rId87" Type="http://schemas.openxmlformats.org/officeDocument/2006/relationships/slideLayout" Target="../slideLayouts/slideLayout99.xml"/><Relationship Id="rId89" Type="http://schemas.openxmlformats.org/officeDocument/2006/relationships/slideLayout" Target="../slideLayouts/slideLayout101.xml"/><Relationship Id="rId80" Type="http://schemas.openxmlformats.org/officeDocument/2006/relationships/slideLayout" Target="../slideLayouts/slideLayout92.xml"/><Relationship Id="rId82" Type="http://schemas.openxmlformats.org/officeDocument/2006/relationships/slideLayout" Target="../slideLayouts/slideLayout94.xml"/><Relationship Id="rId81" Type="http://schemas.openxmlformats.org/officeDocument/2006/relationships/slideLayout" Target="../slideLayouts/slideLayout93.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73" Type="http://schemas.openxmlformats.org/officeDocument/2006/relationships/slideLayout" Target="../slideLayouts/slideLayout85.xml"/><Relationship Id="rId72" Type="http://schemas.openxmlformats.org/officeDocument/2006/relationships/slideLayout" Target="../slideLayouts/slideLayout84.xml"/><Relationship Id="rId75" Type="http://schemas.openxmlformats.org/officeDocument/2006/relationships/slideLayout" Target="../slideLayouts/slideLayout87.xml"/><Relationship Id="rId74" Type="http://schemas.openxmlformats.org/officeDocument/2006/relationships/slideLayout" Target="../slideLayouts/slideLayout86.xml"/><Relationship Id="rId77" Type="http://schemas.openxmlformats.org/officeDocument/2006/relationships/slideLayout" Target="../slideLayouts/slideLayout89.xml"/><Relationship Id="rId76" Type="http://schemas.openxmlformats.org/officeDocument/2006/relationships/slideLayout" Target="../slideLayouts/slideLayout88.xml"/><Relationship Id="rId79" Type="http://schemas.openxmlformats.org/officeDocument/2006/relationships/slideLayout" Target="../slideLayouts/slideLayout91.xml"/><Relationship Id="rId78" Type="http://schemas.openxmlformats.org/officeDocument/2006/relationships/slideLayout" Target="../slideLayouts/slideLayout90.xml"/><Relationship Id="rId71" Type="http://schemas.openxmlformats.org/officeDocument/2006/relationships/slideLayout" Target="../slideLayouts/slideLayout83.xml"/><Relationship Id="rId70" Type="http://schemas.openxmlformats.org/officeDocument/2006/relationships/slideLayout" Target="../slideLayouts/slideLayout82.xml"/><Relationship Id="rId62" Type="http://schemas.openxmlformats.org/officeDocument/2006/relationships/slideLayout" Target="../slideLayouts/slideLayout74.xml"/><Relationship Id="rId61" Type="http://schemas.openxmlformats.org/officeDocument/2006/relationships/slideLayout" Target="../slideLayouts/slideLayout73.xml"/><Relationship Id="rId64" Type="http://schemas.openxmlformats.org/officeDocument/2006/relationships/slideLayout" Target="../slideLayouts/slideLayout76.xml"/><Relationship Id="rId63" Type="http://schemas.openxmlformats.org/officeDocument/2006/relationships/slideLayout" Target="../slideLayouts/slideLayout75.xml"/><Relationship Id="rId66" Type="http://schemas.openxmlformats.org/officeDocument/2006/relationships/slideLayout" Target="../slideLayouts/slideLayout78.xml"/><Relationship Id="rId65" Type="http://schemas.openxmlformats.org/officeDocument/2006/relationships/slideLayout" Target="../slideLayouts/slideLayout77.xml"/><Relationship Id="rId68" Type="http://schemas.openxmlformats.org/officeDocument/2006/relationships/slideLayout" Target="../slideLayouts/slideLayout80.xml"/><Relationship Id="rId67" Type="http://schemas.openxmlformats.org/officeDocument/2006/relationships/slideLayout" Target="../slideLayouts/slideLayout79.xml"/><Relationship Id="rId60" Type="http://schemas.openxmlformats.org/officeDocument/2006/relationships/slideLayout" Target="../slideLayouts/slideLayout72.xml"/><Relationship Id="rId69" Type="http://schemas.openxmlformats.org/officeDocument/2006/relationships/slideLayout" Target="../slideLayouts/slideLayout81.xml"/><Relationship Id="rId51" Type="http://schemas.openxmlformats.org/officeDocument/2006/relationships/slideLayout" Target="../slideLayouts/slideLayout63.xml"/><Relationship Id="rId50" Type="http://schemas.openxmlformats.org/officeDocument/2006/relationships/slideLayout" Target="../slideLayouts/slideLayout62.xml"/><Relationship Id="rId53" Type="http://schemas.openxmlformats.org/officeDocument/2006/relationships/slideLayout" Target="../slideLayouts/slideLayout65.xml"/><Relationship Id="rId52" Type="http://schemas.openxmlformats.org/officeDocument/2006/relationships/slideLayout" Target="../slideLayouts/slideLayout64.xml"/><Relationship Id="rId55" Type="http://schemas.openxmlformats.org/officeDocument/2006/relationships/slideLayout" Target="../slideLayouts/slideLayout67.xml"/><Relationship Id="rId54" Type="http://schemas.openxmlformats.org/officeDocument/2006/relationships/slideLayout" Target="../slideLayouts/slideLayout66.xml"/><Relationship Id="rId57" Type="http://schemas.openxmlformats.org/officeDocument/2006/relationships/slideLayout" Target="../slideLayouts/slideLayout69.xml"/><Relationship Id="rId56" Type="http://schemas.openxmlformats.org/officeDocument/2006/relationships/slideLayout" Target="../slideLayouts/slideLayout68.xml"/><Relationship Id="rId59" Type="http://schemas.openxmlformats.org/officeDocument/2006/relationships/slideLayout" Target="../slideLayouts/slideLayout71.xml"/><Relationship Id="rId58" Type="http://schemas.openxmlformats.org/officeDocument/2006/relationships/slideLayout" Target="../slideLayouts/slideLayout70.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142.xml"/><Relationship Id="rId22" Type="http://schemas.openxmlformats.org/officeDocument/2006/relationships/slideLayout" Target="../slideLayouts/slideLayout144.xml"/><Relationship Id="rId21" Type="http://schemas.openxmlformats.org/officeDocument/2006/relationships/slideLayout" Target="../slideLayouts/slideLayout143.xml"/><Relationship Id="rId24" Type="http://schemas.openxmlformats.org/officeDocument/2006/relationships/theme" Target="../theme/theme10.xml"/><Relationship Id="rId23" Type="http://schemas.openxmlformats.org/officeDocument/2006/relationships/slideLayout" Target="../slideLayouts/slideLayout145.xml"/><Relationship Id="rId11" Type="http://schemas.openxmlformats.org/officeDocument/2006/relationships/slideLayout" Target="../slideLayouts/slideLayout133.xml"/><Relationship Id="rId10" Type="http://schemas.openxmlformats.org/officeDocument/2006/relationships/slideLayout" Target="../slideLayouts/slideLayout132.xml"/><Relationship Id="rId13" Type="http://schemas.openxmlformats.org/officeDocument/2006/relationships/slideLayout" Target="../slideLayouts/slideLayout135.xml"/><Relationship Id="rId12" Type="http://schemas.openxmlformats.org/officeDocument/2006/relationships/slideLayout" Target="../slideLayouts/slideLayout134.xml"/><Relationship Id="rId15" Type="http://schemas.openxmlformats.org/officeDocument/2006/relationships/slideLayout" Target="../slideLayouts/slideLayout137.xml"/><Relationship Id="rId14" Type="http://schemas.openxmlformats.org/officeDocument/2006/relationships/slideLayout" Target="../slideLayouts/slideLayout136.xml"/><Relationship Id="rId17" Type="http://schemas.openxmlformats.org/officeDocument/2006/relationships/slideLayout" Target="../slideLayouts/slideLayout139.xml"/><Relationship Id="rId16" Type="http://schemas.openxmlformats.org/officeDocument/2006/relationships/slideLayout" Target="../slideLayouts/slideLayout138.xml"/><Relationship Id="rId19" Type="http://schemas.openxmlformats.org/officeDocument/2006/relationships/slideLayout" Target="../slideLayouts/slideLayout141.xml"/><Relationship Id="rId18" Type="http://schemas.openxmlformats.org/officeDocument/2006/relationships/slideLayout" Target="../slideLayouts/slideLayout140.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185.xml"/><Relationship Id="rId42" Type="http://schemas.openxmlformats.org/officeDocument/2006/relationships/slideLayout" Target="../slideLayouts/slideLayout187.xml"/><Relationship Id="rId41" Type="http://schemas.openxmlformats.org/officeDocument/2006/relationships/slideLayout" Target="../slideLayouts/slideLayout186.xml"/><Relationship Id="rId44" Type="http://schemas.openxmlformats.org/officeDocument/2006/relationships/slideLayout" Target="../slideLayouts/slideLayout189.xml"/><Relationship Id="rId43" Type="http://schemas.openxmlformats.org/officeDocument/2006/relationships/slideLayout" Target="../slideLayouts/slideLayout188.xml"/><Relationship Id="rId46" Type="http://schemas.openxmlformats.org/officeDocument/2006/relationships/slideLayout" Target="../slideLayouts/slideLayout191.xml"/><Relationship Id="rId45" Type="http://schemas.openxmlformats.org/officeDocument/2006/relationships/slideLayout" Target="../slideLayouts/slideLayout190.xml"/><Relationship Id="rId107" Type="http://schemas.openxmlformats.org/officeDocument/2006/relationships/slideLayout" Target="../slideLayouts/slideLayout252.xml"/><Relationship Id="rId106" Type="http://schemas.openxmlformats.org/officeDocument/2006/relationships/slideLayout" Target="../slideLayouts/slideLayout251.xml"/><Relationship Id="rId105" Type="http://schemas.openxmlformats.org/officeDocument/2006/relationships/slideLayout" Target="../slideLayouts/slideLayout250.xml"/><Relationship Id="rId104" Type="http://schemas.openxmlformats.org/officeDocument/2006/relationships/slideLayout" Target="../slideLayouts/slideLayout249.xml"/><Relationship Id="rId109" Type="http://schemas.openxmlformats.org/officeDocument/2006/relationships/slideLayout" Target="../slideLayouts/slideLayout254.xml"/><Relationship Id="rId108" Type="http://schemas.openxmlformats.org/officeDocument/2006/relationships/slideLayout" Target="../slideLayouts/slideLayout253.xml"/><Relationship Id="rId48" Type="http://schemas.openxmlformats.org/officeDocument/2006/relationships/slideLayout" Target="../slideLayouts/slideLayout193.xml"/><Relationship Id="rId47" Type="http://schemas.openxmlformats.org/officeDocument/2006/relationships/slideLayout" Target="../slideLayouts/slideLayout192.xml"/><Relationship Id="rId49" Type="http://schemas.openxmlformats.org/officeDocument/2006/relationships/slideLayout" Target="../slideLayouts/slideLayout194.xml"/><Relationship Id="rId103" Type="http://schemas.openxmlformats.org/officeDocument/2006/relationships/slideLayout" Target="../slideLayouts/slideLayout248.xml"/><Relationship Id="rId102" Type="http://schemas.openxmlformats.org/officeDocument/2006/relationships/slideLayout" Target="../slideLayouts/slideLayout247.xml"/><Relationship Id="rId101" Type="http://schemas.openxmlformats.org/officeDocument/2006/relationships/slideLayout" Target="../slideLayouts/slideLayout246.xml"/><Relationship Id="rId100" Type="http://schemas.openxmlformats.org/officeDocument/2006/relationships/slideLayout" Target="../slideLayouts/slideLayout245.xml"/><Relationship Id="rId31" Type="http://schemas.openxmlformats.org/officeDocument/2006/relationships/slideLayout" Target="../slideLayouts/slideLayout176.xml"/><Relationship Id="rId30" Type="http://schemas.openxmlformats.org/officeDocument/2006/relationships/slideLayout" Target="../slideLayouts/slideLayout175.xml"/><Relationship Id="rId33" Type="http://schemas.openxmlformats.org/officeDocument/2006/relationships/slideLayout" Target="../slideLayouts/slideLayout178.xml"/><Relationship Id="rId32" Type="http://schemas.openxmlformats.org/officeDocument/2006/relationships/slideLayout" Target="../slideLayouts/slideLayout177.xml"/><Relationship Id="rId35" Type="http://schemas.openxmlformats.org/officeDocument/2006/relationships/slideLayout" Target="../slideLayouts/slideLayout180.xml"/><Relationship Id="rId34" Type="http://schemas.openxmlformats.org/officeDocument/2006/relationships/slideLayout" Target="../slideLayouts/slideLayout179.xml"/><Relationship Id="rId37" Type="http://schemas.openxmlformats.org/officeDocument/2006/relationships/slideLayout" Target="../slideLayouts/slideLayout182.xml"/><Relationship Id="rId36" Type="http://schemas.openxmlformats.org/officeDocument/2006/relationships/slideLayout" Target="../slideLayouts/slideLayout181.xml"/><Relationship Id="rId39" Type="http://schemas.openxmlformats.org/officeDocument/2006/relationships/slideLayout" Target="../slideLayouts/slideLayout184.xml"/><Relationship Id="rId38" Type="http://schemas.openxmlformats.org/officeDocument/2006/relationships/slideLayout" Target="../slideLayouts/slideLayout183.xml"/><Relationship Id="rId20" Type="http://schemas.openxmlformats.org/officeDocument/2006/relationships/slideLayout" Target="../slideLayouts/slideLayout165.xml"/><Relationship Id="rId22" Type="http://schemas.openxmlformats.org/officeDocument/2006/relationships/slideLayout" Target="../slideLayouts/slideLayout167.xml"/><Relationship Id="rId21" Type="http://schemas.openxmlformats.org/officeDocument/2006/relationships/slideLayout" Target="../slideLayouts/slideLayout166.xml"/><Relationship Id="rId24" Type="http://schemas.openxmlformats.org/officeDocument/2006/relationships/slideLayout" Target="../slideLayouts/slideLayout169.xml"/><Relationship Id="rId23" Type="http://schemas.openxmlformats.org/officeDocument/2006/relationships/slideLayout" Target="../slideLayouts/slideLayout168.xml"/><Relationship Id="rId26" Type="http://schemas.openxmlformats.org/officeDocument/2006/relationships/slideLayout" Target="../slideLayouts/slideLayout171.xml"/><Relationship Id="rId25" Type="http://schemas.openxmlformats.org/officeDocument/2006/relationships/slideLayout" Target="../slideLayouts/slideLayout170.xml"/><Relationship Id="rId28" Type="http://schemas.openxmlformats.org/officeDocument/2006/relationships/slideLayout" Target="../slideLayouts/slideLayout173.xml"/><Relationship Id="rId27" Type="http://schemas.openxmlformats.org/officeDocument/2006/relationships/slideLayout" Target="../slideLayouts/slideLayout172.xml"/><Relationship Id="rId29" Type="http://schemas.openxmlformats.org/officeDocument/2006/relationships/slideLayout" Target="../slideLayouts/slideLayout174.xml"/><Relationship Id="rId95" Type="http://schemas.openxmlformats.org/officeDocument/2006/relationships/slideLayout" Target="../slideLayouts/slideLayout240.xml"/><Relationship Id="rId94" Type="http://schemas.openxmlformats.org/officeDocument/2006/relationships/slideLayout" Target="../slideLayouts/slideLayout239.xml"/><Relationship Id="rId97" Type="http://schemas.openxmlformats.org/officeDocument/2006/relationships/slideLayout" Target="../slideLayouts/slideLayout242.xml"/><Relationship Id="rId96" Type="http://schemas.openxmlformats.org/officeDocument/2006/relationships/slideLayout" Target="../slideLayouts/slideLayout241.xml"/><Relationship Id="rId11" Type="http://schemas.openxmlformats.org/officeDocument/2006/relationships/slideLayout" Target="../slideLayouts/slideLayout156.xml"/><Relationship Id="rId99" Type="http://schemas.openxmlformats.org/officeDocument/2006/relationships/slideLayout" Target="../slideLayouts/slideLayout244.xml"/><Relationship Id="rId10" Type="http://schemas.openxmlformats.org/officeDocument/2006/relationships/slideLayout" Target="../slideLayouts/slideLayout155.xml"/><Relationship Id="rId98" Type="http://schemas.openxmlformats.org/officeDocument/2006/relationships/slideLayout" Target="../slideLayouts/slideLayout243.xml"/><Relationship Id="rId13" Type="http://schemas.openxmlformats.org/officeDocument/2006/relationships/slideLayout" Target="../slideLayouts/slideLayout158.xml"/><Relationship Id="rId12" Type="http://schemas.openxmlformats.org/officeDocument/2006/relationships/slideLayout" Target="../slideLayouts/slideLayout157.xml"/><Relationship Id="rId91" Type="http://schemas.openxmlformats.org/officeDocument/2006/relationships/slideLayout" Target="../slideLayouts/slideLayout236.xml"/><Relationship Id="rId90" Type="http://schemas.openxmlformats.org/officeDocument/2006/relationships/slideLayout" Target="../slideLayouts/slideLayout235.xml"/><Relationship Id="rId93" Type="http://schemas.openxmlformats.org/officeDocument/2006/relationships/slideLayout" Target="../slideLayouts/slideLayout238.xml"/><Relationship Id="rId92" Type="http://schemas.openxmlformats.org/officeDocument/2006/relationships/slideLayout" Target="../slideLayouts/slideLayout237.xml"/><Relationship Id="rId15" Type="http://schemas.openxmlformats.org/officeDocument/2006/relationships/slideLayout" Target="../slideLayouts/slideLayout160.xml"/><Relationship Id="rId110" Type="http://schemas.openxmlformats.org/officeDocument/2006/relationships/slideLayout" Target="../slideLayouts/slideLayout255.xml"/><Relationship Id="rId14" Type="http://schemas.openxmlformats.org/officeDocument/2006/relationships/slideLayout" Target="../slideLayouts/slideLayout159.xml"/><Relationship Id="rId17" Type="http://schemas.openxmlformats.org/officeDocument/2006/relationships/slideLayout" Target="../slideLayouts/slideLayout162.xml"/><Relationship Id="rId16" Type="http://schemas.openxmlformats.org/officeDocument/2006/relationships/slideLayout" Target="../slideLayouts/slideLayout161.xml"/><Relationship Id="rId19" Type="http://schemas.openxmlformats.org/officeDocument/2006/relationships/slideLayout" Target="../slideLayouts/slideLayout164.xml"/><Relationship Id="rId18" Type="http://schemas.openxmlformats.org/officeDocument/2006/relationships/slideLayout" Target="../slideLayouts/slideLayout163.xml"/><Relationship Id="rId111" Type="http://schemas.openxmlformats.org/officeDocument/2006/relationships/theme" Target="../theme/theme5.xml"/><Relationship Id="rId84" Type="http://schemas.openxmlformats.org/officeDocument/2006/relationships/slideLayout" Target="../slideLayouts/slideLayout229.xml"/><Relationship Id="rId83" Type="http://schemas.openxmlformats.org/officeDocument/2006/relationships/slideLayout" Target="../slideLayouts/slideLayout228.xml"/><Relationship Id="rId86" Type="http://schemas.openxmlformats.org/officeDocument/2006/relationships/slideLayout" Target="../slideLayouts/slideLayout231.xml"/><Relationship Id="rId85" Type="http://schemas.openxmlformats.org/officeDocument/2006/relationships/slideLayout" Target="../slideLayouts/slideLayout230.xml"/><Relationship Id="rId88" Type="http://schemas.openxmlformats.org/officeDocument/2006/relationships/slideLayout" Target="../slideLayouts/slideLayout233.xml"/><Relationship Id="rId87" Type="http://schemas.openxmlformats.org/officeDocument/2006/relationships/slideLayout" Target="../slideLayouts/slideLayout232.xml"/><Relationship Id="rId89" Type="http://schemas.openxmlformats.org/officeDocument/2006/relationships/slideLayout" Target="../slideLayouts/slideLayout234.xml"/><Relationship Id="rId80" Type="http://schemas.openxmlformats.org/officeDocument/2006/relationships/slideLayout" Target="../slideLayouts/slideLayout225.xml"/><Relationship Id="rId82" Type="http://schemas.openxmlformats.org/officeDocument/2006/relationships/slideLayout" Target="../slideLayouts/slideLayout227.xml"/><Relationship Id="rId81" Type="http://schemas.openxmlformats.org/officeDocument/2006/relationships/slideLayout" Target="../slideLayouts/slideLayout226.xml"/><Relationship Id="rId1" Type="http://schemas.openxmlformats.org/officeDocument/2006/relationships/slideLayout" Target="../slideLayouts/slideLayout146.xml"/><Relationship Id="rId2" Type="http://schemas.openxmlformats.org/officeDocument/2006/relationships/slideLayout" Target="../slideLayouts/slideLayout147.xml"/><Relationship Id="rId3" Type="http://schemas.openxmlformats.org/officeDocument/2006/relationships/slideLayout" Target="../slideLayouts/slideLayout148.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5" Type="http://schemas.openxmlformats.org/officeDocument/2006/relationships/slideLayout" Target="../slideLayouts/slideLayout150.xml"/><Relationship Id="rId6" Type="http://schemas.openxmlformats.org/officeDocument/2006/relationships/slideLayout" Target="../slideLayouts/slideLayout151.xml"/><Relationship Id="rId7" Type="http://schemas.openxmlformats.org/officeDocument/2006/relationships/slideLayout" Target="../slideLayouts/slideLayout152.xml"/><Relationship Id="rId8" Type="http://schemas.openxmlformats.org/officeDocument/2006/relationships/slideLayout" Target="../slideLayouts/slideLayout153.xml"/><Relationship Id="rId73" Type="http://schemas.openxmlformats.org/officeDocument/2006/relationships/slideLayout" Target="../slideLayouts/slideLayout218.xml"/><Relationship Id="rId72" Type="http://schemas.openxmlformats.org/officeDocument/2006/relationships/slideLayout" Target="../slideLayouts/slideLayout217.xml"/><Relationship Id="rId75" Type="http://schemas.openxmlformats.org/officeDocument/2006/relationships/slideLayout" Target="../slideLayouts/slideLayout220.xml"/><Relationship Id="rId74" Type="http://schemas.openxmlformats.org/officeDocument/2006/relationships/slideLayout" Target="../slideLayouts/slideLayout219.xml"/><Relationship Id="rId77" Type="http://schemas.openxmlformats.org/officeDocument/2006/relationships/slideLayout" Target="../slideLayouts/slideLayout222.xml"/><Relationship Id="rId76" Type="http://schemas.openxmlformats.org/officeDocument/2006/relationships/slideLayout" Target="../slideLayouts/slideLayout221.xml"/><Relationship Id="rId79" Type="http://schemas.openxmlformats.org/officeDocument/2006/relationships/slideLayout" Target="../slideLayouts/slideLayout224.xml"/><Relationship Id="rId78" Type="http://schemas.openxmlformats.org/officeDocument/2006/relationships/slideLayout" Target="../slideLayouts/slideLayout223.xml"/><Relationship Id="rId71" Type="http://schemas.openxmlformats.org/officeDocument/2006/relationships/slideLayout" Target="../slideLayouts/slideLayout216.xml"/><Relationship Id="rId70" Type="http://schemas.openxmlformats.org/officeDocument/2006/relationships/slideLayout" Target="../slideLayouts/slideLayout215.xml"/><Relationship Id="rId62" Type="http://schemas.openxmlformats.org/officeDocument/2006/relationships/slideLayout" Target="../slideLayouts/slideLayout207.xml"/><Relationship Id="rId61" Type="http://schemas.openxmlformats.org/officeDocument/2006/relationships/slideLayout" Target="../slideLayouts/slideLayout206.xml"/><Relationship Id="rId64" Type="http://schemas.openxmlformats.org/officeDocument/2006/relationships/slideLayout" Target="../slideLayouts/slideLayout209.xml"/><Relationship Id="rId63" Type="http://schemas.openxmlformats.org/officeDocument/2006/relationships/slideLayout" Target="../slideLayouts/slideLayout208.xml"/><Relationship Id="rId66" Type="http://schemas.openxmlformats.org/officeDocument/2006/relationships/slideLayout" Target="../slideLayouts/slideLayout211.xml"/><Relationship Id="rId65" Type="http://schemas.openxmlformats.org/officeDocument/2006/relationships/slideLayout" Target="../slideLayouts/slideLayout210.xml"/><Relationship Id="rId68" Type="http://schemas.openxmlformats.org/officeDocument/2006/relationships/slideLayout" Target="../slideLayouts/slideLayout213.xml"/><Relationship Id="rId67" Type="http://schemas.openxmlformats.org/officeDocument/2006/relationships/slideLayout" Target="../slideLayouts/slideLayout212.xml"/><Relationship Id="rId60" Type="http://schemas.openxmlformats.org/officeDocument/2006/relationships/slideLayout" Target="../slideLayouts/slideLayout205.xml"/><Relationship Id="rId69" Type="http://schemas.openxmlformats.org/officeDocument/2006/relationships/slideLayout" Target="../slideLayouts/slideLayout214.xml"/><Relationship Id="rId51" Type="http://schemas.openxmlformats.org/officeDocument/2006/relationships/slideLayout" Target="../slideLayouts/slideLayout196.xml"/><Relationship Id="rId50" Type="http://schemas.openxmlformats.org/officeDocument/2006/relationships/slideLayout" Target="../slideLayouts/slideLayout195.xml"/><Relationship Id="rId53" Type="http://schemas.openxmlformats.org/officeDocument/2006/relationships/slideLayout" Target="../slideLayouts/slideLayout198.xml"/><Relationship Id="rId52" Type="http://schemas.openxmlformats.org/officeDocument/2006/relationships/slideLayout" Target="../slideLayouts/slideLayout197.xml"/><Relationship Id="rId55" Type="http://schemas.openxmlformats.org/officeDocument/2006/relationships/slideLayout" Target="../slideLayouts/slideLayout200.xml"/><Relationship Id="rId54" Type="http://schemas.openxmlformats.org/officeDocument/2006/relationships/slideLayout" Target="../slideLayouts/slideLayout199.xml"/><Relationship Id="rId57" Type="http://schemas.openxmlformats.org/officeDocument/2006/relationships/slideLayout" Target="../slideLayouts/slideLayout202.xml"/><Relationship Id="rId56" Type="http://schemas.openxmlformats.org/officeDocument/2006/relationships/slideLayout" Target="../slideLayouts/slideLayout201.xml"/><Relationship Id="rId59" Type="http://schemas.openxmlformats.org/officeDocument/2006/relationships/slideLayout" Target="../slideLayouts/slideLayout204.xml"/><Relationship Id="rId58" Type="http://schemas.openxmlformats.org/officeDocument/2006/relationships/slideLayout" Target="../slideLayouts/slideLayout203.xml"/></Relationships>
</file>

<file path=ppt/slideMasters/_rels/slideMaster5.xml.rels><?xml version="1.0" encoding="UTF-8" standalone="yes"?><Relationships xmlns="http://schemas.openxmlformats.org/package/2006/relationships"><Relationship Id="rId40" Type="http://schemas.openxmlformats.org/officeDocument/2006/relationships/slideLayout" Target="../slideLayouts/slideLayout295.xml"/><Relationship Id="rId42" Type="http://schemas.openxmlformats.org/officeDocument/2006/relationships/slideLayout" Target="../slideLayouts/slideLayout297.xml"/><Relationship Id="rId41" Type="http://schemas.openxmlformats.org/officeDocument/2006/relationships/slideLayout" Target="../slideLayouts/slideLayout296.xml"/><Relationship Id="rId44" Type="http://schemas.openxmlformats.org/officeDocument/2006/relationships/slideLayout" Target="../slideLayouts/slideLayout299.xml"/><Relationship Id="rId43" Type="http://schemas.openxmlformats.org/officeDocument/2006/relationships/slideLayout" Target="../slideLayouts/slideLayout298.xml"/><Relationship Id="rId46" Type="http://schemas.openxmlformats.org/officeDocument/2006/relationships/slideLayout" Target="../slideLayouts/slideLayout301.xml"/><Relationship Id="rId45" Type="http://schemas.openxmlformats.org/officeDocument/2006/relationships/slideLayout" Target="../slideLayouts/slideLayout300.xml"/><Relationship Id="rId107" Type="http://schemas.openxmlformats.org/officeDocument/2006/relationships/slideLayout" Target="../slideLayouts/slideLayout362.xml"/><Relationship Id="rId106" Type="http://schemas.openxmlformats.org/officeDocument/2006/relationships/slideLayout" Target="../slideLayouts/slideLayout361.xml"/><Relationship Id="rId105" Type="http://schemas.openxmlformats.org/officeDocument/2006/relationships/slideLayout" Target="../slideLayouts/slideLayout360.xml"/><Relationship Id="rId104" Type="http://schemas.openxmlformats.org/officeDocument/2006/relationships/slideLayout" Target="../slideLayouts/slideLayout359.xml"/><Relationship Id="rId109" Type="http://schemas.openxmlformats.org/officeDocument/2006/relationships/slideLayout" Target="../slideLayouts/slideLayout364.xml"/><Relationship Id="rId108" Type="http://schemas.openxmlformats.org/officeDocument/2006/relationships/slideLayout" Target="../slideLayouts/slideLayout363.xml"/><Relationship Id="rId48" Type="http://schemas.openxmlformats.org/officeDocument/2006/relationships/slideLayout" Target="../slideLayouts/slideLayout303.xml"/><Relationship Id="rId47" Type="http://schemas.openxmlformats.org/officeDocument/2006/relationships/slideLayout" Target="../slideLayouts/slideLayout302.xml"/><Relationship Id="rId49" Type="http://schemas.openxmlformats.org/officeDocument/2006/relationships/slideLayout" Target="../slideLayouts/slideLayout304.xml"/><Relationship Id="rId103" Type="http://schemas.openxmlformats.org/officeDocument/2006/relationships/slideLayout" Target="../slideLayouts/slideLayout358.xml"/><Relationship Id="rId102" Type="http://schemas.openxmlformats.org/officeDocument/2006/relationships/slideLayout" Target="../slideLayouts/slideLayout357.xml"/><Relationship Id="rId101" Type="http://schemas.openxmlformats.org/officeDocument/2006/relationships/slideLayout" Target="../slideLayouts/slideLayout356.xml"/><Relationship Id="rId100" Type="http://schemas.openxmlformats.org/officeDocument/2006/relationships/slideLayout" Target="../slideLayouts/slideLayout355.xml"/><Relationship Id="rId31" Type="http://schemas.openxmlformats.org/officeDocument/2006/relationships/slideLayout" Target="../slideLayouts/slideLayout286.xml"/><Relationship Id="rId30" Type="http://schemas.openxmlformats.org/officeDocument/2006/relationships/slideLayout" Target="../slideLayouts/slideLayout285.xml"/><Relationship Id="rId33" Type="http://schemas.openxmlformats.org/officeDocument/2006/relationships/slideLayout" Target="../slideLayouts/slideLayout288.xml"/><Relationship Id="rId32" Type="http://schemas.openxmlformats.org/officeDocument/2006/relationships/slideLayout" Target="../slideLayouts/slideLayout287.xml"/><Relationship Id="rId35" Type="http://schemas.openxmlformats.org/officeDocument/2006/relationships/slideLayout" Target="../slideLayouts/slideLayout290.xml"/><Relationship Id="rId34" Type="http://schemas.openxmlformats.org/officeDocument/2006/relationships/slideLayout" Target="../slideLayouts/slideLayout289.xml"/><Relationship Id="rId37" Type="http://schemas.openxmlformats.org/officeDocument/2006/relationships/slideLayout" Target="../slideLayouts/slideLayout292.xml"/><Relationship Id="rId36" Type="http://schemas.openxmlformats.org/officeDocument/2006/relationships/slideLayout" Target="../slideLayouts/slideLayout291.xml"/><Relationship Id="rId39" Type="http://schemas.openxmlformats.org/officeDocument/2006/relationships/slideLayout" Target="../slideLayouts/slideLayout294.xml"/><Relationship Id="rId38" Type="http://schemas.openxmlformats.org/officeDocument/2006/relationships/slideLayout" Target="../slideLayouts/slideLayout293.xml"/><Relationship Id="rId20" Type="http://schemas.openxmlformats.org/officeDocument/2006/relationships/slideLayout" Target="../slideLayouts/slideLayout275.xml"/><Relationship Id="rId22" Type="http://schemas.openxmlformats.org/officeDocument/2006/relationships/slideLayout" Target="../slideLayouts/slideLayout277.xml"/><Relationship Id="rId21" Type="http://schemas.openxmlformats.org/officeDocument/2006/relationships/slideLayout" Target="../slideLayouts/slideLayout276.xml"/><Relationship Id="rId24" Type="http://schemas.openxmlformats.org/officeDocument/2006/relationships/slideLayout" Target="../slideLayouts/slideLayout279.xml"/><Relationship Id="rId23" Type="http://schemas.openxmlformats.org/officeDocument/2006/relationships/slideLayout" Target="../slideLayouts/slideLayout278.xml"/><Relationship Id="rId26" Type="http://schemas.openxmlformats.org/officeDocument/2006/relationships/slideLayout" Target="../slideLayouts/slideLayout281.xml"/><Relationship Id="rId25" Type="http://schemas.openxmlformats.org/officeDocument/2006/relationships/slideLayout" Target="../slideLayouts/slideLayout280.xml"/><Relationship Id="rId28" Type="http://schemas.openxmlformats.org/officeDocument/2006/relationships/slideLayout" Target="../slideLayouts/slideLayout283.xml"/><Relationship Id="rId27" Type="http://schemas.openxmlformats.org/officeDocument/2006/relationships/slideLayout" Target="../slideLayouts/slideLayout282.xml"/><Relationship Id="rId29" Type="http://schemas.openxmlformats.org/officeDocument/2006/relationships/slideLayout" Target="../slideLayouts/slideLayout284.xml"/><Relationship Id="rId95" Type="http://schemas.openxmlformats.org/officeDocument/2006/relationships/slideLayout" Target="../slideLayouts/slideLayout350.xml"/><Relationship Id="rId94" Type="http://schemas.openxmlformats.org/officeDocument/2006/relationships/slideLayout" Target="../slideLayouts/slideLayout349.xml"/><Relationship Id="rId97" Type="http://schemas.openxmlformats.org/officeDocument/2006/relationships/slideLayout" Target="../slideLayouts/slideLayout352.xml"/><Relationship Id="rId96" Type="http://schemas.openxmlformats.org/officeDocument/2006/relationships/slideLayout" Target="../slideLayouts/slideLayout351.xml"/><Relationship Id="rId11" Type="http://schemas.openxmlformats.org/officeDocument/2006/relationships/slideLayout" Target="../slideLayouts/slideLayout266.xml"/><Relationship Id="rId99" Type="http://schemas.openxmlformats.org/officeDocument/2006/relationships/slideLayout" Target="../slideLayouts/slideLayout354.xml"/><Relationship Id="rId10" Type="http://schemas.openxmlformats.org/officeDocument/2006/relationships/slideLayout" Target="../slideLayouts/slideLayout265.xml"/><Relationship Id="rId98" Type="http://schemas.openxmlformats.org/officeDocument/2006/relationships/slideLayout" Target="../slideLayouts/slideLayout353.xml"/><Relationship Id="rId13" Type="http://schemas.openxmlformats.org/officeDocument/2006/relationships/slideLayout" Target="../slideLayouts/slideLayout268.xml"/><Relationship Id="rId12" Type="http://schemas.openxmlformats.org/officeDocument/2006/relationships/slideLayout" Target="../slideLayouts/slideLayout267.xml"/><Relationship Id="rId91" Type="http://schemas.openxmlformats.org/officeDocument/2006/relationships/slideLayout" Target="../slideLayouts/slideLayout346.xml"/><Relationship Id="rId90" Type="http://schemas.openxmlformats.org/officeDocument/2006/relationships/slideLayout" Target="../slideLayouts/slideLayout345.xml"/><Relationship Id="rId93" Type="http://schemas.openxmlformats.org/officeDocument/2006/relationships/slideLayout" Target="../slideLayouts/slideLayout348.xml"/><Relationship Id="rId92" Type="http://schemas.openxmlformats.org/officeDocument/2006/relationships/slideLayout" Target="../slideLayouts/slideLayout347.xml"/><Relationship Id="rId15" Type="http://schemas.openxmlformats.org/officeDocument/2006/relationships/slideLayout" Target="../slideLayouts/slideLayout270.xml"/><Relationship Id="rId110" Type="http://schemas.openxmlformats.org/officeDocument/2006/relationships/slideLayout" Target="../slideLayouts/slideLayout365.xml"/><Relationship Id="rId14" Type="http://schemas.openxmlformats.org/officeDocument/2006/relationships/slideLayout" Target="../slideLayouts/slideLayout269.xml"/><Relationship Id="rId17" Type="http://schemas.openxmlformats.org/officeDocument/2006/relationships/slideLayout" Target="../slideLayouts/slideLayout272.xml"/><Relationship Id="rId16" Type="http://schemas.openxmlformats.org/officeDocument/2006/relationships/slideLayout" Target="../slideLayouts/slideLayout271.xml"/><Relationship Id="rId19" Type="http://schemas.openxmlformats.org/officeDocument/2006/relationships/slideLayout" Target="../slideLayouts/slideLayout274.xml"/><Relationship Id="rId18" Type="http://schemas.openxmlformats.org/officeDocument/2006/relationships/slideLayout" Target="../slideLayouts/slideLayout273.xml"/><Relationship Id="rId111" Type="http://schemas.openxmlformats.org/officeDocument/2006/relationships/theme" Target="../theme/theme3.xml"/><Relationship Id="rId84" Type="http://schemas.openxmlformats.org/officeDocument/2006/relationships/slideLayout" Target="../slideLayouts/slideLayout339.xml"/><Relationship Id="rId83" Type="http://schemas.openxmlformats.org/officeDocument/2006/relationships/slideLayout" Target="../slideLayouts/slideLayout338.xml"/><Relationship Id="rId86" Type="http://schemas.openxmlformats.org/officeDocument/2006/relationships/slideLayout" Target="../slideLayouts/slideLayout341.xml"/><Relationship Id="rId85" Type="http://schemas.openxmlformats.org/officeDocument/2006/relationships/slideLayout" Target="../slideLayouts/slideLayout340.xml"/><Relationship Id="rId88" Type="http://schemas.openxmlformats.org/officeDocument/2006/relationships/slideLayout" Target="../slideLayouts/slideLayout343.xml"/><Relationship Id="rId87" Type="http://schemas.openxmlformats.org/officeDocument/2006/relationships/slideLayout" Target="../slideLayouts/slideLayout342.xml"/><Relationship Id="rId89" Type="http://schemas.openxmlformats.org/officeDocument/2006/relationships/slideLayout" Target="../slideLayouts/slideLayout344.xml"/><Relationship Id="rId80" Type="http://schemas.openxmlformats.org/officeDocument/2006/relationships/slideLayout" Target="../slideLayouts/slideLayout335.xml"/><Relationship Id="rId82" Type="http://schemas.openxmlformats.org/officeDocument/2006/relationships/slideLayout" Target="../slideLayouts/slideLayout337.xml"/><Relationship Id="rId81" Type="http://schemas.openxmlformats.org/officeDocument/2006/relationships/slideLayout" Target="../slideLayouts/slideLayout336.xml"/><Relationship Id="rId1" Type="http://schemas.openxmlformats.org/officeDocument/2006/relationships/slideLayout" Target="../slideLayouts/slideLayout256.xml"/><Relationship Id="rId2" Type="http://schemas.openxmlformats.org/officeDocument/2006/relationships/slideLayout" Target="../slideLayouts/slideLayout257.xml"/><Relationship Id="rId3" Type="http://schemas.openxmlformats.org/officeDocument/2006/relationships/slideLayout" Target="../slideLayouts/slideLayout258.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5" Type="http://schemas.openxmlformats.org/officeDocument/2006/relationships/slideLayout" Target="../slideLayouts/slideLayout260.xml"/><Relationship Id="rId6" Type="http://schemas.openxmlformats.org/officeDocument/2006/relationships/slideLayout" Target="../slideLayouts/slideLayout261.xml"/><Relationship Id="rId7" Type="http://schemas.openxmlformats.org/officeDocument/2006/relationships/slideLayout" Target="../slideLayouts/slideLayout262.xml"/><Relationship Id="rId8" Type="http://schemas.openxmlformats.org/officeDocument/2006/relationships/slideLayout" Target="../slideLayouts/slideLayout263.xml"/><Relationship Id="rId73" Type="http://schemas.openxmlformats.org/officeDocument/2006/relationships/slideLayout" Target="../slideLayouts/slideLayout328.xml"/><Relationship Id="rId72" Type="http://schemas.openxmlformats.org/officeDocument/2006/relationships/slideLayout" Target="../slideLayouts/slideLayout327.xml"/><Relationship Id="rId75" Type="http://schemas.openxmlformats.org/officeDocument/2006/relationships/slideLayout" Target="../slideLayouts/slideLayout330.xml"/><Relationship Id="rId74" Type="http://schemas.openxmlformats.org/officeDocument/2006/relationships/slideLayout" Target="../slideLayouts/slideLayout329.xml"/><Relationship Id="rId77" Type="http://schemas.openxmlformats.org/officeDocument/2006/relationships/slideLayout" Target="../slideLayouts/slideLayout332.xml"/><Relationship Id="rId76" Type="http://schemas.openxmlformats.org/officeDocument/2006/relationships/slideLayout" Target="../slideLayouts/slideLayout331.xml"/><Relationship Id="rId79" Type="http://schemas.openxmlformats.org/officeDocument/2006/relationships/slideLayout" Target="../slideLayouts/slideLayout334.xml"/><Relationship Id="rId78" Type="http://schemas.openxmlformats.org/officeDocument/2006/relationships/slideLayout" Target="../slideLayouts/slideLayout333.xml"/><Relationship Id="rId71" Type="http://schemas.openxmlformats.org/officeDocument/2006/relationships/slideLayout" Target="../slideLayouts/slideLayout326.xml"/><Relationship Id="rId70" Type="http://schemas.openxmlformats.org/officeDocument/2006/relationships/slideLayout" Target="../slideLayouts/slideLayout325.xml"/><Relationship Id="rId62" Type="http://schemas.openxmlformats.org/officeDocument/2006/relationships/slideLayout" Target="../slideLayouts/slideLayout317.xml"/><Relationship Id="rId61" Type="http://schemas.openxmlformats.org/officeDocument/2006/relationships/slideLayout" Target="../slideLayouts/slideLayout316.xml"/><Relationship Id="rId64" Type="http://schemas.openxmlformats.org/officeDocument/2006/relationships/slideLayout" Target="../slideLayouts/slideLayout319.xml"/><Relationship Id="rId63" Type="http://schemas.openxmlformats.org/officeDocument/2006/relationships/slideLayout" Target="../slideLayouts/slideLayout318.xml"/><Relationship Id="rId66" Type="http://schemas.openxmlformats.org/officeDocument/2006/relationships/slideLayout" Target="../slideLayouts/slideLayout321.xml"/><Relationship Id="rId65" Type="http://schemas.openxmlformats.org/officeDocument/2006/relationships/slideLayout" Target="../slideLayouts/slideLayout320.xml"/><Relationship Id="rId68" Type="http://schemas.openxmlformats.org/officeDocument/2006/relationships/slideLayout" Target="../slideLayouts/slideLayout323.xml"/><Relationship Id="rId67" Type="http://schemas.openxmlformats.org/officeDocument/2006/relationships/slideLayout" Target="../slideLayouts/slideLayout322.xml"/><Relationship Id="rId60" Type="http://schemas.openxmlformats.org/officeDocument/2006/relationships/slideLayout" Target="../slideLayouts/slideLayout315.xml"/><Relationship Id="rId69" Type="http://schemas.openxmlformats.org/officeDocument/2006/relationships/slideLayout" Target="../slideLayouts/slideLayout324.xml"/><Relationship Id="rId51" Type="http://schemas.openxmlformats.org/officeDocument/2006/relationships/slideLayout" Target="../slideLayouts/slideLayout306.xml"/><Relationship Id="rId50" Type="http://schemas.openxmlformats.org/officeDocument/2006/relationships/slideLayout" Target="../slideLayouts/slideLayout305.xml"/><Relationship Id="rId53" Type="http://schemas.openxmlformats.org/officeDocument/2006/relationships/slideLayout" Target="../slideLayouts/slideLayout308.xml"/><Relationship Id="rId52" Type="http://schemas.openxmlformats.org/officeDocument/2006/relationships/slideLayout" Target="../slideLayouts/slideLayout307.xml"/><Relationship Id="rId55" Type="http://schemas.openxmlformats.org/officeDocument/2006/relationships/slideLayout" Target="../slideLayouts/slideLayout310.xml"/><Relationship Id="rId54" Type="http://schemas.openxmlformats.org/officeDocument/2006/relationships/slideLayout" Target="../slideLayouts/slideLayout309.xml"/><Relationship Id="rId57" Type="http://schemas.openxmlformats.org/officeDocument/2006/relationships/slideLayout" Target="../slideLayouts/slideLayout312.xml"/><Relationship Id="rId56" Type="http://schemas.openxmlformats.org/officeDocument/2006/relationships/slideLayout" Target="../slideLayouts/slideLayout311.xml"/><Relationship Id="rId59" Type="http://schemas.openxmlformats.org/officeDocument/2006/relationships/slideLayout" Target="../slideLayouts/slideLayout314.xml"/><Relationship Id="rId58" Type="http://schemas.openxmlformats.org/officeDocument/2006/relationships/slideLayout" Target="../slideLayouts/slideLayout313.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385.xml"/><Relationship Id="rId22" Type="http://schemas.openxmlformats.org/officeDocument/2006/relationships/slideLayout" Target="../slideLayouts/slideLayout387.xml"/><Relationship Id="rId21" Type="http://schemas.openxmlformats.org/officeDocument/2006/relationships/slideLayout" Target="../slideLayouts/slideLayout386.xml"/><Relationship Id="rId24" Type="http://schemas.openxmlformats.org/officeDocument/2006/relationships/theme" Target="../theme/theme8.xml"/><Relationship Id="rId23" Type="http://schemas.openxmlformats.org/officeDocument/2006/relationships/slideLayout" Target="../slideLayouts/slideLayout388.xml"/><Relationship Id="rId11" Type="http://schemas.openxmlformats.org/officeDocument/2006/relationships/slideLayout" Target="../slideLayouts/slideLayout376.xml"/><Relationship Id="rId10" Type="http://schemas.openxmlformats.org/officeDocument/2006/relationships/slideLayout" Target="../slideLayouts/slideLayout375.xml"/><Relationship Id="rId13" Type="http://schemas.openxmlformats.org/officeDocument/2006/relationships/slideLayout" Target="../slideLayouts/slideLayout378.xml"/><Relationship Id="rId12" Type="http://schemas.openxmlformats.org/officeDocument/2006/relationships/slideLayout" Target="../slideLayouts/slideLayout377.xml"/><Relationship Id="rId15" Type="http://schemas.openxmlformats.org/officeDocument/2006/relationships/slideLayout" Target="../slideLayouts/slideLayout380.xml"/><Relationship Id="rId14" Type="http://schemas.openxmlformats.org/officeDocument/2006/relationships/slideLayout" Target="../slideLayouts/slideLayout379.xml"/><Relationship Id="rId17" Type="http://schemas.openxmlformats.org/officeDocument/2006/relationships/slideLayout" Target="../slideLayouts/slideLayout382.xml"/><Relationship Id="rId16" Type="http://schemas.openxmlformats.org/officeDocument/2006/relationships/slideLayout" Target="../slideLayouts/slideLayout381.xml"/><Relationship Id="rId19" Type="http://schemas.openxmlformats.org/officeDocument/2006/relationships/slideLayout" Target="../slideLayouts/slideLayout384.xml"/><Relationship Id="rId18" Type="http://schemas.openxmlformats.org/officeDocument/2006/relationships/slideLayout" Target="../slideLayouts/slideLayout383.xml"/><Relationship Id="rId1" Type="http://schemas.openxmlformats.org/officeDocument/2006/relationships/slideLayout" Target="../slideLayouts/slideLayout366.xml"/><Relationship Id="rId2" Type="http://schemas.openxmlformats.org/officeDocument/2006/relationships/slideLayout" Target="../slideLayouts/slideLayout367.xml"/><Relationship Id="rId3" Type="http://schemas.openxmlformats.org/officeDocument/2006/relationships/slideLayout" Target="../slideLayouts/slideLayout368.xml"/><Relationship Id="rId4" Type="http://schemas.openxmlformats.org/officeDocument/2006/relationships/slideLayout" Target="../slideLayouts/slideLayout369.xml"/><Relationship Id="rId9" Type="http://schemas.openxmlformats.org/officeDocument/2006/relationships/slideLayout" Target="../slideLayouts/slideLayout374.xml"/><Relationship Id="rId5" Type="http://schemas.openxmlformats.org/officeDocument/2006/relationships/slideLayout" Target="../slideLayouts/slideLayout370.xml"/><Relationship Id="rId6" Type="http://schemas.openxmlformats.org/officeDocument/2006/relationships/slideLayout" Target="../slideLayouts/slideLayout371.xml"/><Relationship Id="rId7" Type="http://schemas.openxmlformats.org/officeDocument/2006/relationships/slideLayout" Target="../slideLayouts/slideLayout372.xml"/><Relationship Id="rId8" Type="http://schemas.openxmlformats.org/officeDocument/2006/relationships/slideLayout" Target="../slideLayouts/slideLayout373.xml"/></Relationships>
</file>

<file path=ppt/slideMasters/_rels/slideMaster7.xml.rels><?xml version="1.0" encoding="UTF-8" standalone="yes"?><Relationships xmlns="http://schemas.openxmlformats.org/package/2006/relationships"><Relationship Id="rId20" Type="http://schemas.openxmlformats.org/officeDocument/2006/relationships/slideLayout" Target="../slideLayouts/slideLayout408.xml"/><Relationship Id="rId22" Type="http://schemas.openxmlformats.org/officeDocument/2006/relationships/slideLayout" Target="../slideLayouts/slideLayout410.xml"/><Relationship Id="rId21" Type="http://schemas.openxmlformats.org/officeDocument/2006/relationships/slideLayout" Target="../slideLayouts/slideLayout409.xml"/><Relationship Id="rId24" Type="http://schemas.openxmlformats.org/officeDocument/2006/relationships/theme" Target="../theme/theme4.xml"/><Relationship Id="rId23" Type="http://schemas.openxmlformats.org/officeDocument/2006/relationships/slideLayout" Target="../slideLayouts/slideLayout411.xml"/><Relationship Id="rId11" Type="http://schemas.openxmlformats.org/officeDocument/2006/relationships/slideLayout" Target="../slideLayouts/slideLayout399.xml"/><Relationship Id="rId10" Type="http://schemas.openxmlformats.org/officeDocument/2006/relationships/slideLayout" Target="../slideLayouts/slideLayout398.xml"/><Relationship Id="rId13" Type="http://schemas.openxmlformats.org/officeDocument/2006/relationships/slideLayout" Target="../slideLayouts/slideLayout401.xml"/><Relationship Id="rId12" Type="http://schemas.openxmlformats.org/officeDocument/2006/relationships/slideLayout" Target="../slideLayouts/slideLayout400.xml"/><Relationship Id="rId15" Type="http://schemas.openxmlformats.org/officeDocument/2006/relationships/slideLayout" Target="../slideLayouts/slideLayout403.xml"/><Relationship Id="rId14" Type="http://schemas.openxmlformats.org/officeDocument/2006/relationships/slideLayout" Target="../slideLayouts/slideLayout402.xml"/><Relationship Id="rId17" Type="http://schemas.openxmlformats.org/officeDocument/2006/relationships/slideLayout" Target="../slideLayouts/slideLayout405.xml"/><Relationship Id="rId16" Type="http://schemas.openxmlformats.org/officeDocument/2006/relationships/slideLayout" Target="../slideLayouts/slideLayout404.xml"/><Relationship Id="rId19" Type="http://schemas.openxmlformats.org/officeDocument/2006/relationships/slideLayout" Target="../slideLayouts/slideLayout407.xml"/><Relationship Id="rId18" Type="http://schemas.openxmlformats.org/officeDocument/2006/relationships/slideLayout" Target="../slideLayouts/slideLayout406.xml"/><Relationship Id="rId1" Type="http://schemas.openxmlformats.org/officeDocument/2006/relationships/slideLayout" Target="../slideLayouts/slideLayout389.xml"/><Relationship Id="rId2" Type="http://schemas.openxmlformats.org/officeDocument/2006/relationships/slideLayout" Target="../slideLayouts/slideLayout390.xml"/><Relationship Id="rId3" Type="http://schemas.openxmlformats.org/officeDocument/2006/relationships/slideLayout" Target="../slideLayouts/slideLayout391.xml"/><Relationship Id="rId4" Type="http://schemas.openxmlformats.org/officeDocument/2006/relationships/slideLayout" Target="../slideLayouts/slideLayout392.xml"/><Relationship Id="rId9" Type="http://schemas.openxmlformats.org/officeDocument/2006/relationships/slideLayout" Target="../slideLayouts/slideLayout397.xml"/><Relationship Id="rId5" Type="http://schemas.openxmlformats.org/officeDocument/2006/relationships/slideLayout" Target="../slideLayouts/slideLayout393.xml"/><Relationship Id="rId6" Type="http://schemas.openxmlformats.org/officeDocument/2006/relationships/slideLayout" Target="../slideLayouts/slideLayout394.xml"/><Relationship Id="rId7" Type="http://schemas.openxmlformats.org/officeDocument/2006/relationships/slideLayout" Target="../slideLayouts/slideLayout395.xml"/><Relationship Id="rId8" Type="http://schemas.openxmlformats.org/officeDocument/2006/relationships/slideLayout" Target="../slideLayouts/slideLayout396.xml"/></Relationships>
</file>

<file path=ppt/slideMasters/_rels/slideMaster8.xml.rels><?xml version="1.0" encoding="UTF-8" standalone="yes"?><Relationships xmlns="http://schemas.openxmlformats.org/package/2006/relationships"><Relationship Id="rId20" Type="http://schemas.openxmlformats.org/officeDocument/2006/relationships/slideLayout" Target="../slideLayouts/slideLayout431.xml"/><Relationship Id="rId22" Type="http://schemas.openxmlformats.org/officeDocument/2006/relationships/slideLayout" Target="../slideLayouts/slideLayout433.xml"/><Relationship Id="rId21" Type="http://schemas.openxmlformats.org/officeDocument/2006/relationships/slideLayout" Target="../slideLayouts/slideLayout432.xml"/><Relationship Id="rId24" Type="http://schemas.openxmlformats.org/officeDocument/2006/relationships/theme" Target="../theme/theme6.xml"/><Relationship Id="rId23" Type="http://schemas.openxmlformats.org/officeDocument/2006/relationships/slideLayout" Target="../slideLayouts/slideLayout434.xml"/><Relationship Id="rId11" Type="http://schemas.openxmlformats.org/officeDocument/2006/relationships/slideLayout" Target="../slideLayouts/slideLayout422.xml"/><Relationship Id="rId10" Type="http://schemas.openxmlformats.org/officeDocument/2006/relationships/slideLayout" Target="../slideLayouts/slideLayout421.xml"/><Relationship Id="rId13" Type="http://schemas.openxmlformats.org/officeDocument/2006/relationships/slideLayout" Target="../slideLayouts/slideLayout424.xml"/><Relationship Id="rId12" Type="http://schemas.openxmlformats.org/officeDocument/2006/relationships/slideLayout" Target="../slideLayouts/slideLayout423.xml"/><Relationship Id="rId15" Type="http://schemas.openxmlformats.org/officeDocument/2006/relationships/slideLayout" Target="../slideLayouts/slideLayout426.xml"/><Relationship Id="rId14" Type="http://schemas.openxmlformats.org/officeDocument/2006/relationships/slideLayout" Target="../slideLayouts/slideLayout425.xml"/><Relationship Id="rId17" Type="http://schemas.openxmlformats.org/officeDocument/2006/relationships/slideLayout" Target="../slideLayouts/slideLayout428.xml"/><Relationship Id="rId16" Type="http://schemas.openxmlformats.org/officeDocument/2006/relationships/slideLayout" Target="../slideLayouts/slideLayout427.xml"/><Relationship Id="rId19" Type="http://schemas.openxmlformats.org/officeDocument/2006/relationships/slideLayout" Target="../slideLayouts/slideLayout430.xml"/><Relationship Id="rId18" Type="http://schemas.openxmlformats.org/officeDocument/2006/relationships/slideLayout" Target="../slideLayouts/slideLayout429.xml"/><Relationship Id="rId1" Type="http://schemas.openxmlformats.org/officeDocument/2006/relationships/slideLayout" Target="../slideLayouts/slideLayout412.xml"/><Relationship Id="rId2" Type="http://schemas.openxmlformats.org/officeDocument/2006/relationships/slideLayout" Target="../slideLayouts/slideLayout413.xml"/><Relationship Id="rId3" Type="http://schemas.openxmlformats.org/officeDocument/2006/relationships/slideLayout" Target="../slideLayouts/slideLayout414.xml"/><Relationship Id="rId4" Type="http://schemas.openxmlformats.org/officeDocument/2006/relationships/slideLayout" Target="../slideLayouts/slideLayout415.xml"/><Relationship Id="rId9" Type="http://schemas.openxmlformats.org/officeDocument/2006/relationships/slideLayout" Target="../slideLayouts/slideLayout420.xml"/><Relationship Id="rId5" Type="http://schemas.openxmlformats.org/officeDocument/2006/relationships/slideLayout" Target="../slideLayouts/slideLayout416.xml"/><Relationship Id="rId6" Type="http://schemas.openxmlformats.org/officeDocument/2006/relationships/slideLayout" Target="../slideLayouts/slideLayout417.xml"/><Relationship Id="rId7" Type="http://schemas.openxmlformats.org/officeDocument/2006/relationships/slideLayout" Target="../slideLayouts/slideLayout418.xml"/><Relationship Id="rId8" Type="http://schemas.openxmlformats.org/officeDocument/2006/relationships/slideLayout" Target="../slideLayouts/slideLayout419.xml"/></Relationships>
</file>

<file path=ppt/slideMasters/_rels/slideMaster9.xml.rels><?xml version="1.0" encoding="UTF-8" standalone="yes"?><Relationships xmlns="http://schemas.openxmlformats.org/package/2006/relationships"><Relationship Id="rId40" Type="http://schemas.openxmlformats.org/officeDocument/2006/relationships/slideLayout" Target="../slideLayouts/slideLayout474.xml"/><Relationship Id="rId42" Type="http://schemas.openxmlformats.org/officeDocument/2006/relationships/slideLayout" Target="../slideLayouts/slideLayout476.xml"/><Relationship Id="rId41" Type="http://schemas.openxmlformats.org/officeDocument/2006/relationships/slideLayout" Target="../slideLayouts/slideLayout475.xml"/><Relationship Id="rId44" Type="http://schemas.openxmlformats.org/officeDocument/2006/relationships/slideLayout" Target="../slideLayouts/slideLayout478.xml"/><Relationship Id="rId43" Type="http://schemas.openxmlformats.org/officeDocument/2006/relationships/slideLayout" Target="../slideLayouts/slideLayout477.xml"/><Relationship Id="rId46" Type="http://schemas.openxmlformats.org/officeDocument/2006/relationships/slideLayout" Target="../slideLayouts/slideLayout480.xml"/><Relationship Id="rId45" Type="http://schemas.openxmlformats.org/officeDocument/2006/relationships/slideLayout" Target="../slideLayouts/slideLayout479.xml"/><Relationship Id="rId107" Type="http://schemas.openxmlformats.org/officeDocument/2006/relationships/slideLayout" Target="../slideLayouts/slideLayout541.xml"/><Relationship Id="rId106" Type="http://schemas.openxmlformats.org/officeDocument/2006/relationships/slideLayout" Target="../slideLayouts/slideLayout540.xml"/><Relationship Id="rId105" Type="http://schemas.openxmlformats.org/officeDocument/2006/relationships/slideLayout" Target="../slideLayouts/slideLayout539.xml"/><Relationship Id="rId104" Type="http://schemas.openxmlformats.org/officeDocument/2006/relationships/slideLayout" Target="../slideLayouts/slideLayout538.xml"/><Relationship Id="rId109" Type="http://schemas.openxmlformats.org/officeDocument/2006/relationships/slideLayout" Target="../slideLayouts/slideLayout543.xml"/><Relationship Id="rId108" Type="http://schemas.openxmlformats.org/officeDocument/2006/relationships/slideLayout" Target="../slideLayouts/slideLayout542.xml"/><Relationship Id="rId48" Type="http://schemas.openxmlformats.org/officeDocument/2006/relationships/slideLayout" Target="../slideLayouts/slideLayout482.xml"/><Relationship Id="rId47" Type="http://schemas.openxmlformats.org/officeDocument/2006/relationships/slideLayout" Target="../slideLayouts/slideLayout481.xml"/><Relationship Id="rId49" Type="http://schemas.openxmlformats.org/officeDocument/2006/relationships/slideLayout" Target="../slideLayouts/slideLayout483.xml"/><Relationship Id="rId103" Type="http://schemas.openxmlformats.org/officeDocument/2006/relationships/slideLayout" Target="../slideLayouts/slideLayout537.xml"/><Relationship Id="rId102" Type="http://schemas.openxmlformats.org/officeDocument/2006/relationships/slideLayout" Target="../slideLayouts/slideLayout536.xml"/><Relationship Id="rId101" Type="http://schemas.openxmlformats.org/officeDocument/2006/relationships/slideLayout" Target="../slideLayouts/slideLayout535.xml"/><Relationship Id="rId100" Type="http://schemas.openxmlformats.org/officeDocument/2006/relationships/slideLayout" Target="../slideLayouts/slideLayout534.xml"/><Relationship Id="rId31" Type="http://schemas.openxmlformats.org/officeDocument/2006/relationships/slideLayout" Target="../slideLayouts/slideLayout465.xml"/><Relationship Id="rId30" Type="http://schemas.openxmlformats.org/officeDocument/2006/relationships/slideLayout" Target="../slideLayouts/slideLayout464.xml"/><Relationship Id="rId33" Type="http://schemas.openxmlformats.org/officeDocument/2006/relationships/slideLayout" Target="../slideLayouts/slideLayout467.xml"/><Relationship Id="rId32" Type="http://schemas.openxmlformats.org/officeDocument/2006/relationships/slideLayout" Target="../slideLayouts/slideLayout466.xml"/><Relationship Id="rId35" Type="http://schemas.openxmlformats.org/officeDocument/2006/relationships/slideLayout" Target="../slideLayouts/slideLayout469.xml"/><Relationship Id="rId34" Type="http://schemas.openxmlformats.org/officeDocument/2006/relationships/slideLayout" Target="../slideLayouts/slideLayout468.xml"/><Relationship Id="rId37" Type="http://schemas.openxmlformats.org/officeDocument/2006/relationships/slideLayout" Target="../slideLayouts/slideLayout471.xml"/><Relationship Id="rId36" Type="http://schemas.openxmlformats.org/officeDocument/2006/relationships/slideLayout" Target="../slideLayouts/slideLayout470.xml"/><Relationship Id="rId39" Type="http://schemas.openxmlformats.org/officeDocument/2006/relationships/slideLayout" Target="../slideLayouts/slideLayout473.xml"/><Relationship Id="rId38" Type="http://schemas.openxmlformats.org/officeDocument/2006/relationships/slideLayout" Target="../slideLayouts/slideLayout472.xml"/><Relationship Id="rId20" Type="http://schemas.openxmlformats.org/officeDocument/2006/relationships/slideLayout" Target="../slideLayouts/slideLayout454.xml"/><Relationship Id="rId22" Type="http://schemas.openxmlformats.org/officeDocument/2006/relationships/slideLayout" Target="../slideLayouts/slideLayout456.xml"/><Relationship Id="rId21" Type="http://schemas.openxmlformats.org/officeDocument/2006/relationships/slideLayout" Target="../slideLayouts/slideLayout455.xml"/><Relationship Id="rId24" Type="http://schemas.openxmlformats.org/officeDocument/2006/relationships/slideLayout" Target="../slideLayouts/slideLayout458.xml"/><Relationship Id="rId23" Type="http://schemas.openxmlformats.org/officeDocument/2006/relationships/slideLayout" Target="../slideLayouts/slideLayout457.xml"/><Relationship Id="rId26" Type="http://schemas.openxmlformats.org/officeDocument/2006/relationships/slideLayout" Target="../slideLayouts/slideLayout460.xml"/><Relationship Id="rId25" Type="http://schemas.openxmlformats.org/officeDocument/2006/relationships/slideLayout" Target="../slideLayouts/slideLayout459.xml"/><Relationship Id="rId28" Type="http://schemas.openxmlformats.org/officeDocument/2006/relationships/slideLayout" Target="../slideLayouts/slideLayout462.xml"/><Relationship Id="rId27" Type="http://schemas.openxmlformats.org/officeDocument/2006/relationships/slideLayout" Target="../slideLayouts/slideLayout461.xml"/><Relationship Id="rId29" Type="http://schemas.openxmlformats.org/officeDocument/2006/relationships/slideLayout" Target="../slideLayouts/slideLayout463.xml"/><Relationship Id="rId95" Type="http://schemas.openxmlformats.org/officeDocument/2006/relationships/slideLayout" Target="../slideLayouts/slideLayout529.xml"/><Relationship Id="rId94" Type="http://schemas.openxmlformats.org/officeDocument/2006/relationships/slideLayout" Target="../slideLayouts/slideLayout528.xml"/><Relationship Id="rId97" Type="http://schemas.openxmlformats.org/officeDocument/2006/relationships/slideLayout" Target="../slideLayouts/slideLayout531.xml"/><Relationship Id="rId96" Type="http://schemas.openxmlformats.org/officeDocument/2006/relationships/slideLayout" Target="../slideLayouts/slideLayout530.xml"/><Relationship Id="rId11" Type="http://schemas.openxmlformats.org/officeDocument/2006/relationships/slideLayout" Target="../slideLayouts/slideLayout445.xml"/><Relationship Id="rId99" Type="http://schemas.openxmlformats.org/officeDocument/2006/relationships/slideLayout" Target="../slideLayouts/slideLayout533.xml"/><Relationship Id="rId10" Type="http://schemas.openxmlformats.org/officeDocument/2006/relationships/slideLayout" Target="../slideLayouts/slideLayout444.xml"/><Relationship Id="rId98" Type="http://schemas.openxmlformats.org/officeDocument/2006/relationships/slideLayout" Target="../slideLayouts/slideLayout532.xml"/><Relationship Id="rId13" Type="http://schemas.openxmlformats.org/officeDocument/2006/relationships/slideLayout" Target="../slideLayouts/slideLayout447.xml"/><Relationship Id="rId12" Type="http://schemas.openxmlformats.org/officeDocument/2006/relationships/slideLayout" Target="../slideLayouts/slideLayout446.xml"/><Relationship Id="rId91" Type="http://schemas.openxmlformats.org/officeDocument/2006/relationships/slideLayout" Target="../slideLayouts/slideLayout525.xml"/><Relationship Id="rId90" Type="http://schemas.openxmlformats.org/officeDocument/2006/relationships/slideLayout" Target="../slideLayouts/slideLayout524.xml"/><Relationship Id="rId93" Type="http://schemas.openxmlformats.org/officeDocument/2006/relationships/slideLayout" Target="../slideLayouts/slideLayout527.xml"/><Relationship Id="rId92" Type="http://schemas.openxmlformats.org/officeDocument/2006/relationships/slideLayout" Target="../slideLayouts/slideLayout526.xml"/><Relationship Id="rId15" Type="http://schemas.openxmlformats.org/officeDocument/2006/relationships/slideLayout" Target="../slideLayouts/slideLayout449.xml"/><Relationship Id="rId110" Type="http://schemas.openxmlformats.org/officeDocument/2006/relationships/slideLayout" Target="../slideLayouts/slideLayout544.xml"/><Relationship Id="rId14" Type="http://schemas.openxmlformats.org/officeDocument/2006/relationships/slideLayout" Target="../slideLayouts/slideLayout448.xml"/><Relationship Id="rId17" Type="http://schemas.openxmlformats.org/officeDocument/2006/relationships/slideLayout" Target="../slideLayouts/slideLayout451.xml"/><Relationship Id="rId16" Type="http://schemas.openxmlformats.org/officeDocument/2006/relationships/slideLayout" Target="../slideLayouts/slideLayout450.xml"/><Relationship Id="rId19" Type="http://schemas.openxmlformats.org/officeDocument/2006/relationships/slideLayout" Target="../slideLayouts/slideLayout453.xml"/><Relationship Id="rId18" Type="http://schemas.openxmlformats.org/officeDocument/2006/relationships/slideLayout" Target="../slideLayouts/slideLayout452.xml"/><Relationship Id="rId111" Type="http://schemas.openxmlformats.org/officeDocument/2006/relationships/theme" Target="../theme/theme2.xml"/><Relationship Id="rId84" Type="http://schemas.openxmlformats.org/officeDocument/2006/relationships/slideLayout" Target="../slideLayouts/slideLayout518.xml"/><Relationship Id="rId83" Type="http://schemas.openxmlformats.org/officeDocument/2006/relationships/slideLayout" Target="../slideLayouts/slideLayout517.xml"/><Relationship Id="rId86" Type="http://schemas.openxmlformats.org/officeDocument/2006/relationships/slideLayout" Target="../slideLayouts/slideLayout520.xml"/><Relationship Id="rId85" Type="http://schemas.openxmlformats.org/officeDocument/2006/relationships/slideLayout" Target="../slideLayouts/slideLayout519.xml"/><Relationship Id="rId88" Type="http://schemas.openxmlformats.org/officeDocument/2006/relationships/slideLayout" Target="../slideLayouts/slideLayout522.xml"/><Relationship Id="rId87" Type="http://schemas.openxmlformats.org/officeDocument/2006/relationships/slideLayout" Target="../slideLayouts/slideLayout521.xml"/><Relationship Id="rId89" Type="http://schemas.openxmlformats.org/officeDocument/2006/relationships/slideLayout" Target="../slideLayouts/slideLayout523.xml"/><Relationship Id="rId80" Type="http://schemas.openxmlformats.org/officeDocument/2006/relationships/slideLayout" Target="../slideLayouts/slideLayout514.xml"/><Relationship Id="rId82" Type="http://schemas.openxmlformats.org/officeDocument/2006/relationships/slideLayout" Target="../slideLayouts/slideLayout516.xml"/><Relationship Id="rId81" Type="http://schemas.openxmlformats.org/officeDocument/2006/relationships/slideLayout" Target="../slideLayouts/slideLayout515.xml"/><Relationship Id="rId1" Type="http://schemas.openxmlformats.org/officeDocument/2006/relationships/slideLayout" Target="../slideLayouts/slideLayout435.xml"/><Relationship Id="rId2" Type="http://schemas.openxmlformats.org/officeDocument/2006/relationships/slideLayout" Target="../slideLayouts/slideLayout436.xml"/><Relationship Id="rId3" Type="http://schemas.openxmlformats.org/officeDocument/2006/relationships/slideLayout" Target="../slideLayouts/slideLayout437.xml"/><Relationship Id="rId4" Type="http://schemas.openxmlformats.org/officeDocument/2006/relationships/slideLayout" Target="../slideLayouts/slideLayout438.xml"/><Relationship Id="rId9" Type="http://schemas.openxmlformats.org/officeDocument/2006/relationships/slideLayout" Target="../slideLayouts/slideLayout443.xml"/><Relationship Id="rId5" Type="http://schemas.openxmlformats.org/officeDocument/2006/relationships/slideLayout" Target="../slideLayouts/slideLayout439.xml"/><Relationship Id="rId6" Type="http://schemas.openxmlformats.org/officeDocument/2006/relationships/slideLayout" Target="../slideLayouts/slideLayout440.xml"/><Relationship Id="rId7" Type="http://schemas.openxmlformats.org/officeDocument/2006/relationships/slideLayout" Target="../slideLayouts/slideLayout441.xml"/><Relationship Id="rId8" Type="http://schemas.openxmlformats.org/officeDocument/2006/relationships/slideLayout" Target="../slideLayouts/slideLayout442.xml"/><Relationship Id="rId73" Type="http://schemas.openxmlformats.org/officeDocument/2006/relationships/slideLayout" Target="../slideLayouts/slideLayout507.xml"/><Relationship Id="rId72" Type="http://schemas.openxmlformats.org/officeDocument/2006/relationships/slideLayout" Target="../slideLayouts/slideLayout506.xml"/><Relationship Id="rId75" Type="http://schemas.openxmlformats.org/officeDocument/2006/relationships/slideLayout" Target="../slideLayouts/slideLayout509.xml"/><Relationship Id="rId74" Type="http://schemas.openxmlformats.org/officeDocument/2006/relationships/slideLayout" Target="../slideLayouts/slideLayout508.xml"/><Relationship Id="rId77" Type="http://schemas.openxmlformats.org/officeDocument/2006/relationships/slideLayout" Target="../slideLayouts/slideLayout511.xml"/><Relationship Id="rId76" Type="http://schemas.openxmlformats.org/officeDocument/2006/relationships/slideLayout" Target="../slideLayouts/slideLayout510.xml"/><Relationship Id="rId79" Type="http://schemas.openxmlformats.org/officeDocument/2006/relationships/slideLayout" Target="../slideLayouts/slideLayout513.xml"/><Relationship Id="rId78" Type="http://schemas.openxmlformats.org/officeDocument/2006/relationships/slideLayout" Target="../slideLayouts/slideLayout512.xml"/><Relationship Id="rId71" Type="http://schemas.openxmlformats.org/officeDocument/2006/relationships/slideLayout" Target="../slideLayouts/slideLayout505.xml"/><Relationship Id="rId70" Type="http://schemas.openxmlformats.org/officeDocument/2006/relationships/slideLayout" Target="../slideLayouts/slideLayout504.xml"/><Relationship Id="rId62" Type="http://schemas.openxmlformats.org/officeDocument/2006/relationships/slideLayout" Target="../slideLayouts/slideLayout496.xml"/><Relationship Id="rId61" Type="http://schemas.openxmlformats.org/officeDocument/2006/relationships/slideLayout" Target="../slideLayouts/slideLayout495.xml"/><Relationship Id="rId64" Type="http://schemas.openxmlformats.org/officeDocument/2006/relationships/slideLayout" Target="../slideLayouts/slideLayout498.xml"/><Relationship Id="rId63" Type="http://schemas.openxmlformats.org/officeDocument/2006/relationships/slideLayout" Target="../slideLayouts/slideLayout497.xml"/><Relationship Id="rId66" Type="http://schemas.openxmlformats.org/officeDocument/2006/relationships/slideLayout" Target="../slideLayouts/slideLayout500.xml"/><Relationship Id="rId65" Type="http://schemas.openxmlformats.org/officeDocument/2006/relationships/slideLayout" Target="../slideLayouts/slideLayout499.xml"/><Relationship Id="rId68" Type="http://schemas.openxmlformats.org/officeDocument/2006/relationships/slideLayout" Target="../slideLayouts/slideLayout502.xml"/><Relationship Id="rId67" Type="http://schemas.openxmlformats.org/officeDocument/2006/relationships/slideLayout" Target="../slideLayouts/slideLayout501.xml"/><Relationship Id="rId60" Type="http://schemas.openxmlformats.org/officeDocument/2006/relationships/slideLayout" Target="../slideLayouts/slideLayout494.xml"/><Relationship Id="rId69" Type="http://schemas.openxmlformats.org/officeDocument/2006/relationships/slideLayout" Target="../slideLayouts/slideLayout503.xml"/><Relationship Id="rId51" Type="http://schemas.openxmlformats.org/officeDocument/2006/relationships/slideLayout" Target="../slideLayouts/slideLayout485.xml"/><Relationship Id="rId50" Type="http://schemas.openxmlformats.org/officeDocument/2006/relationships/slideLayout" Target="../slideLayouts/slideLayout484.xml"/><Relationship Id="rId53" Type="http://schemas.openxmlformats.org/officeDocument/2006/relationships/slideLayout" Target="../slideLayouts/slideLayout487.xml"/><Relationship Id="rId52" Type="http://schemas.openxmlformats.org/officeDocument/2006/relationships/slideLayout" Target="../slideLayouts/slideLayout486.xml"/><Relationship Id="rId55" Type="http://schemas.openxmlformats.org/officeDocument/2006/relationships/slideLayout" Target="../slideLayouts/slideLayout489.xml"/><Relationship Id="rId54" Type="http://schemas.openxmlformats.org/officeDocument/2006/relationships/slideLayout" Target="../slideLayouts/slideLayout488.xml"/><Relationship Id="rId57" Type="http://schemas.openxmlformats.org/officeDocument/2006/relationships/slideLayout" Target="../slideLayouts/slideLayout491.xml"/><Relationship Id="rId56" Type="http://schemas.openxmlformats.org/officeDocument/2006/relationships/slideLayout" Target="../slideLayouts/slideLayout490.xml"/><Relationship Id="rId59" Type="http://schemas.openxmlformats.org/officeDocument/2006/relationships/slideLayout" Target="../slideLayouts/slideLayout493.xml"/><Relationship Id="rId58" Type="http://schemas.openxmlformats.org/officeDocument/2006/relationships/slideLayout" Target="../slideLayouts/slideLayout49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6" name="Shape 66"/>
        <p:cNvGrpSpPr/>
        <p:nvPr/>
      </p:nvGrpSpPr>
      <p:grpSpPr>
        <a:xfrm>
          <a:off x="0" y="0"/>
          <a:ext cx="0" cy="0"/>
          <a:chOff x="0" y="0"/>
          <a:chExt cx="0" cy="0"/>
        </a:xfrm>
      </p:grpSpPr>
      <p:sp>
        <p:nvSpPr>
          <p:cNvPr id="67" name="Google Shape;67;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rgbClr val="2C2C2C"/>
              </a:buClr>
              <a:buSzPts val="3500"/>
              <a:buFont typeface="Poppins Medium"/>
              <a:buNone/>
              <a:defRPr sz="3500">
                <a:solidFill>
                  <a:srgbClr val="2C2C2C"/>
                </a:solidFill>
                <a:latin typeface="Poppins Medium"/>
                <a:ea typeface="Poppins Medium"/>
                <a:cs typeface="Poppins Medium"/>
                <a:sym typeface="Poppins Medium"/>
              </a:defRPr>
            </a:lvl1pPr>
            <a:lvl2pPr lvl="1" rtl="0">
              <a:spcBef>
                <a:spcPts val="0"/>
              </a:spcBef>
              <a:spcAft>
                <a:spcPts val="0"/>
              </a:spcAft>
              <a:buClr>
                <a:srgbClr val="2C2C2C"/>
              </a:buClr>
              <a:buSzPts val="2800"/>
              <a:buFont typeface="Poppins"/>
              <a:buNone/>
              <a:defRPr sz="2800">
                <a:solidFill>
                  <a:srgbClr val="2C2C2C"/>
                </a:solidFill>
                <a:latin typeface="Poppins"/>
                <a:ea typeface="Poppins"/>
                <a:cs typeface="Poppins"/>
                <a:sym typeface="Poppins"/>
              </a:defRPr>
            </a:lvl2pPr>
            <a:lvl3pPr lvl="2" rtl="0">
              <a:spcBef>
                <a:spcPts val="0"/>
              </a:spcBef>
              <a:spcAft>
                <a:spcPts val="0"/>
              </a:spcAft>
              <a:buClr>
                <a:srgbClr val="2C2C2C"/>
              </a:buClr>
              <a:buSzPts val="2800"/>
              <a:buFont typeface="Poppins"/>
              <a:buNone/>
              <a:defRPr sz="2800">
                <a:solidFill>
                  <a:srgbClr val="2C2C2C"/>
                </a:solidFill>
                <a:latin typeface="Poppins"/>
                <a:ea typeface="Poppins"/>
                <a:cs typeface="Poppins"/>
                <a:sym typeface="Poppins"/>
              </a:defRPr>
            </a:lvl3pPr>
            <a:lvl4pPr lvl="3" rtl="0">
              <a:spcBef>
                <a:spcPts val="0"/>
              </a:spcBef>
              <a:spcAft>
                <a:spcPts val="0"/>
              </a:spcAft>
              <a:buClr>
                <a:srgbClr val="2C2C2C"/>
              </a:buClr>
              <a:buSzPts val="2800"/>
              <a:buFont typeface="Poppins"/>
              <a:buNone/>
              <a:defRPr sz="2800">
                <a:solidFill>
                  <a:srgbClr val="2C2C2C"/>
                </a:solidFill>
                <a:latin typeface="Poppins"/>
                <a:ea typeface="Poppins"/>
                <a:cs typeface="Poppins"/>
                <a:sym typeface="Poppins"/>
              </a:defRPr>
            </a:lvl4pPr>
            <a:lvl5pPr lvl="4" rtl="0">
              <a:spcBef>
                <a:spcPts val="0"/>
              </a:spcBef>
              <a:spcAft>
                <a:spcPts val="0"/>
              </a:spcAft>
              <a:buClr>
                <a:srgbClr val="2C2C2C"/>
              </a:buClr>
              <a:buSzPts val="2800"/>
              <a:buFont typeface="Poppins"/>
              <a:buNone/>
              <a:defRPr sz="2800">
                <a:solidFill>
                  <a:srgbClr val="2C2C2C"/>
                </a:solidFill>
                <a:latin typeface="Poppins"/>
                <a:ea typeface="Poppins"/>
                <a:cs typeface="Poppins"/>
                <a:sym typeface="Poppins"/>
              </a:defRPr>
            </a:lvl5pPr>
            <a:lvl6pPr lvl="5" rtl="0">
              <a:spcBef>
                <a:spcPts val="0"/>
              </a:spcBef>
              <a:spcAft>
                <a:spcPts val="0"/>
              </a:spcAft>
              <a:buClr>
                <a:srgbClr val="2C2C2C"/>
              </a:buClr>
              <a:buSzPts val="2800"/>
              <a:buFont typeface="Poppins"/>
              <a:buNone/>
              <a:defRPr sz="2800">
                <a:solidFill>
                  <a:srgbClr val="2C2C2C"/>
                </a:solidFill>
                <a:latin typeface="Poppins"/>
                <a:ea typeface="Poppins"/>
                <a:cs typeface="Poppins"/>
                <a:sym typeface="Poppins"/>
              </a:defRPr>
            </a:lvl6pPr>
            <a:lvl7pPr lvl="6" rtl="0">
              <a:spcBef>
                <a:spcPts val="0"/>
              </a:spcBef>
              <a:spcAft>
                <a:spcPts val="0"/>
              </a:spcAft>
              <a:buClr>
                <a:srgbClr val="2C2C2C"/>
              </a:buClr>
              <a:buSzPts val="2800"/>
              <a:buFont typeface="Poppins"/>
              <a:buNone/>
              <a:defRPr sz="2800">
                <a:solidFill>
                  <a:srgbClr val="2C2C2C"/>
                </a:solidFill>
                <a:latin typeface="Poppins"/>
                <a:ea typeface="Poppins"/>
                <a:cs typeface="Poppins"/>
                <a:sym typeface="Poppins"/>
              </a:defRPr>
            </a:lvl7pPr>
            <a:lvl8pPr lvl="7" rtl="0">
              <a:spcBef>
                <a:spcPts val="0"/>
              </a:spcBef>
              <a:spcAft>
                <a:spcPts val="0"/>
              </a:spcAft>
              <a:buClr>
                <a:srgbClr val="2C2C2C"/>
              </a:buClr>
              <a:buSzPts val="2800"/>
              <a:buFont typeface="Poppins"/>
              <a:buNone/>
              <a:defRPr sz="2800">
                <a:solidFill>
                  <a:srgbClr val="2C2C2C"/>
                </a:solidFill>
                <a:latin typeface="Poppins"/>
                <a:ea typeface="Poppins"/>
                <a:cs typeface="Poppins"/>
                <a:sym typeface="Poppins"/>
              </a:defRPr>
            </a:lvl8pPr>
            <a:lvl9pPr lvl="8" rtl="0">
              <a:spcBef>
                <a:spcPts val="0"/>
              </a:spcBef>
              <a:spcAft>
                <a:spcPts val="0"/>
              </a:spcAft>
              <a:buClr>
                <a:srgbClr val="2C2C2C"/>
              </a:buClr>
              <a:buSzPts val="2800"/>
              <a:buFont typeface="Poppins"/>
              <a:buNone/>
              <a:defRPr sz="2800">
                <a:solidFill>
                  <a:srgbClr val="2C2C2C"/>
                </a:solidFill>
                <a:latin typeface="Poppins"/>
                <a:ea typeface="Poppins"/>
                <a:cs typeface="Poppins"/>
                <a:sym typeface="Poppins"/>
              </a:defRPr>
            </a:lvl9pPr>
          </a:lstStyle>
          <a:p/>
        </p:txBody>
      </p:sp>
      <p:sp>
        <p:nvSpPr>
          <p:cNvPr id="68" name="Google Shape;68;p14"/>
          <p:cNvSpPr txBox="1"/>
          <p:nvPr>
            <p:ph idx="1" type="body"/>
          </p:nvPr>
        </p:nvSpPr>
        <p:spPr>
          <a:xfrm>
            <a:off x="311700" y="1413850"/>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1pPr>
            <a:lvl2pPr indent="-342900" lvl="1" marL="9144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2pPr>
            <a:lvl3pPr indent="-342900" lvl="2" marL="13716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3pPr>
            <a:lvl4pPr indent="-342900" lvl="3" marL="18288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4pPr>
            <a:lvl5pPr indent="-342900" lvl="4" marL="22860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5pPr>
            <a:lvl6pPr indent="-342900" lvl="5" marL="27432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6pPr>
            <a:lvl7pPr indent="-342900" lvl="6" marL="32004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7pPr>
            <a:lvl8pPr indent="-342900" lvl="7" marL="36576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8pPr>
            <a:lvl9pPr indent="-342900" lvl="8" marL="41148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9pPr>
          </a:lstStyle>
          <a:p/>
        </p:txBody>
      </p:sp>
      <p:sp>
        <p:nvSpPr>
          <p:cNvPr id="69" name="Google Shape;69;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699" r:id="rId40"/>
    <p:sldLayoutId id="2147483700" r:id="rId41"/>
    <p:sldLayoutId id="2147483701" r:id="rId42"/>
    <p:sldLayoutId id="2147483702" r:id="rId43"/>
    <p:sldLayoutId id="2147483703" r:id="rId44"/>
    <p:sldLayoutId id="2147483704" r:id="rId45"/>
    <p:sldLayoutId id="2147483705" r:id="rId46"/>
    <p:sldLayoutId id="2147483706" r:id="rId47"/>
    <p:sldLayoutId id="2147483707" r:id="rId48"/>
    <p:sldLayoutId id="2147483708" r:id="rId49"/>
    <p:sldLayoutId id="2147483709" r:id="rId50"/>
    <p:sldLayoutId id="2147483710" r:id="rId51"/>
    <p:sldLayoutId id="2147483711" r:id="rId52"/>
    <p:sldLayoutId id="2147483712" r:id="rId53"/>
    <p:sldLayoutId id="2147483713" r:id="rId54"/>
    <p:sldLayoutId id="2147483714" r:id="rId55"/>
    <p:sldLayoutId id="2147483715" r:id="rId56"/>
    <p:sldLayoutId id="2147483716" r:id="rId57"/>
    <p:sldLayoutId id="2147483717" r:id="rId58"/>
    <p:sldLayoutId id="2147483718" r:id="rId59"/>
    <p:sldLayoutId id="2147483719" r:id="rId60"/>
    <p:sldLayoutId id="2147483720" r:id="rId61"/>
    <p:sldLayoutId id="2147483721" r:id="rId62"/>
    <p:sldLayoutId id="2147483722" r:id="rId63"/>
    <p:sldLayoutId id="2147483723" r:id="rId64"/>
    <p:sldLayoutId id="2147483724" r:id="rId65"/>
    <p:sldLayoutId id="2147483725" r:id="rId66"/>
    <p:sldLayoutId id="2147483726" r:id="rId67"/>
    <p:sldLayoutId id="2147483727" r:id="rId68"/>
    <p:sldLayoutId id="2147483728" r:id="rId69"/>
    <p:sldLayoutId id="2147483729" r:id="rId70"/>
    <p:sldLayoutId id="2147483730" r:id="rId71"/>
    <p:sldLayoutId id="2147483731" r:id="rId72"/>
    <p:sldLayoutId id="2147483732" r:id="rId73"/>
    <p:sldLayoutId id="2147483733" r:id="rId74"/>
    <p:sldLayoutId id="2147483734" r:id="rId75"/>
    <p:sldLayoutId id="2147483735" r:id="rId76"/>
    <p:sldLayoutId id="2147483736" r:id="rId77"/>
    <p:sldLayoutId id="2147483737" r:id="rId78"/>
    <p:sldLayoutId id="2147483738" r:id="rId79"/>
    <p:sldLayoutId id="2147483739" r:id="rId80"/>
    <p:sldLayoutId id="2147483740" r:id="rId81"/>
    <p:sldLayoutId id="2147483741" r:id="rId82"/>
    <p:sldLayoutId id="2147483742" r:id="rId83"/>
    <p:sldLayoutId id="2147483743" r:id="rId84"/>
    <p:sldLayoutId id="2147483744" r:id="rId85"/>
    <p:sldLayoutId id="2147483745" r:id="rId86"/>
    <p:sldLayoutId id="2147483746" r:id="rId87"/>
    <p:sldLayoutId id="2147483747" r:id="rId88"/>
    <p:sldLayoutId id="2147483748" r:id="rId89"/>
    <p:sldLayoutId id="2147483749" r:id="rId90"/>
    <p:sldLayoutId id="2147483750" r:id="rId91"/>
    <p:sldLayoutId id="2147483751" r:id="rId92"/>
    <p:sldLayoutId id="2147483752" r:id="rId93"/>
    <p:sldLayoutId id="2147483753" r:id="rId94"/>
    <p:sldLayoutId id="2147483754" r:id="rId95"/>
    <p:sldLayoutId id="2147483755" r:id="rId96"/>
    <p:sldLayoutId id="2147483756" r:id="rId97"/>
    <p:sldLayoutId id="2147483757" r:id="rId98"/>
    <p:sldLayoutId id="2147483758" r:id="rId99"/>
    <p:sldLayoutId id="2147483759" r:id="rId100"/>
    <p:sldLayoutId id="2147483760" r:id="rId101"/>
    <p:sldLayoutId id="2147483761" r:id="rId102"/>
    <p:sldLayoutId id="2147483762" r:id="rId103"/>
    <p:sldLayoutId id="2147483763" r:id="rId104"/>
    <p:sldLayoutId id="2147483764" r:id="rId105"/>
    <p:sldLayoutId id="2147483765" r:id="rId106"/>
    <p:sldLayoutId id="2147483766" r:id="rId107"/>
    <p:sldLayoutId id="2147483767" r:id="rId108"/>
    <p:sldLayoutId id="2147483768" r:id="rId109"/>
    <p:sldLayoutId id="2147483769" r:id="rId1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42" name="Shape 642"/>
        <p:cNvGrpSpPr/>
        <p:nvPr/>
      </p:nvGrpSpPr>
      <p:grpSpPr>
        <a:xfrm>
          <a:off x="0" y="0"/>
          <a:ext cx="0" cy="0"/>
          <a:chOff x="0" y="0"/>
          <a:chExt cx="0" cy="0"/>
        </a:xfrm>
      </p:grpSpPr>
      <p:sp>
        <p:nvSpPr>
          <p:cNvPr id="643" name="Google Shape;643;p125"/>
          <p:cNvSpPr txBox="1"/>
          <p:nvPr>
            <p:ph type="title"/>
          </p:nvPr>
        </p:nvSpPr>
        <p:spPr>
          <a:xfrm>
            <a:off x="452438" y="404813"/>
            <a:ext cx="8239200" cy="537300"/>
          </a:xfrm>
          <a:prstGeom prst="rect">
            <a:avLst/>
          </a:prstGeom>
          <a:noFill/>
          <a:ln>
            <a:noFill/>
          </a:ln>
        </p:spPr>
        <p:txBody>
          <a:bodyPr anchorCtr="0" anchor="t" bIns="19050" lIns="19050" spcFirstLastPara="1" rIns="19050" wrap="square" tIns="19050">
            <a:normAutofit/>
          </a:bodyPr>
          <a:lstStyle>
            <a:lvl1pPr lvl="0" marR="0" rtl="0" algn="l">
              <a:lnSpc>
                <a:spcPct val="80000"/>
              </a:lnSpc>
              <a:spcBef>
                <a:spcPts val="0"/>
              </a:spcBef>
              <a:spcAft>
                <a:spcPts val="0"/>
              </a:spcAft>
              <a:buClr>
                <a:srgbClr val="000000"/>
              </a:buClr>
              <a:buSzPts val="3200"/>
              <a:buFont typeface="Helvetica Neue"/>
              <a:buNone/>
              <a:defRPr b="1" i="0" sz="3200" u="none" cap="none" strike="noStrike">
                <a:solidFill>
                  <a:srgbClr val="000000"/>
                </a:solidFill>
                <a:latin typeface="Helvetica Neue"/>
                <a:ea typeface="Helvetica Neue"/>
                <a:cs typeface="Helvetica Neue"/>
                <a:sym typeface="Helvetica Neue"/>
              </a:defRPr>
            </a:lvl1pPr>
            <a:lvl2pPr lvl="1" marR="0" rtl="0" algn="l">
              <a:lnSpc>
                <a:spcPct val="80000"/>
              </a:lnSpc>
              <a:spcBef>
                <a:spcPts val="0"/>
              </a:spcBef>
              <a:spcAft>
                <a:spcPts val="0"/>
              </a:spcAft>
              <a:buClr>
                <a:srgbClr val="000000"/>
              </a:buClr>
              <a:buSzPts val="3200"/>
              <a:buFont typeface="Helvetica Neue"/>
              <a:buNone/>
              <a:defRPr b="1" i="0" sz="3200" u="none" cap="none" strike="noStrike">
                <a:solidFill>
                  <a:srgbClr val="000000"/>
                </a:solidFill>
                <a:latin typeface="Helvetica Neue"/>
                <a:ea typeface="Helvetica Neue"/>
                <a:cs typeface="Helvetica Neue"/>
                <a:sym typeface="Helvetica Neue"/>
              </a:defRPr>
            </a:lvl2pPr>
            <a:lvl3pPr lvl="2" marR="0" rtl="0" algn="l">
              <a:lnSpc>
                <a:spcPct val="80000"/>
              </a:lnSpc>
              <a:spcBef>
                <a:spcPts val="0"/>
              </a:spcBef>
              <a:spcAft>
                <a:spcPts val="0"/>
              </a:spcAft>
              <a:buClr>
                <a:srgbClr val="000000"/>
              </a:buClr>
              <a:buSzPts val="3200"/>
              <a:buFont typeface="Helvetica Neue"/>
              <a:buNone/>
              <a:defRPr b="1" i="0" sz="3200" u="none" cap="none" strike="noStrike">
                <a:solidFill>
                  <a:srgbClr val="000000"/>
                </a:solidFill>
                <a:latin typeface="Helvetica Neue"/>
                <a:ea typeface="Helvetica Neue"/>
                <a:cs typeface="Helvetica Neue"/>
                <a:sym typeface="Helvetica Neue"/>
              </a:defRPr>
            </a:lvl3pPr>
            <a:lvl4pPr lvl="3" marR="0" rtl="0" algn="l">
              <a:lnSpc>
                <a:spcPct val="80000"/>
              </a:lnSpc>
              <a:spcBef>
                <a:spcPts val="0"/>
              </a:spcBef>
              <a:spcAft>
                <a:spcPts val="0"/>
              </a:spcAft>
              <a:buClr>
                <a:srgbClr val="000000"/>
              </a:buClr>
              <a:buSzPts val="3200"/>
              <a:buFont typeface="Helvetica Neue"/>
              <a:buNone/>
              <a:defRPr b="1" i="0" sz="3200" u="none" cap="none" strike="noStrike">
                <a:solidFill>
                  <a:srgbClr val="000000"/>
                </a:solidFill>
                <a:latin typeface="Helvetica Neue"/>
                <a:ea typeface="Helvetica Neue"/>
                <a:cs typeface="Helvetica Neue"/>
                <a:sym typeface="Helvetica Neue"/>
              </a:defRPr>
            </a:lvl4pPr>
            <a:lvl5pPr lvl="4" marR="0" rtl="0" algn="l">
              <a:lnSpc>
                <a:spcPct val="80000"/>
              </a:lnSpc>
              <a:spcBef>
                <a:spcPts val="0"/>
              </a:spcBef>
              <a:spcAft>
                <a:spcPts val="0"/>
              </a:spcAft>
              <a:buClr>
                <a:srgbClr val="000000"/>
              </a:buClr>
              <a:buSzPts val="3200"/>
              <a:buFont typeface="Helvetica Neue"/>
              <a:buNone/>
              <a:defRPr b="1" i="0" sz="3200" u="none" cap="none" strike="noStrike">
                <a:solidFill>
                  <a:srgbClr val="000000"/>
                </a:solidFill>
                <a:latin typeface="Helvetica Neue"/>
                <a:ea typeface="Helvetica Neue"/>
                <a:cs typeface="Helvetica Neue"/>
                <a:sym typeface="Helvetica Neue"/>
              </a:defRPr>
            </a:lvl5pPr>
            <a:lvl6pPr lvl="5" marR="0" rtl="0" algn="l">
              <a:lnSpc>
                <a:spcPct val="80000"/>
              </a:lnSpc>
              <a:spcBef>
                <a:spcPts val="0"/>
              </a:spcBef>
              <a:spcAft>
                <a:spcPts val="0"/>
              </a:spcAft>
              <a:buClr>
                <a:srgbClr val="000000"/>
              </a:buClr>
              <a:buSzPts val="3200"/>
              <a:buFont typeface="Helvetica Neue"/>
              <a:buNone/>
              <a:defRPr b="1" i="0" sz="3200" u="none" cap="none" strike="noStrike">
                <a:solidFill>
                  <a:srgbClr val="000000"/>
                </a:solidFill>
                <a:latin typeface="Helvetica Neue"/>
                <a:ea typeface="Helvetica Neue"/>
                <a:cs typeface="Helvetica Neue"/>
                <a:sym typeface="Helvetica Neue"/>
              </a:defRPr>
            </a:lvl6pPr>
            <a:lvl7pPr lvl="6" marR="0" rtl="0" algn="l">
              <a:lnSpc>
                <a:spcPct val="80000"/>
              </a:lnSpc>
              <a:spcBef>
                <a:spcPts val="0"/>
              </a:spcBef>
              <a:spcAft>
                <a:spcPts val="0"/>
              </a:spcAft>
              <a:buClr>
                <a:srgbClr val="000000"/>
              </a:buClr>
              <a:buSzPts val="3200"/>
              <a:buFont typeface="Helvetica Neue"/>
              <a:buNone/>
              <a:defRPr b="1" i="0" sz="3200" u="none" cap="none" strike="noStrike">
                <a:solidFill>
                  <a:srgbClr val="000000"/>
                </a:solidFill>
                <a:latin typeface="Helvetica Neue"/>
                <a:ea typeface="Helvetica Neue"/>
                <a:cs typeface="Helvetica Neue"/>
                <a:sym typeface="Helvetica Neue"/>
              </a:defRPr>
            </a:lvl7pPr>
            <a:lvl8pPr lvl="7" marR="0" rtl="0" algn="l">
              <a:lnSpc>
                <a:spcPct val="80000"/>
              </a:lnSpc>
              <a:spcBef>
                <a:spcPts val="0"/>
              </a:spcBef>
              <a:spcAft>
                <a:spcPts val="0"/>
              </a:spcAft>
              <a:buClr>
                <a:srgbClr val="000000"/>
              </a:buClr>
              <a:buSzPts val="3200"/>
              <a:buFont typeface="Helvetica Neue"/>
              <a:buNone/>
              <a:defRPr b="1" i="0" sz="3200" u="none" cap="none" strike="noStrike">
                <a:solidFill>
                  <a:srgbClr val="000000"/>
                </a:solidFill>
                <a:latin typeface="Helvetica Neue"/>
                <a:ea typeface="Helvetica Neue"/>
                <a:cs typeface="Helvetica Neue"/>
                <a:sym typeface="Helvetica Neue"/>
              </a:defRPr>
            </a:lvl8pPr>
            <a:lvl9pPr lvl="8" marR="0" rtl="0" algn="l">
              <a:lnSpc>
                <a:spcPct val="80000"/>
              </a:lnSpc>
              <a:spcBef>
                <a:spcPts val="0"/>
              </a:spcBef>
              <a:spcAft>
                <a:spcPts val="0"/>
              </a:spcAft>
              <a:buClr>
                <a:srgbClr val="000000"/>
              </a:buClr>
              <a:buSzPts val="3200"/>
              <a:buFont typeface="Helvetica Neue"/>
              <a:buNone/>
              <a:defRPr b="1" i="0" sz="3200" u="none" cap="none" strike="noStrike">
                <a:solidFill>
                  <a:srgbClr val="000000"/>
                </a:solidFill>
                <a:latin typeface="Helvetica Neue"/>
                <a:ea typeface="Helvetica Neue"/>
                <a:cs typeface="Helvetica Neue"/>
                <a:sym typeface="Helvetica Neue"/>
              </a:defRPr>
            </a:lvl9pPr>
          </a:lstStyle>
          <a:p/>
        </p:txBody>
      </p:sp>
      <p:sp>
        <p:nvSpPr>
          <p:cNvPr id="644" name="Google Shape;644;p125"/>
          <p:cNvSpPr txBox="1"/>
          <p:nvPr>
            <p:ph idx="1" type="body"/>
          </p:nvPr>
        </p:nvSpPr>
        <p:spPr>
          <a:xfrm>
            <a:off x="452438" y="1593189"/>
            <a:ext cx="8239200" cy="3096000"/>
          </a:xfrm>
          <a:prstGeom prst="rect">
            <a:avLst/>
          </a:prstGeom>
          <a:noFill/>
          <a:ln>
            <a:noFill/>
          </a:ln>
        </p:spPr>
        <p:txBody>
          <a:bodyPr anchorCtr="0" anchor="t" bIns="19050" lIns="19050" spcFirstLastPara="1" rIns="19050" wrap="square" tIns="19050">
            <a:normAutofit/>
          </a:bodyPr>
          <a:lstStyle>
            <a:lvl1pPr indent="-368300" lvl="0" marL="457200"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1pPr>
            <a:lvl2pPr indent="-368300" lvl="1" marL="914400"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2pPr>
            <a:lvl3pPr indent="-368300" lvl="2" marL="1371600"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3pPr>
            <a:lvl4pPr indent="-368300" lvl="3" marL="1828800"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4pPr>
            <a:lvl5pPr indent="-368300" lvl="4" marL="2286000"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5pPr>
            <a:lvl6pPr indent="-368300" lvl="5" marL="2743200"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6pPr>
            <a:lvl7pPr indent="-368300" lvl="6" marL="3200400"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7pPr>
            <a:lvl8pPr indent="-368300" lvl="7" marL="3657600"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8pPr>
            <a:lvl9pPr indent="-368300" lvl="8" marL="4114800"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9pPr>
          </a:lstStyle>
          <a:p/>
        </p:txBody>
      </p:sp>
      <p:sp>
        <p:nvSpPr>
          <p:cNvPr id="645" name="Google Shape;645;p125"/>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sz="500">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47" name="Shape 747"/>
        <p:cNvGrpSpPr/>
        <p:nvPr/>
      </p:nvGrpSpPr>
      <p:grpSpPr>
        <a:xfrm>
          <a:off x="0" y="0"/>
          <a:ext cx="0" cy="0"/>
          <a:chOff x="0" y="0"/>
          <a:chExt cx="0" cy="0"/>
        </a:xfrm>
      </p:grpSpPr>
      <p:sp>
        <p:nvSpPr>
          <p:cNvPr id="748" name="Google Shape;748;p1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rgbClr val="2C2C2C"/>
              </a:buClr>
              <a:buSzPts val="3500"/>
              <a:buFont typeface="Poppins Medium"/>
              <a:buNone/>
              <a:defRPr sz="3500">
                <a:solidFill>
                  <a:srgbClr val="2C2C2C"/>
                </a:solidFill>
                <a:latin typeface="Poppins Medium"/>
                <a:ea typeface="Poppins Medium"/>
                <a:cs typeface="Poppins Medium"/>
                <a:sym typeface="Poppins Medium"/>
              </a:defRPr>
            </a:lvl1pPr>
            <a:lvl2pPr lvl="1" rtl="0">
              <a:spcBef>
                <a:spcPts val="0"/>
              </a:spcBef>
              <a:spcAft>
                <a:spcPts val="0"/>
              </a:spcAft>
              <a:buClr>
                <a:srgbClr val="2C2C2C"/>
              </a:buClr>
              <a:buSzPts val="2800"/>
              <a:buFont typeface="Poppins"/>
              <a:buNone/>
              <a:defRPr sz="2800">
                <a:solidFill>
                  <a:srgbClr val="2C2C2C"/>
                </a:solidFill>
                <a:latin typeface="Poppins"/>
                <a:ea typeface="Poppins"/>
                <a:cs typeface="Poppins"/>
                <a:sym typeface="Poppins"/>
              </a:defRPr>
            </a:lvl2pPr>
            <a:lvl3pPr lvl="2" rtl="0">
              <a:spcBef>
                <a:spcPts val="0"/>
              </a:spcBef>
              <a:spcAft>
                <a:spcPts val="0"/>
              </a:spcAft>
              <a:buClr>
                <a:srgbClr val="2C2C2C"/>
              </a:buClr>
              <a:buSzPts val="2800"/>
              <a:buFont typeface="Poppins"/>
              <a:buNone/>
              <a:defRPr sz="2800">
                <a:solidFill>
                  <a:srgbClr val="2C2C2C"/>
                </a:solidFill>
                <a:latin typeface="Poppins"/>
                <a:ea typeface="Poppins"/>
                <a:cs typeface="Poppins"/>
                <a:sym typeface="Poppins"/>
              </a:defRPr>
            </a:lvl3pPr>
            <a:lvl4pPr lvl="3" rtl="0">
              <a:spcBef>
                <a:spcPts val="0"/>
              </a:spcBef>
              <a:spcAft>
                <a:spcPts val="0"/>
              </a:spcAft>
              <a:buClr>
                <a:srgbClr val="2C2C2C"/>
              </a:buClr>
              <a:buSzPts val="2800"/>
              <a:buFont typeface="Poppins"/>
              <a:buNone/>
              <a:defRPr sz="2800">
                <a:solidFill>
                  <a:srgbClr val="2C2C2C"/>
                </a:solidFill>
                <a:latin typeface="Poppins"/>
                <a:ea typeface="Poppins"/>
                <a:cs typeface="Poppins"/>
                <a:sym typeface="Poppins"/>
              </a:defRPr>
            </a:lvl4pPr>
            <a:lvl5pPr lvl="4" rtl="0">
              <a:spcBef>
                <a:spcPts val="0"/>
              </a:spcBef>
              <a:spcAft>
                <a:spcPts val="0"/>
              </a:spcAft>
              <a:buClr>
                <a:srgbClr val="2C2C2C"/>
              </a:buClr>
              <a:buSzPts val="2800"/>
              <a:buFont typeface="Poppins"/>
              <a:buNone/>
              <a:defRPr sz="2800">
                <a:solidFill>
                  <a:srgbClr val="2C2C2C"/>
                </a:solidFill>
                <a:latin typeface="Poppins"/>
                <a:ea typeface="Poppins"/>
                <a:cs typeface="Poppins"/>
                <a:sym typeface="Poppins"/>
              </a:defRPr>
            </a:lvl5pPr>
            <a:lvl6pPr lvl="5" rtl="0">
              <a:spcBef>
                <a:spcPts val="0"/>
              </a:spcBef>
              <a:spcAft>
                <a:spcPts val="0"/>
              </a:spcAft>
              <a:buClr>
                <a:srgbClr val="2C2C2C"/>
              </a:buClr>
              <a:buSzPts val="2800"/>
              <a:buFont typeface="Poppins"/>
              <a:buNone/>
              <a:defRPr sz="2800">
                <a:solidFill>
                  <a:srgbClr val="2C2C2C"/>
                </a:solidFill>
                <a:latin typeface="Poppins"/>
                <a:ea typeface="Poppins"/>
                <a:cs typeface="Poppins"/>
                <a:sym typeface="Poppins"/>
              </a:defRPr>
            </a:lvl6pPr>
            <a:lvl7pPr lvl="6" rtl="0">
              <a:spcBef>
                <a:spcPts val="0"/>
              </a:spcBef>
              <a:spcAft>
                <a:spcPts val="0"/>
              </a:spcAft>
              <a:buClr>
                <a:srgbClr val="2C2C2C"/>
              </a:buClr>
              <a:buSzPts val="2800"/>
              <a:buFont typeface="Poppins"/>
              <a:buNone/>
              <a:defRPr sz="2800">
                <a:solidFill>
                  <a:srgbClr val="2C2C2C"/>
                </a:solidFill>
                <a:latin typeface="Poppins"/>
                <a:ea typeface="Poppins"/>
                <a:cs typeface="Poppins"/>
                <a:sym typeface="Poppins"/>
              </a:defRPr>
            </a:lvl7pPr>
            <a:lvl8pPr lvl="7" rtl="0">
              <a:spcBef>
                <a:spcPts val="0"/>
              </a:spcBef>
              <a:spcAft>
                <a:spcPts val="0"/>
              </a:spcAft>
              <a:buClr>
                <a:srgbClr val="2C2C2C"/>
              </a:buClr>
              <a:buSzPts val="2800"/>
              <a:buFont typeface="Poppins"/>
              <a:buNone/>
              <a:defRPr sz="2800">
                <a:solidFill>
                  <a:srgbClr val="2C2C2C"/>
                </a:solidFill>
                <a:latin typeface="Poppins"/>
                <a:ea typeface="Poppins"/>
                <a:cs typeface="Poppins"/>
                <a:sym typeface="Poppins"/>
              </a:defRPr>
            </a:lvl8pPr>
            <a:lvl9pPr lvl="8" rtl="0">
              <a:spcBef>
                <a:spcPts val="0"/>
              </a:spcBef>
              <a:spcAft>
                <a:spcPts val="0"/>
              </a:spcAft>
              <a:buClr>
                <a:srgbClr val="2C2C2C"/>
              </a:buClr>
              <a:buSzPts val="2800"/>
              <a:buFont typeface="Poppins"/>
              <a:buNone/>
              <a:defRPr sz="2800">
                <a:solidFill>
                  <a:srgbClr val="2C2C2C"/>
                </a:solidFill>
                <a:latin typeface="Poppins"/>
                <a:ea typeface="Poppins"/>
                <a:cs typeface="Poppins"/>
                <a:sym typeface="Poppins"/>
              </a:defRPr>
            </a:lvl9pPr>
          </a:lstStyle>
          <a:p/>
        </p:txBody>
      </p:sp>
      <p:sp>
        <p:nvSpPr>
          <p:cNvPr id="749" name="Google Shape;749;p149"/>
          <p:cNvSpPr txBox="1"/>
          <p:nvPr>
            <p:ph idx="1" type="body"/>
          </p:nvPr>
        </p:nvSpPr>
        <p:spPr>
          <a:xfrm>
            <a:off x="311700" y="1413850"/>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1pPr>
            <a:lvl2pPr indent="-342900" lvl="1" marL="9144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2pPr>
            <a:lvl3pPr indent="-342900" lvl="2" marL="13716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3pPr>
            <a:lvl4pPr indent="-342900" lvl="3" marL="18288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4pPr>
            <a:lvl5pPr indent="-342900" lvl="4" marL="22860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5pPr>
            <a:lvl6pPr indent="-342900" lvl="5" marL="27432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6pPr>
            <a:lvl7pPr indent="-342900" lvl="6" marL="32004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7pPr>
            <a:lvl8pPr indent="-342900" lvl="7" marL="36576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8pPr>
            <a:lvl9pPr indent="-342900" lvl="8" marL="41148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9pPr>
          </a:lstStyle>
          <a:p/>
        </p:txBody>
      </p:sp>
      <p:sp>
        <p:nvSpPr>
          <p:cNvPr id="750" name="Google Shape;750;p1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 id="2147483820" r:id="rId28"/>
    <p:sldLayoutId id="2147483821" r:id="rId29"/>
    <p:sldLayoutId id="2147483822" r:id="rId30"/>
    <p:sldLayoutId id="2147483823" r:id="rId31"/>
    <p:sldLayoutId id="2147483824" r:id="rId32"/>
    <p:sldLayoutId id="2147483825" r:id="rId33"/>
    <p:sldLayoutId id="2147483826" r:id="rId34"/>
    <p:sldLayoutId id="2147483827" r:id="rId35"/>
    <p:sldLayoutId id="2147483828" r:id="rId36"/>
    <p:sldLayoutId id="2147483829" r:id="rId37"/>
    <p:sldLayoutId id="2147483830" r:id="rId38"/>
    <p:sldLayoutId id="2147483831" r:id="rId39"/>
    <p:sldLayoutId id="2147483832" r:id="rId40"/>
    <p:sldLayoutId id="2147483833" r:id="rId41"/>
    <p:sldLayoutId id="2147483834" r:id="rId42"/>
    <p:sldLayoutId id="2147483835" r:id="rId43"/>
    <p:sldLayoutId id="2147483836" r:id="rId44"/>
    <p:sldLayoutId id="2147483837" r:id="rId45"/>
    <p:sldLayoutId id="2147483838" r:id="rId46"/>
    <p:sldLayoutId id="2147483839" r:id="rId47"/>
    <p:sldLayoutId id="2147483840" r:id="rId48"/>
    <p:sldLayoutId id="2147483841" r:id="rId49"/>
    <p:sldLayoutId id="2147483842" r:id="rId50"/>
    <p:sldLayoutId id="2147483843" r:id="rId51"/>
    <p:sldLayoutId id="2147483844" r:id="rId52"/>
    <p:sldLayoutId id="2147483845" r:id="rId53"/>
    <p:sldLayoutId id="2147483846" r:id="rId54"/>
    <p:sldLayoutId id="2147483847" r:id="rId55"/>
    <p:sldLayoutId id="2147483848" r:id="rId56"/>
    <p:sldLayoutId id="2147483849" r:id="rId57"/>
    <p:sldLayoutId id="2147483850" r:id="rId58"/>
    <p:sldLayoutId id="2147483851" r:id="rId59"/>
    <p:sldLayoutId id="2147483852" r:id="rId60"/>
    <p:sldLayoutId id="2147483853" r:id="rId61"/>
    <p:sldLayoutId id="2147483854" r:id="rId62"/>
    <p:sldLayoutId id="2147483855" r:id="rId63"/>
    <p:sldLayoutId id="2147483856" r:id="rId64"/>
    <p:sldLayoutId id="2147483857" r:id="rId65"/>
    <p:sldLayoutId id="2147483858" r:id="rId66"/>
    <p:sldLayoutId id="2147483859" r:id="rId67"/>
    <p:sldLayoutId id="2147483860" r:id="rId68"/>
    <p:sldLayoutId id="2147483861" r:id="rId69"/>
    <p:sldLayoutId id="2147483862" r:id="rId70"/>
    <p:sldLayoutId id="2147483863" r:id="rId71"/>
    <p:sldLayoutId id="2147483864" r:id="rId72"/>
    <p:sldLayoutId id="2147483865" r:id="rId73"/>
    <p:sldLayoutId id="2147483866" r:id="rId74"/>
    <p:sldLayoutId id="2147483867" r:id="rId75"/>
    <p:sldLayoutId id="2147483868" r:id="rId76"/>
    <p:sldLayoutId id="2147483869" r:id="rId77"/>
    <p:sldLayoutId id="2147483870" r:id="rId78"/>
    <p:sldLayoutId id="2147483871" r:id="rId79"/>
    <p:sldLayoutId id="2147483872" r:id="rId80"/>
    <p:sldLayoutId id="2147483873" r:id="rId81"/>
    <p:sldLayoutId id="2147483874" r:id="rId82"/>
    <p:sldLayoutId id="2147483875" r:id="rId83"/>
    <p:sldLayoutId id="2147483876" r:id="rId84"/>
    <p:sldLayoutId id="2147483877" r:id="rId85"/>
    <p:sldLayoutId id="2147483878" r:id="rId86"/>
    <p:sldLayoutId id="2147483879" r:id="rId87"/>
    <p:sldLayoutId id="2147483880" r:id="rId88"/>
    <p:sldLayoutId id="2147483881" r:id="rId89"/>
    <p:sldLayoutId id="2147483882" r:id="rId90"/>
    <p:sldLayoutId id="2147483883" r:id="rId91"/>
    <p:sldLayoutId id="2147483884" r:id="rId92"/>
    <p:sldLayoutId id="2147483885" r:id="rId93"/>
    <p:sldLayoutId id="2147483886" r:id="rId94"/>
    <p:sldLayoutId id="2147483887" r:id="rId95"/>
    <p:sldLayoutId id="2147483888" r:id="rId96"/>
    <p:sldLayoutId id="2147483889" r:id="rId97"/>
    <p:sldLayoutId id="2147483890" r:id="rId98"/>
    <p:sldLayoutId id="2147483891" r:id="rId99"/>
    <p:sldLayoutId id="2147483892" r:id="rId100"/>
    <p:sldLayoutId id="2147483893" r:id="rId101"/>
    <p:sldLayoutId id="2147483894" r:id="rId102"/>
    <p:sldLayoutId id="2147483895" r:id="rId103"/>
    <p:sldLayoutId id="2147483896" r:id="rId104"/>
    <p:sldLayoutId id="2147483897" r:id="rId105"/>
    <p:sldLayoutId id="2147483898" r:id="rId106"/>
    <p:sldLayoutId id="2147483899" r:id="rId107"/>
    <p:sldLayoutId id="2147483900" r:id="rId108"/>
    <p:sldLayoutId id="2147483901" r:id="rId109"/>
    <p:sldLayoutId id="2147483902" r:id="rId1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323" name="Shape 1323"/>
        <p:cNvGrpSpPr/>
        <p:nvPr/>
      </p:nvGrpSpPr>
      <p:grpSpPr>
        <a:xfrm>
          <a:off x="0" y="0"/>
          <a:ext cx="0" cy="0"/>
          <a:chOff x="0" y="0"/>
          <a:chExt cx="0" cy="0"/>
        </a:xfrm>
      </p:grpSpPr>
      <p:sp>
        <p:nvSpPr>
          <p:cNvPr id="1324" name="Google Shape;1324;p26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rgbClr val="2C2C2C"/>
              </a:buClr>
              <a:buSzPts val="3500"/>
              <a:buFont typeface="Poppins Medium"/>
              <a:buNone/>
              <a:defRPr sz="3500">
                <a:solidFill>
                  <a:srgbClr val="2C2C2C"/>
                </a:solidFill>
                <a:latin typeface="Poppins Medium"/>
                <a:ea typeface="Poppins Medium"/>
                <a:cs typeface="Poppins Medium"/>
                <a:sym typeface="Poppins Medium"/>
              </a:defRPr>
            </a:lvl1pPr>
            <a:lvl2pPr lvl="1" rtl="0">
              <a:spcBef>
                <a:spcPts val="0"/>
              </a:spcBef>
              <a:spcAft>
                <a:spcPts val="0"/>
              </a:spcAft>
              <a:buClr>
                <a:srgbClr val="2C2C2C"/>
              </a:buClr>
              <a:buSzPts val="2800"/>
              <a:buFont typeface="Poppins"/>
              <a:buNone/>
              <a:defRPr sz="2800">
                <a:solidFill>
                  <a:srgbClr val="2C2C2C"/>
                </a:solidFill>
                <a:latin typeface="Poppins"/>
                <a:ea typeface="Poppins"/>
                <a:cs typeface="Poppins"/>
                <a:sym typeface="Poppins"/>
              </a:defRPr>
            </a:lvl2pPr>
            <a:lvl3pPr lvl="2" rtl="0">
              <a:spcBef>
                <a:spcPts val="0"/>
              </a:spcBef>
              <a:spcAft>
                <a:spcPts val="0"/>
              </a:spcAft>
              <a:buClr>
                <a:srgbClr val="2C2C2C"/>
              </a:buClr>
              <a:buSzPts val="2800"/>
              <a:buFont typeface="Poppins"/>
              <a:buNone/>
              <a:defRPr sz="2800">
                <a:solidFill>
                  <a:srgbClr val="2C2C2C"/>
                </a:solidFill>
                <a:latin typeface="Poppins"/>
                <a:ea typeface="Poppins"/>
                <a:cs typeface="Poppins"/>
                <a:sym typeface="Poppins"/>
              </a:defRPr>
            </a:lvl3pPr>
            <a:lvl4pPr lvl="3" rtl="0">
              <a:spcBef>
                <a:spcPts val="0"/>
              </a:spcBef>
              <a:spcAft>
                <a:spcPts val="0"/>
              </a:spcAft>
              <a:buClr>
                <a:srgbClr val="2C2C2C"/>
              </a:buClr>
              <a:buSzPts val="2800"/>
              <a:buFont typeface="Poppins"/>
              <a:buNone/>
              <a:defRPr sz="2800">
                <a:solidFill>
                  <a:srgbClr val="2C2C2C"/>
                </a:solidFill>
                <a:latin typeface="Poppins"/>
                <a:ea typeface="Poppins"/>
                <a:cs typeface="Poppins"/>
                <a:sym typeface="Poppins"/>
              </a:defRPr>
            </a:lvl4pPr>
            <a:lvl5pPr lvl="4" rtl="0">
              <a:spcBef>
                <a:spcPts val="0"/>
              </a:spcBef>
              <a:spcAft>
                <a:spcPts val="0"/>
              </a:spcAft>
              <a:buClr>
                <a:srgbClr val="2C2C2C"/>
              </a:buClr>
              <a:buSzPts val="2800"/>
              <a:buFont typeface="Poppins"/>
              <a:buNone/>
              <a:defRPr sz="2800">
                <a:solidFill>
                  <a:srgbClr val="2C2C2C"/>
                </a:solidFill>
                <a:latin typeface="Poppins"/>
                <a:ea typeface="Poppins"/>
                <a:cs typeface="Poppins"/>
                <a:sym typeface="Poppins"/>
              </a:defRPr>
            </a:lvl5pPr>
            <a:lvl6pPr lvl="5" rtl="0">
              <a:spcBef>
                <a:spcPts val="0"/>
              </a:spcBef>
              <a:spcAft>
                <a:spcPts val="0"/>
              </a:spcAft>
              <a:buClr>
                <a:srgbClr val="2C2C2C"/>
              </a:buClr>
              <a:buSzPts val="2800"/>
              <a:buFont typeface="Poppins"/>
              <a:buNone/>
              <a:defRPr sz="2800">
                <a:solidFill>
                  <a:srgbClr val="2C2C2C"/>
                </a:solidFill>
                <a:latin typeface="Poppins"/>
                <a:ea typeface="Poppins"/>
                <a:cs typeface="Poppins"/>
                <a:sym typeface="Poppins"/>
              </a:defRPr>
            </a:lvl6pPr>
            <a:lvl7pPr lvl="6" rtl="0">
              <a:spcBef>
                <a:spcPts val="0"/>
              </a:spcBef>
              <a:spcAft>
                <a:spcPts val="0"/>
              </a:spcAft>
              <a:buClr>
                <a:srgbClr val="2C2C2C"/>
              </a:buClr>
              <a:buSzPts val="2800"/>
              <a:buFont typeface="Poppins"/>
              <a:buNone/>
              <a:defRPr sz="2800">
                <a:solidFill>
                  <a:srgbClr val="2C2C2C"/>
                </a:solidFill>
                <a:latin typeface="Poppins"/>
                <a:ea typeface="Poppins"/>
                <a:cs typeface="Poppins"/>
                <a:sym typeface="Poppins"/>
              </a:defRPr>
            </a:lvl7pPr>
            <a:lvl8pPr lvl="7" rtl="0">
              <a:spcBef>
                <a:spcPts val="0"/>
              </a:spcBef>
              <a:spcAft>
                <a:spcPts val="0"/>
              </a:spcAft>
              <a:buClr>
                <a:srgbClr val="2C2C2C"/>
              </a:buClr>
              <a:buSzPts val="2800"/>
              <a:buFont typeface="Poppins"/>
              <a:buNone/>
              <a:defRPr sz="2800">
                <a:solidFill>
                  <a:srgbClr val="2C2C2C"/>
                </a:solidFill>
                <a:latin typeface="Poppins"/>
                <a:ea typeface="Poppins"/>
                <a:cs typeface="Poppins"/>
                <a:sym typeface="Poppins"/>
              </a:defRPr>
            </a:lvl8pPr>
            <a:lvl9pPr lvl="8" rtl="0">
              <a:spcBef>
                <a:spcPts val="0"/>
              </a:spcBef>
              <a:spcAft>
                <a:spcPts val="0"/>
              </a:spcAft>
              <a:buClr>
                <a:srgbClr val="2C2C2C"/>
              </a:buClr>
              <a:buSzPts val="2800"/>
              <a:buFont typeface="Poppins"/>
              <a:buNone/>
              <a:defRPr sz="2800">
                <a:solidFill>
                  <a:srgbClr val="2C2C2C"/>
                </a:solidFill>
                <a:latin typeface="Poppins"/>
                <a:ea typeface="Poppins"/>
                <a:cs typeface="Poppins"/>
                <a:sym typeface="Poppins"/>
              </a:defRPr>
            </a:lvl9pPr>
          </a:lstStyle>
          <a:p/>
        </p:txBody>
      </p:sp>
      <p:sp>
        <p:nvSpPr>
          <p:cNvPr id="1325" name="Google Shape;1325;p260"/>
          <p:cNvSpPr txBox="1"/>
          <p:nvPr>
            <p:ph idx="1" type="body"/>
          </p:nvPr>
        </p:nvSpPr>
        <p:spPr>
          <a:xfrm>
            <a:off x="311700" y="1413850"/>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1pPr>
            <a:lvl2pPr indent="-342900" lvl="1" marL="9144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2pPr>
            <a:lvl3pPr indent="-342900" lvl="2" marL="13716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3pPr>
            <a:lvl4pPr indent="-342900" lvl="3" marL="18288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4pPr>
            <a:lvl5pPr indent="-342900" lvl="4" marL="22860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5pPr>
            <a:lvl6pPr indent="-342900" lvl="5" marL="27432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6pPr>
            <a:lvl7pPr indent="-342900" lvl="6" marL="32004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7pPr>
            <a:lvl8pPr indent="-342900" lvl="7" marL="36576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8pPr>
            <a:lvl9pPr indent="-342900" lvl="8" marL="41148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9pPr>
          </a:lstStyle>
          <a:p/>
        </p:txBody>
      </p:sp>
      <p:sp>
        <p:nvSpPr>
          <p:cNvPr id="1326" name="Google Shape;1326;p2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 id="2147483920" r:id="rId18"/>
    <p:sldLayoutId id="2147483921" r:id="rId19"/>
    <p:sldLayoutId id="2147483922" r:id="rId20"/>
    <p:sldLayoutId id="2147483923" r:id="rId21"/>
    <p:sldLayoutId id="2147483924" r:id="rId22"/>
    <p:sldLayoutId id="2147483925" r:id="rId23"/>
    <p:sldLayoutId id="2147483926" r:id="rId24"/>
    <p:sldLayoutId id="2147483927" r:id="rId25"/>
    <p:sldLayoutId id="2147483928" r:id="rId26"/>
    <p:sldLayoutId id="2147483929" r:id="rId27"/>
    <p:sldLayoutId id="2147483930" r:id="rId28"/>
    <p:sldLayoutId id="2147483931" r:id="rId29"/>
    <p:sldLayoutId id="2147483932" r:id="rId30"/>
    <p:sldLayoutId id="2147483933" r:id="rId31"/>
    <p:sldLayoutId id="2147483934" r:id="rId32"/>
    <p:sldLayoutId id="2147483935" r:id="rId33"/>
    <p:sldLayoutId id="2147483936" r:id="rId34"/>
    <p:sldLayoutId id="2147483937" r:id="rId35"/>
    <p:sldLayoutId id="2147483938" r:id="rId36"/>
    <p:sldLayoutId id="2147483939" r:id="rId37"/>
    <p:sldLayoutId id="2147483940" r:id="rId38"/>
    <p:sldLayoutId id="2147483941" r:id="rId39"/>
    <p:sldLayoutId id="2147483942" r:id="rId40"/>
    <p:sldLayoutId id="2147483943" r:id="rId41"/>
    <p:sldLayoutId id="2147483944" r:id="rId42"/>
    <p:sldLayoutId id="2147483945" r:id="rId43"/>
    <p:sldLayoutId id="2147483946" r:id="rId44"/>
    <p:sldLayoutId id="2147483947" r:id="rId45"/>
    <p:sldLayoutId id="2147483948" r:id="rId46"/>
    <p:sldLayoutId id="2147483949" r:id="rId47"/>
    <p:sldLayoutId id="2147483950" r:id="rId48"/>
    <p:sldLayoutId id="2147483951" r:id="rId49"/>
    <p:sldLayoutId id="2147483952" r:id="rId50"/>
    <p:sldLayoutId id="2147483953" r:id="rId51"/>
    <p:sldLayoutId id="2147483954" r:id="rId52"/>
    <p:sldLayoutId id="2147483955" r:id="rId53"/>
    <p:sldLayoutId id="2147483956" r:id="rId54"/>
    <p:sldLayoutId id="2147483957" r:id="rId55"/>
    <p:sldLayoutId id="2147483958" r:id="rId56"/>
    <p:sldLayoutId id="2147483959" r:id="rId57"/>
    <p:sldLayoutId id="2147483960" r:id="rId58"/>
    <p:sldLayoutId id="2147483961" r:id="rId59"/>
    <p:sldLayoutId id="2147483962" r:id="rId60"/>
    <p:sldLayoutId id="2147483963" r:id="rId61"/>
    <p:sldLayoutId id="2147483964" r:id="rId62"/>
    <p:sldLayoutId id="2147483965" r:id="rId63"/>
    <p:sldLayoutId id="2147483966" r:id="rId64"/>
    <p:sldLayoutId id="2147483967" r:id="rId65"/>
    <p:sldLayoutId id="2147483968" r:id="rId66"/>
    <p:sldLayoutId id="2147483969" r:id="rId67"/>
    <p:sldLayoutId id="2147483970" r:id="rId68"/>
    <p:sldLayoutId id="2147483971" r:id="rId69"/>
    <p:sldLayoutId id="2147483972" r:id="rId70"/>
    <p:sldLayoutId id="2147483973" r:id="rId71"/>
    <p:sldLayoutId id="2147483974" r:id="rId72"/>
    <p:sldLayoutId id="2147483975" r:id="rId73"/>
    <p:sldLayoutId id="2147483976" r:id="rId74"/>
    <p:sldLayoutId id="2147483977" r:id="rId75"/>
    <p:sldLayoutId id="2147483978" r:id="rId76"/>
    <p:sldLayoutId id="2147483979" r:id="rId77"/>
    <p:sldLayoutId id="2147483980" r:id="rId78"/>
    <p:sldLayoutId id="2147483981" r:id="rId79"/>
    <p:sldLayoutId id="2147483982" r:id="rId80"/>
    <p:sldLayoutId id="2147483983" r:id="rId81"/>
    <p:sldLayoutId id="2147483984" r:id="rId82"/>
    <p:sldLayoutId id="2147483985" r:id="rId83"/>
    <p:sldLayoutId id="2147483986" r:id="rId84"/>
    <p:sldLayoutId id="2147483987" r:id="rId85"/>
    <p:sldLayoutId id="2147483988" r:id="rId86"/>
    <p:sldLayoutId id="2147483989" r:id="rId87"/>
    <p:sldLayoutId id="2147483990" r:id="rId88"/>
    <p:sldLayoutId id="2147483991" r:id="rId89"/>
    <p:sldLayoutId id="2147483992" r:id="rId90"/>
    <p:sldLayoutId id="2147483993" r:id="rId91"/>
    <p:sldLayoutId id="2147483994" r:id="rId92"/>
    <p:sldLayoutId id="2147483995" r:id="rId93"/>
    <p:sldLayoutId id="2147483996" r:id="rId94"/>
    <p:sldLayoutId id="2147483997" r:id="rId95"/>
    <p:sldLayoutId id="2147483998" r:id="rId96"/>
    <p:sldLayoutId id="2147483999" r:id="rId97"/>
    <p:sldLayoutId id="2147484000" r:id="rId98"/>
    <p:sldLayoutId id="2147484001" r:id="rId99"/>
    <p:sldLayoutId id="2147484002" r:id="rId100"/>
    <p:sldLayoutId id="2147484003" r:id="rId101"/>
    <p:sldLayoutId id="2147484004" r:id="rId102"/>
    <p:sldLayoutId id="2147484005" r:id="rId103"/>
    <p:sldLayoutId id="2147484006" r:id="rId104"/>
    <p:sldLayoutId id="2147484007" r:id="rId105"/>
    <p:sldLayoutId id="2147484008" r:id="rId106"/>
    <p:sldLayoutId id="2147484009" r:id="rId107"/>
    <p:sldLayoutId id="2147484010" r:id="rId108"/>
    <p:sldLayoutId id="2147484011" r:id="rId109"/>
    <p:sldLayoutId id="2147484012" r:id="rId1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1899" name="Shape 1899"/>
        <p:cNvGrpSpPr/>
        <p:nvPr/>
      </p:nvGrpSpPr>
      <p:grpSpPr>
        <a:xfrm>
          <a:off x="0" y="0"/>
          <a:ext cx="0" cy="0"/>
          <a:chOff x="0" y="0"/>
          <a:chExt cx="0" cy="0"/>
        </a:xfrm>
      </p:grpSpPr>
      <p:sp>
        <p:nvSpPr>
          <p:cNvPr id="1900" name="Google Shape;1900;p37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1pPr>
            <a:lvl2pPr lvl="1"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2pPr>
            <a:lvl3pPr lvl="2"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3pPr>
            <a:lvl4pPr lvl="3"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4pPr>
            <a:lvl5pPr lvl="4"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5pPr>
            <a:lvl6pPr lvl="5"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6pPr>
            <a:lvl7pPr lvl="6"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7pPr>
            <a:lvl8pPr lvl="7"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8pPr>
            <a:lvl9pPr lvl="8"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9pPr>
          </a:lstStyle>
          <a:p/>
        </p:txBody>
      </p:sp>
      <p:sp>
        <p:nvSpPr>
          <p:cNvPr id="1901" name="Google Shape;1901;p37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indent="-317500" lvl="1" marL="9144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indent="-317500" lvl="2" marL="13716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indent="-317500" lvl="3" marL="18288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indent="-317500" lvl="4" marL="22860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indent="-317500" lvl="5" marL="27432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indent="-317500" lvl="6" marL="32004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indent="-317500" lvl="7" marL="36576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indent="-317500" lvl="8" marL="41148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p:txBody>
      </p:sp>
    </p:spTree>
  </p:cSld>
  <p:clrMap accent1="accent1" accent2="accent2" accent3="accent3" accent4="accent4" accent5="accent5" accent6="accent6" bg1="lt1" bg2="dk2" tx1="dk1" tx2="lt2" folHlink="folHlink" hlink="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 id="2147484028" r:id="rId16"/>
    <p:sldLayoutId id="2147484029" r:id="rId17"/>
    <p:sldLayoutId id="2147484030" r:id="rId18"/>
    <p:sldLayoutId id="2147484031" r:id="rId19"/>
    <p:sldLayoutId id="2147484032" r:id="rId20"/>
    <p:sldLayoutId id="2147484033" r:id="rId21"/>
    <p:sldLayoutId id="2147484034" r:id="rId22"/>
    <p:sldLayoutId id="2147484035"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2027" name="Shape 2027"/>
        <p:cNvGrpSpPr/>
        <p:nvPr/>
      </p:nvGrpSpPr>
      <p:grpSpPr>
        <a:xfrm>
          <a:off x="0" y="0"/>
          <a:ext cx="0" cy="0"/>
          <a:chOff x="0" y="0"/>
          <a:chExt cx="0" cy="0"/>
        </a:xfrm>
      </p:grpSpPr>
      <p:sp>
        <p:nvSpPr>
          <p:cNvPr id="2028" name="Google Shape;2028;p39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1pPr>
            <a:lvl2pPr lvl="1"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2pPr>
            <a:lvl3pPr lvl="2"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3pPr>
            <a:lvl4pPr lvl="3"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4pPr>
            <a:lvl5pPr lvl="4"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5pPr>
            <a:lvl6pPr lvl="5"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6pPr>
            <a:lvl7pPr lvl="6"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7pPr>
            <a:lvl8pPr lvl="7"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8pPr>
            <a:lvl9pPr lvl="8"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9pPr>
          </a:lstStyle>
          <a:p/>
        </p:txBody>
      </p:sp>
      <p:sp>
        <p:nvSpPr>
          <p:cNvPr id="2029" name="Google Shape;2029;p39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indent="-317500" lvl="1" marL="9144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indent="-317500" lvl="2" marL="13716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indent="-317500" lvl="3" marL="18288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indent="-317500" lvl="4" marL="22860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indent="-317500" lvl="5" marL="27432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indent="-317500" lvl="6" marL="32004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indent="-317500" lvl="7" marL="36576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indent="-317500" lvl="8" marL="41148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p:txBody>
      </p:sp>
    </p:spTree>
  </p:cSld>
  <p:clrMap accent1="accent1" accent2="accent2" accent3="accent3" accent4="accent4" accent5="accent5" accent6="accent6" bg1="lt1" bg2="dk2" tx1="dk1" tx2="lt2" folHlink="folHlink" hlink="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 id="2147484047" r:id="rId12"/>
    <p:sldLayoutId id="2147484048" r:id="rId13"/>
    <p:sldLayoutId id="2147484049" r:id="rId14"/>
    <p:sldLayoutId id="2147484050" r:id="rId15"/>
    <p:sldLayoutId id="2147484051" r:id="rId16"/>
    <p:sldLayoutId id="2147484052" r:id="rId17"/>
    <p:sldLayoutId id="2147484053" r:id="rId18"/>
    <p:sldLayoutId id="2147484054" r:id="rId19"/>
    <p:sldLayoutId id="2147484055" r:id="rId20"/>
    <p:sldLayoutId id="2147484056" r:id="rId21"/>
    <p:sldLayoutId id="2147484057" r:id="rId22"/>
    <p:sldLayoutId id="2147484058"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2155" name="Shape 2155"/>
        <p:cNvGrpSpPr/>
        <p:nvPr/>
      </p:nvGrpSpPr>
      <p:grpSpPr>
        <a:xfrm>
          <a:off x="0" y="0"/>
          <a:ext cx="0" cy="0"/>
          <a:chOff x="0" y="0"/>
          <a:chExt cx="0" cy="0"/>
        </a:xfrm>
      </p:grpSpPr>
      <p:sp>
        <p:nvSpPr>
          <p:cNvPr id="2156" name="Google Shape;2156;p4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1pPr>
            <a:lvl2pPr lvl="1"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2pPr>
            <a:lvl3pPr lvl="2"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3pPr>
            <a:lvl4pPr lvl="3"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4pPr>
            <a:lvl5pPr lvl="4"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5pPr>
            <a:lvl6pPr lvl="5"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6pPr>
            <a:lvl7pPr lvl="6"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7pPr>
            <a:lvl8pPr lvl="7"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8pPr>
            <a:lvl9pPr lvl="8"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9pPr>
          </a:lstStyle>
          <a:p/>
        </p:txBody>
      </p:sp>
      <p:sp>
        <p:nvSpPr>
          <p:cNvPr id="2157" name="Google Shape;2157;p4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indent="-317500" lvl="1" marL="9144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indent="-317500" lvl="2" marL="13716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indent="-317500" lvl="3" marL="18288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indent="-317500" lvl="4" marL="22860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indent="-317500" lvl="5" marL="27432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indent="-317500" lvl="6" marL="32004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indent="-317500" lvl="7" marL="36576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indent="-317500" lvl="8" marL="41148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p:txBody>
      </p:sp>
    </p:spTree>
  </p:cSld>
  <p:clrMap accent1="accent1" accent2="accent2" accent3="accent3" accent4="accent4" accent5="accent5" accent6="accent6" bg1="lt1" bg2="dk2" tx1="dk1" tx2="lt2" folHlink="folHlink" hlink="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 id="2147484072" r:id="rId14"/>
    <p:sldLayoutId id="2147484073" r:id="rId15"/>
    <p:sldLayoutId id="2147484074" r:id="rId16"/>
    <p:sldLayoutId id="2147484075" r:id="rId17"/>
    <p:sldLayoutId id="2147484076" r:id="rId18"/>
    <p:sldLayoutId id="2147484077" r:id="rId19"/>
    <p:sldLayoutId id="2147484078" r:id="rId20"/>
    <p:sldLayoutId id="2147484079" r:id="rId21"/>
    <p:sldLayoutId id="2147484080" r:id="rId22"/>
    <p:sldLayoutId id="2147484081"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283" name="Shape 2283"/>
        <p:cNvGrpSpPr/>
        <p:nvPr/>
      </p:nvGrpSpPr>
      <p:grpSpPr>
        <a:xfrm>
          <a:off x="0" y="0"/>
          <a:ext cx="0" cy="0"/>
          <a:chOff x="0" y="0"/>
          <a:chExt cx="0" cy="0"/>
        </a:xfrm>
      </p:grpSpPr>
      <p:sp>
        <p:nvSpPr>
          <p:cNvPr id="2284" name="Google Shape;2284;p44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rgbClr val="2C2C2C"/>
              </a:buClr>
              <a:buSzPts val="3500"/>
              <a:buFont typeface="Poppins Medium"/>
              <a:buNone/>
              <a:defRPr sz="3500">
                <a:solidFill>
                  <a:srgbClr val="2C2C2C"/>
                </a:solidFill>
                <a:latin typeface="Poppins Medium"/>
                <a:ea typeface="Poppins Medium"/>
                <a:cs typeface="Poppins Medium"/>
                <a:sym typeface="Poppins Medium"/>
              </a:defRPr>
            </a:lvl1pPr>
            <a:lvl2pPr lvl="1" rtl="0">
              <a:spcBef>
                <a:spcPts val="0"/>
              </a:spcBef>
              <a:spcAft>
                <a:spcPts val="0"/>
              </a:spcAft>
              <a:buClr>
                <a:srgbClr val="2C2C2C"/>
              </a:buClr>
              <a:buSzPts val="2800"/>
              <a:buFont typeface="Poppins"/>
              <a:buNone/>
              <a:defRPr sz="2800">
                <a:solidFill>
                  <a:srgbClr val="2C2C2C"/>
                </a:solidFill>
                <a:latin typeface="Poppins"/>
                <a:ea typeface="Poppins"/>
                <a:cs typeface="Poppins"/>
                <a:sym typeface="Poppins"/>
              </a:defRPr>
            </a:lvl2pPr>
            <a:lvl3pPr lvl="2" rtl="0">
              <a:spcBef>
                <a:spcPts val="0"/>
              </a:spcBef>
              <a:spcAft>
                <a:spcPts val="0"/>
              </a:spcAft>
              <a:buClr>
                <a:srgbClr val="2C2C2C"/>
              </a:buClr>
              <a:buSzPts val="2800"/>
              <a:buFont typeface="Poppins"/>
              <a:buNone/>
              <a:defRPr sz="2800">
                <a:solidFill>
                  <a:srgbClr val="2C2C2C"/>
                </a:solidFill>
                <a:latin typeface="Poppins"/>
                <a:ea typeface="Poppins"/>
                <a:cs typeface="Poppins"/>
                <a:sym typeface="Poppins"/>
              </a:defRPr>
            </a:lvl3pPr>
            <a:lvl4pPr lvl="3" rtl="0">
              <a:spcBef>
                <a:spcPts val="0"/>
              </a:spcBef>
              <a:spcAft>
                <a:spcPts val="0"/>
              </a:spcAft>
              <a:buClr>
                <a:srgbClr val="2C2C2C"/>
              </a:buClr>
              <a:buSzPts val="2800"/>
              <a:buFont typeface="Poppins"/>
              <a:buNone/>
              <a:defRPr sz="2800">
                <a:solidFill>
                  <a:srgbClr val="2C2C2C"/>
                </a:solidFill>
                <a:latin typeface="Poppins"/>
                <a:ea typeface="Poppins"/>
                <a:cs typeface="Poppins"/>
                <a:sym typeface="Poppins"/>
              </a:defRPr>
            </a:lvl4pPr>
            <a:lvl5pPr lvl="4" rtl="0">
              <a:spcBef>
                <a:spcPts val="0"/>
              </a:spcBef>
              <a:spcAft>
                <a:spcPts val="0"/>
              </a:spcAft>
              <a:buClr>
                <a:srgbClr val="2C2C2C"/>
              </a:buClr>
              <a:buSzPts val="2800"/>
              <a:buFont typeface="Poppins"/>
              <a:buNone/>
              <a:defRPr sz="2800">
                <a:solidFill>
                  <a:srgbClr val="2C2C2C"/>
                </a:solidFill>
                <a:latin typeface="Poppins"/>
                <a:ea typeface="Poppins"/>
                <a:cs typeface="Poppins"/>
                <a:sym typeface="Poppins"/>
              </a:defRPr>
            </a:lvl5pPr>
            <a:lvl6pPr lvl="5" rtl="0">
              <a:spcBef>
                <a:spcPts val="0"/>
              </a:spcBef>
              <a:spcAft>
                <a:spcPts val="0"/>
              </a:spcAft>
              <a:buClr>
                <a:srgbClr val="2C2C2C"/>
              </a:buClr>
              <a:buSzPts val="2800"/>
              <a:buFont typeface="Poppins"/>
              <a:buNone/>
              <a:defRPr sz="2800">
                <a:solidFill>
                  <a:srgbClr val="2C2C2C"/>
                </a:solidFill>
                <a:latin typeface="Poppins"/>
                <a:ea typeface="Poppins"/>
                <a:cs typeface="Poppins"/>
                <a:sym typeface="Poppins"/>
              </a:defRPr>
            </a:lvl6pPr>
            <a:lvl7pPr lvl="6" rtl="0">
              <a:spcBef>
                <a:spcPts val="0"/>
              </a:spcBef>
              <a:spcAft>
                <a:spcPts val="0"/>
              </a:spcAft>
              <a:buClr>
                <a:srgbClr val="2C2C2C"/>
              </a:buClr>
              <a:buSzPts val="2800"/>
              <a:buFont typeface="Poppins"/>
              <a:buNone/>
              <a:defRPr sz="2800">
                <a:solidFill>
                  <a:srgbClr val="2C2C2C"/>
                </a:solidFill>
                <a:latin typeface="Poppins"/>
                <a:ea typeface="Poppins"/>
                <a:cs typeface="Poppins"/>
                <a:sym typeface="Poppins"/>
              </a:defRPr>
            </a:lvl7pPr>
            <a:lvl8pPr lvl="7" rtl="0">
              <a:spcBef>
                <a:spcPts val="0"/>
              </a:spcBef>
              <a:spcAft>
                <a:spcPts val="0"/>
              </a:spcAft>
              <a:buClr>
                <a:srgbClr val="2C2C2C"/>
              </a:buClr>
              <a:buSzPts val="2800"/>
              <a:buFont typeface="Poppins"/>
              <a:buNone/>
              <a:defRPr sz="2800">
                <a:solidFill>
                  <a:srgbClr val="2C2C2C"/>
                </a:solidFill>
                <a:latin typeface="Poppins"/>
                <a:ea typeface="Poppins"/>
                <a:cs typeface="Poppins"/>
                <a:sym typeface="Poppins"/>
              </a:defRPr>
            </a:lvl8pPr>
            <a:lvl9pPr lvl="8" rtl="0">
              <a:spcBef>
                <a:spcPts val="0"/>
              </a:spcBef>
              <a:spcAft>
                <a:spcPts val="0"/>
              </a:spcAft>
              <a:buClr>
                <a:srgbClr val="2C2C2C"/>
              </a:buClr>
              <a:buSzPts val="2800"/>
              <a:buFont typeface="Poppins"/>
              <a:buNone/>
              <a:defRPr sz="2800">
                <a:solidFill>
                  <a:srgbClr val="2C2C2C"/>
                </a:solidFill>
                <a:latin typeface="Poppins"/>
                <a:ea typeface="Poppins"/>
                <a:cs typeface="Poppins"/>
                <a:sym typeface="Poppins"/>
              </a:defRPr>
            </a:lvl9pPr>
          </a:lstStyle>
          <a:p/>
        </p:txBody>
      </p:sp>
      <p:sp>
        <p:nvSpPr>
          <p:cNvPr id="2285" name="Google Shape;2285;p443"/>
          <p:cNvSpPr txBox="1"/>
          <p:nvPr>
            <p:ph idx="1" type="body"/>
          </p:nvPr>
        </p:nvSpPr>
        <p:spPr>
          <a:xfrm>
            <a:off x="311700" y="1413850"/>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1pPr>
            <a:lvl2pPr indent="-342900" lvl="1" marL="9144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2pPr>
            <a:lvl3pPr indent="-342900" lvl="2" marL="13716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3pPr>
            <a:lvl4pPr indent="-342900" lvl="3" marL="18288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4pPr>
            <a:lvl5pPr indent="-342900" lvl="4" marL="22860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5pPr>
            <a:lvl6pPr indent="-342900" lvl="5" marL="27432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6pPr>
            <a:lvl7pPr indent="-342900" lvl="6" marL="32004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7pPr>
            <a:lvl8pPr indent="-342900" lvl="7" marL="36576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8pPr>
            <a:lvl9pPr indent="-342900" lvl="8" marL="4114800" rtl="0">
              <a:lnSpc>
                <a:spcPct val="115000"/>
              </a:lnSpc>
              <a:spcBef>
                <a:spcPts val="0"/>
              </a:spcBef>
              <a:spcAft>
                <a:spcPts val="0"/>
              </a:spcAft>
              <a:buClr>
                <a:srgbClr val="2C2C2C"/>
              </a:buClr>
              <a:buSzPts val="1800"/>
              <a:buFont typeface="Poppins"/>
              <a:buChar char="■"/>
              <a:defRPr sz="1800">
                <a:solidFill>
                  <a:srgbClr val="2C2C2C"/>
                </a:solidFill>
                <a:latin typeface="Poppins"/>
                <a:ea typeface="Poppins"/>
                <a:cs typeface="Poppins"/>
                <a:sym typeface="Poppins"/>
              </a:defRPr>
            </a:lvl9pPr>
          </a:lstStyle>
          <a:p/>
        </p:txBody>
      </p:sp>
      <p:sp>
        <p:nvSpPr>
          <p:cNvPr id="2286" name="Google Shape;2286;p4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 id="2147484098" r:id="rId17"/>
    <p:sldLayoutId id="2147484099" r:id="rId18"/>
    <p:sldLayoutId id="2147484100" r:id="rId19"/>
    <p:sldLayoutId id="2147484101" r:id="rId20"/>
    <p:sldLayoutId id="2147484102" r:id="rId21"/>
    <p:sldLayoutId id="2147484103" r:id="rId22"/>
    <p:sldLayoutId id="2147484104" r:id="rId23"/>
    <p:sldLayoutId id="2147484105" r:id="rId24"/>
    <p:sldLayoutId id="2147484106" r:id="rId25"/>
    <p:sldLayoutId id="2147484107" r:id="rId26"/>
    <p:sldLayoutId id="2147484108" r:id="rId27"/>
    <p:sldLayoutId id="2147484109" r:id="rId28"/>
    <p:sldLayoutId id="2147484110" r:id="rId29"/>
    <p:sldLayoutId id="2147484111" r:id="rId30"/>
    <p:sldLayoutId id="2147484112" r:id="rId31"/>
    <p:sldLayoutId id="2147484113" r:id="rId32"/>
    <p:sldLayoutId id="2147484114" r:id="rId33"/>
    <p:sldLayoutId id="2147484115" r:id="rId34"/>
    <p:sldLayoutId id="2147484116" r:id="rId35"/>
    <p:sldLayoutId id="2147484117" r:id="rId36"/>
    <p:sldLayoutId id="2147484118" r:id="rId37"/>
    <p:sldLayoutId id="2147484119" r:id="rId38"/>
    <p:sldLayoutId id="2147484120" r:id="rId39"/>
    <p:sldLayoutId id="2147484121" r:id="rId40"/>
    <p:sldLayoutId id="2147484122" r:id="rId41"/>
    <p:sldLayoutId id="2147484123" r:id="rId42"/>
    <p:sldLayoutId id="2147484124" r:id="rId43"/>
    <p:sldLayoutId id="2147484125" r:id="rId44"/>
    <p:sldLayoutId id="2147484126" r:id="rId45"/>
    <p:sldLayoutId id="2147484127" r:id="rId46"/>
    <p:sldLayoutId id="2147484128" r:id="rId47"/>
    <p:sldLayoutId id="2147484129" r:id="rId48"/>
    <p:sldLayoutId id="2147484130" r:id="rId49"/>
    <p:sldLayoutId id="2147484131" r:id="rId50"/>
    <p:sldLayoutId id="2147484132" r:id="rId51"/>
    <p:sldLayoutId id="2147484133" r:id="rId52"/>
    <p:sldLayoutId id="2147484134" r:id="rId53"/>
    <p:sldLayoutId id="2147484135" r:id="rId54"/>
    <p:sldLayoutId id="2147484136" r:id="rId55"/>
    <p:sldLayoutId id="2147484137" r:id="rId56"/>
    <p:sldLayoutId id="2147484138" r:id="rId57"/>
    <p:sldLayoutId id="2147484139" r:id="rId58"/>
    <p:sldLayoutId id="2147484140" r:id="rId59"/>
    <p:sldLayoutId id="2147484141" r:id="rId60"/>
    <p:sldLayoutId id="2147484142" r:id="rId61"/>
    <p:sldLayoutId id="2147484143" r:id="rId62"/>
    <p:sldLayoutId id="2147484144" r:id="rId63"/>
    <p:sldLayoutId id="2147484145" r:id="rId64"/>
    <p:sldLayoutId id="2147484146" r:id="rId65"/>
    <p:sldLayoutId id="2147484147" r:id="rId66"/>
    <p:sldLayoutId id="2147484148" r:id="rId67"/>
    <p:sldLayoutId id="2147484149" r:id="rId68"/>
    <p:sldLayoutId id="2147484150" r:id="rId69"/>
    <p:sldLayoutId id="2147484151" r:id="rId70"/>
    <p:sldLayoutId id="2147484152" r:id="rId71"/>
    <p:sldLayoutId id="2147484153" r:id="rId72"/>
    <p:sldLayoutId id="2147484154" r:id="rId73"/>
    <p:sldLayoutId id="2147484155" r:id="rId74"/>
    <p:sldLayoutId id="2147484156" r:id="rId75"/>
    <p:sldLayoutId id="2147484157" r:id="rId76"/>
    <p:sldLayoutId id="2147484158" r:id="rId77"/>
    <p:sldLayoutId id="2147484159" r:id="rId78"/>
    <p:sldLayoutId id="2147484160" r:id="rId79"/>
    <p:sldLayoutId id="2147484161" r:id="rId80"/>
    <p:sldLayoutId id="2147484162" r:id="rId81"/>
    <p:sldLayoutId id="2147484163" r:id="rId82"/>
    <p:sldLayoutId id="2147484164" r:id="rId83"/>
    <p:sldLayoutId id="2147484165" r:id="rId84"/>
    <p:sldLayoutId id="2147484166" r:id="rId85"/>
    <p:sldLayoutId id="2147484167" r:id="rId86"/>
    <p:sldLayoutId id="2147484168" r:id="rId87"/>
    <p:sldLayoutId id="2147484169" r:id="rId88"/>
    <p:sldLayoutId id="2147484170" r:id="rId89"/>
    <p:sldLayoutId id="2147484171" r:id="rId90"/>
    <p:sldLayoutId id="2147484172" r:id="rId91"/>
    <p:sldLayoutId id="2147484173" r:id="rId92"/>
    <p:sldLayoutId id="2147484174" r:id="rId93"/>
    <p:sldLayoutId id="2147484175" r:id="rId94"/>
    <p:sldLayoutId id="2147484176" r:id="rId95"/>
    <p:sldLayoutId id="2147484177" r:id="rId96"/>
    <p:sldLayoutId id="2147484178" r:id="rId97"/>
    <p:sldLayoutId id="2147484179" r:id="rId98"/>
    <p:sldLayoutId id="2147484180" r:id="rId99"/>
    <p:sldLayoutId id="2147484181" r:id="rId100"/>
    <p:sldLayoutId id="2147484182" r:id="rId101"/>
    <p:sldLayoutId id="2147484183" r:id="rId102"/>
    <p:sldLayoutId id="2147484184" r:id="rId103"/>
    <p:sldLayoutId id="2147484185" r:id="rId104"/>
    <p:sldLayoutId id="2147484186" r:id="rId105"/>
    <p:sldLayoutId id="2147484187" r:id="rId106"/>
    <p:sldLayoutId id="2147484188" r:id="rId107"/>
    <p:sldLayoutId id="2147484189" r:id="rId108"/>
    <p:sldLayoutId id="2147484190" r:id="rId109"/>
    <p:sldLayoutId id="2147484191" r:id="rId1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3.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9.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3.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36.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9.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3.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2" name="Shape 2862"/>
        <p:cNvGrpSpPr/>
        <p:nvPr/>
      </p:nvGrpSpPr>
      <p:grpSpPr>
        <a:xfrm>
          <a:off x="0" y="0"/>
          <a:ext cx="0" cy="0"/>
          <a:chOff x="0" y="0"/>
          <a:chExt cx="0" cy="0"/>
        </a:xfrm>
      </p:grpSpPr>
      <p:grpSp>
        <p:nvGrpSpPr>
          <p:cNvPr id="2863" name="Google Shape;2863;p554"/>
          <p:cNvGrpSpPr/>
          <p:nvPr/>
        </p:nvGrpSpPr>
        <p:grpSpPr>
          <a:xfrm>
            <a:off x="382293" y="365138"/>
            <a:ext cx="3625454" cy="3379964"/>
            <a:chOff x="577100" y="411200"/>
            <a:chExt cx="3809050" cy="3539600"/>
          </a:xfrm>
        </p:grpSpPr>
        <p:pic>
          <p:nvPicPr>
            <p:cNvPr descr="A group of connected people with different expertise collaborating." id="2864" name="Google Shape;2864;p554" title="Collaboration in research"/>
            <p:cNvPicPr preferRelativeResize="0"/>
            <p:nvPr/>
          </p:nvPicPr>
          <p:blipFill rotWithShape="1">
            <a:blip r:embed="rId3">
              <a:alphaModFix/>
            </a:blip>
            <a:srcRect b="42070" l="7687" r="8658" t="3657"/>
            <a:stretch/>
          </p:blipFill>
          <p:spPr>
            <a:xfrm>
              <a:off x="577100" y="411200"/>
              <a:ext cx="3808950" cy="3495050"/>
            </a:xfrm>
            <a:prstGeom prst="rect">
              <a:avLst/>
            </a:prstGeom>
            <a:noFill/>
            <a:ln>
              <a:noFill/>
            </a:ln>
          </p:spPr>
        </p:pic>
        <p:sp>
          <p:nvSpPr>
            <p:cNvPr id="2865" name="Google Shape;2865;p554"/>
            <p:cNvSpPr/>
            <p:nvPr/>
          </p:nvSpPr>
          <p:spPr>
            <a:xfrm>
              <a:off x="3184350" y="2738075"/>
              <a:ext cx="1201800" cy="1212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554"/>
            <p:cNvSpPr/>
            <p:nvPr/>
          </p:nvSpPr>
          <p:spPr>
            <a:xfrm>
              <a:off x="2958075" y="3712900"/>
              <a:ext cx="588900" cy="237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554"/>
            <p:cNvSpPr/>
            <p:nvPr/>
          </p:nvSpPr>
          <p:spPr>
            <a:xfrm>
              <a:off x="2820425" y="3808900"/>
              <a:ext cx="588900" cy="141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554"/>
            <p:cNvSpPr/>
            <p:nvPr/>
          </p:nvSpPr>
          <p:spPr>
            <a:xfrm>
              <a:off x="653950" y="3533500"/>
              <a:ext cx="701700" cy="372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554"/>
            <p:cNvSpPr/>
            <p:nvPr/>
          </p:nvSpPr>
          <p:spPr>
            <a:xfrm>
              <a:off x="1064150" y="3428800"/>
              <a:ext cx="823200" cy="477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554"/>
            <p:cNvSpPr/>
            <p:nvPr/>
          </p:nvSpPr>
          <p:spPr>
            <a:xfrm>
              <a:off x="1426025" y="3712900"/>
              <a:ext cx="701700" cy="237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1" name="Google Shape;2871;p554"/>
            <p:cNvSpPr/>
            <p:nvPr/>
          </p:nvSpPr>
          <p:spPr>
            <a:xfrm rot="-2189850">
              <a:off x="3510344" y="2560140"/>
              <a:ext cx="701595" cy="238085"/>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72" name="Google Shape;2872;p554"/>
          <p:cNvSpPr txBox="1"/>
          <p:nvPr>
            <p:ph type="ctrTitle"/>
          </p:nvPr>
        </p:nvSpPr>
        <p:spPr>
          <a:xfrm>
            <a:off x="4092700" y="2456475"/>
            <a:ext cx="5091000" cy="8538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sz="5000">
                <a:solidFill>
                  <a:srgbClr val="434343"/>
                </a:solidFill>
              </a:rPr>
              <a:t>Accessible</a:t>
            </a:r>
            <a:r>
              <a:rPr lang="en-GB" sz="5000">
                <a:solidFill>
                  <a:srgbClr val="434343"/>
                </a:solidFill>
              </a:rPr>
              <a:t> Design</a:t>
            </a:r>
            <a:endParaRPr b="0" sz="5000">
              <a:solidFill>
                <a:srgbClr val="434343"/>
              </a:solidFill>
            </a:endParaRPr>
          </a:p>
        </p:txBody>
      </p:sp>
      <p:cxnSp>
        <p:nvCxnSpPr>
          <p:cNvPr id="2873" name="Google Shape;2873;p554"/>
          <p:cNvCxnSpPr/>
          <p:nvPr/>
        </p:nvCxnSpPr>
        <p:spPr>
          <a:xfrm flipH="1" rot="10800000">
            <a:off x="4355650" y="3459905"/>
            <a:ext cx="4565100" cy="1500"/>
          </a:xfrm>
          <a:prstGeom prst="straightConnector1">
            <a:avLst/>
          </a:prstGeom>
          <a:noFill/>
          <a:ln cap="flat" cmpd="sng" w="19050">
            <a:solidFill>
              <a:schemeClr val="dk1"/>
            </a:solidFill>
            <a:prstDash val="solid"/>
            <a:round/>
            <a:headEnd len="med" w="med" type="none"/>
            <a:tailEnd len="med" w="med" type="none"/>
          </a:ln>
        </p:spPr>
      </p:cxnSp>
      <p:sp>
        <p:nvSpPr>
          <p:cNvPr id="2874" name="Google Shape;2874;p554"/>
          <p:cNvSpPr txBox="1"/>
          <p:nvPr>
            <p:ph idx="4294967295" type="subTitle"/>
          </p:nvPr>
        </p:nvSpPr>
        <p:spPr>
          <a:xfrm>
            <a:off x="216450" y="4627575"/>
            <a:ext cx="8642700" cy="343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sz="1000">
                <a:latin typeface="Nunito SemiBold"/>
                <a:ea typeface="Nunito SemiBold"/>
                <a:cs typeface="Nunito SemiBold"/>
                <a:sym typeface="Nunito SemiBold"/>
              </a:rPr>
              <a:t>Image Source</a:t>
            </a:r>
            <a:r>
              <a:rPr lang="en-GB" sz="1000"/>
              <a:t>: </a:t>
            </a:r>
            <a:r>
              <a:rPr lang="en-GB" sz="1000">
                <a:solidFill>
                  <a:srgbClr val="000000"/>
                </a:solidFill>
              </a:rPr>
              <a:t>Scriberia and AIM RSF CC-BY 4.0 10.5281/zenodo.7919267</a:t>
            </a:r>
            <a:endParaRPr sz="1000"/>
          </a:p>
        </p:txBody>
      </p:sp>
      <p:sp>
        <p:nvSpPr>
          <p:cNvPr id="2875" name="Google Shape;2875;p554"/>
          <p:cNvSpPr txBox="1"/>
          <p:nvPr/>
        </p:nvSpPr>
        <p:spPr>
          <a:xfrm>
            <a:off x="4265475" y="3517175"/>
            <a:ext cx="4334700" cy="64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3F4252"/>
                </a:solidFill>
                <a:latin typeface="Nunito"/>
                <a:ea typeface="Nunito"/>
                <a:cs typeface="Nunito"/>
                <a:sym typeface="Nunito"/>
              </a:rPr>
              <a:t>Georgia Aitkenhead, Bastian Greshake Tzovaras</a:t>
            </a:r>
            <a:endParaRPr sz="2000">
              <a:solidFill>
                <a:srgbClr val="3F4252"/>
              </a:solidFill>
              <a:latin typeface="Nunito SemiBold"/>
              <a:ea typeface="Nunito SemiBold"/>
              <a:cs typeface="Nunito SemiBold"/>
              <a:sym typeface="Nunito SemiBold"/>
            </a:endParaRPr>
          </a:p>
        </p:txBody>
      </p:sp>
      <p:pic>
        <p:nvPicPr>
          <p:cNvPr id="2876" name="Google Shape;2876;p554"/>
          <p:cNvPicPr preferRelativeResize="0"/>
          <p:nvPr/>
        </p:nvPicPr>
        <p:blipFill>
          <a:blip r:embed="rId4">
            <a:alphaModFix/>
          </a:blip>
          <a:stretch>
            <a:fillRect/>
          </a:stretch>
        </p:blipFill>
        <p:spPr>
          <a:xfrm>
            <a:off x="7718025" y="4429174"/>
            <a:ext cx="1202726" cy="6013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4" name="Shape 2974"/>
        <p:cNvGrpSpPr/>
        <p:nvPr/>
      </p:nvGrpSpPr>
      <p:grpSpPr>
        <a:xfrm>
          <a:off x="0" y="0"/>
          <a:ext cx="0" cy="0"/>
          <a:chOff x="0" y="0"/>
          <a:chExt cx="0" cy="0"/>
        </a:xfrm>
      </p:grpSpPr>
      <p:sp>
        <p:nvSpPr>
          <p:cNvPr id="2975" name="Google Shape;2975;p563"/>
          <p:cNvSpPr txBox="1"/>
          <p:nvPr>
            <p:ph idx="3" type="subTitle"/>
          </p:nvPr>
        </p:nvSpPr>
        <p:spPr>
          <a:xfrm>
            <a:off x="435425" y="2070675"/>
            <a:ext cx="4668900" cy="48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Twitter Account “WeRateDogs” (@dog_rates)</a:t>
            </a:r>
            <a:endParaRPr/>
          </a:p>
        </p:txBody>
      </p:sp>
      <p:sp>
        <p:nvSpPr>
          <p:cNvPr id="2976" name="Google Shape;2976;p563"/>
          <p:cNvSpPr txBox="1"/>
          <p:nvPr>
            <p:ph idx="4294967295" type="title"/>
          </p:nvPr>
        </p:nvSpPr>
        <p:spPr>
          <a:xfrm>
            <a:off x="499925" y="365925"/>
            <a:ext cx="3163500" cy="123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600"/>
              <a:t>Examples of </a:t>
            </a:r>
            <a:r>
              <a:rPr b="1" lang="en-GB" sz="3600"/>
              <a:t>good</a:t>
            </a:r>
            <a:r>
              <a:rPr lang="en-GB" sz="3600"/>
              <a:t> alt-text</a:t>
            </a:r>
            <a:endParaRPr sz="3600"/>
          </a:p>
        </p:txBody>
      </p:sp>
      <p:cxnSp>
        <p:nvCxnSpPr>
          <p:cNvPr id="2977" name="Google Shape;2977;p563"/>
          <p:cNvCxnSpPr/>
          <p:nvPr/>
        </p:nvCxnSpPr>
        <p:spPr>
          <a:xfrm>
            <a:off x="579400" y="1802226"/>
            <a:ext cx="3057300" cy="3900"/>
          </a:xfrm>
          <a:prstGeom prst="straightConnector1">
            <a:avLst/>
          </a:prstGeom>
          <a:noFill/>
          <a:ln cap="flat" cmpd="sng" w="19050">
            <a:solidFill>
              <a:schemeClr val="dk1"/>
            </a:solidFill>
            <a:prstDash val="solid"/>
            <a:round/>
            <a:headEnd len="med" w="med" type="none"/>
            <a:tailEnd len="med" w="med" type="none"/>
          </a:ln>
        </p:spPr>
      </p:cxnSp>
      <p:sp>
        <p:nvSpPr>
          <p:cNvPr id="2978" name="Google Shape;2978;p563"/>
          <p:cNvSpPr txBox="1"/>
          <p:nvPr>
            <p:ph idx="4294967295" type="subTitle"/>
          </p:nvPr>
        </p:nvSpPr>
        <p:spPr>
          <a:xfrm>
            <a:off x="244426" y="4682750"/>
            <a:ext cx="4317600" cy="29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1100">
                <a:latin typeface="Nunito SemiBold"/>
                <a:ea typeface="Nunito SemiBold"/>
                <a:cs typeface="Nunito SemiBold"/>
                <a:sym typeface="Nunito SemiBold"/>
              </a:rPr>
              <a:t>Source: </a:t>
            </a:r>
            <a:r>
              <a:rPr lang="en-GB" sz="1100"/>
              <a:t>Twitter || WeRateDogs || https://twitter.com/dog_rates</a:t>
            </a:r>
            <a:endParaRPr sz="1100"/>
          </a:p>
        </p:txBody>
      </p:sp>
      <p:pic>
        <p:nvPicPr>
          <p:cNvPr descr="twitter screen shot from the account &quot;We Rate Dogs&quot; with a bernese mountain dog sitting on a concrete deck and extending one front paw toward the camera. her little brown dot eyebrows seem slightly furrowed, her eyes nervous about this big question she’s asking. her outstretched paw has white toes that are a little wet." id="2979" name="Google Shape;2979;p563"/>
          <p:cNvPicPr preferRelativeResize="0"/>
          <p:nvPr/>
        </p:nvPicPr>
        <p:blipFill rotWithShape="1">
          <a:blip r:embed="rId3">
            <a:alphaModFix/>
          </a:blip>
          <a:srcRect b="1126" l="1505" r="1978" t="940"/>
          <a:stretch/>
        </p:blipFill>
        <p:spPr>
          <a:xfrm>
            <a:off x="5160500" y="331575"/>
            <a:ext cx="3625274" cy="4497376"/>
          </a:xfrm>
          <a:prstGeom prst="rect">
            <a:avLst/>
          </a:prstGeom>
          <a:noFill/>
          <a:ln>
            <a:noFill/>
          </a:ln>
        </p:spPr>
      </p:pic>
      <p:sp>
        <p:nvSpPr>
          <p:cNvPr id="2980" name="Google Shape;2980;p563"/>
          <p:cNvSpPr txBox="1"/>
          <p:nvPr>
            <p:ph idx="3" type="subTitle"/>
          </p:nvPr>
        </p:nvSpPr>
        <p:spPr>
          <a:xfrm>
            <a:off x="401225" y="2823625"/>
            <a:ext cx="4494900" cy="13854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GB"/>
              <a:t>a bernese mountain dog sits on a concrete deck and extends one front paw toward the camera. her little brown dot eyebrows seem slightly furrowed, her eyes nervous about this big question she’s asking. her outstretched paw has white toes that are a little wet, but honestly who’d say no to that hand?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4" name="Shape 2984"/>
        <p:cNvGrpSpPr/>
        <p:nvPr/>
      </p:nvGrpSpPr>
      <p:grpSpPr>
        <a:xfrm>
          <a:off x="0" y="0"/>
          <a:ext cx="0" cy="0"/>
          <a:chOff x="0" y="0"/>
          <a:chExt cx="0" cy="0"/>
        </a:xfrm>
      </p:grpSpPr>
      <p:sp>
        <p:nvSpPr>
          <p:cNvPr id="2985" name="Google Shape;2985;p564"/>
          <p:cNvSpPr txBox="1"/>
          <p:nvPr>
            <p:ph idx="8" type="title"/>
          </p:nvPr>
        </p:nvSpPr>
        <p:spPr>
          <a:xfrm>
            <a:off x="578475" y="361925"/>
            <a:ext cx="3521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G</a:t>
            </a:r>
            <a:r>
              <a:rPr lang="en-GB"/>
              <a:t>eneral </a:t>
            </a:r>
            <a:r>
              <a:rPr b="0" lang="en-GB"/>
              <a:t>G</a:t>
            </a:r>
            <a:r>
              <a:rPr b="0" lang="en-GB"/>
              <a:t>uidelines</a:t>
            </a:r>
            <a:r>
              <a:rPr lang="en-GB"/>
              <a:t> </a:t>
            </a:r>
            <a:endParaRPr b="0"/>
          </a:p>
        </p:txBody>
      </p:sp>
      <p:sp>
        <p:nvSpPr>
          <p:cNvPr id="2986" name="Google Shape;2986;p564"/>
          <p:cNvSpPr txBox="1"/>
          <p:nvPr>
            <p:ph type="title"/>
          </p:nvPr>
        </p:nvSpPr>
        <p:spPr>
          <a:xfrm>
            <a:off x="722750" y="1187750"/>
            <a:ext cx="3571500" cy="74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000"/>
              <a:t>Describe the information, not the picture. </a:t>
            </a:r>
            <a:endParaRPr sz="2000"/>
          </a:p>
          <a:p>
            <a:pPr indent="0" lvl="0" marL="0" rtl="0" algn="l">
              <a:spcBef>
                <a:spcPts val="0"/>
              </a:spcBef>
              <a:spcAft>
                <a:spcPts val="0"/>
              </a:spcAft>
              <a:buNone/>
            </a:pPr>
            <a:r>
              <a:t/>
            </a:r>
            <a:endParaRPr/>
          </a:p>
        </p:txBody>
      </p:sp>
      <p:sp>
        <p:nvSpPr>
          <p:cNvPr id="2987" name="Google Shape;2987;p564"/>
          <p:cNvSpPr txBox="1"/>
          <p:nvPr>
            <p:ph idx="1" type="subTitle"/>
          </p:nvPr>
        </p:nvSpPr>
        <p:spPr>
          <a:xfrm>
            <a:off x="722750" y="1890636"/>
            <a:ext cx="3571500" cy="4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t>Instead of describing what the picture looks like, focus on explaining the information the picture conveys.</a:t>
            </a:r>
            <a:endParaRPr sz="1100"/>
          </a:p>
          <a:p>
            <a:pPr indent="0" lvl="0" marL="0" rtl="0" algn="l">
              <a:spcBef>
                <a:spcPts val="0"/>
              </a:spcBef>
              <a:spcAft>
                <a:spcPts val="0"/>
              </a:spcAft>
              <a:buNone/>
            </a:pPr>
            <a:r>
              <a:t/>
            </a:r>
            <a:endParaRPr/>
          </a:p>
        </p:txBody>
      </p:sp>
      <p:cxnSp>
        <p:nvCxnSpPr>
          <p:cNvPr id="2988" name="Google Shape;2988;p564"/>
          <p:cNvCxnSpPr/>
          <p:nvPr/>
        </p:nvCxnSpPr>
        <p:spPr>
          <a:xfrm>
            <a:off x="578475" y="950232"/>
            <a:ext cx="3204600" cy="6900"/>
          </a:xfrm>
          <a:prstGeom prst="straightConnector1">
            <a:avLst/>
          </a:prstGeom>
          <a:noFill/>
          <a:ln cap="flat" cmpd="sng" w="19050">
            <a:solidFill>
              <a:schemeClr val="dk1"/>
            </a:solidFill>
            <a:prstDash val="solid"/>
            <a:round/>
            <a:headEnd len="med" w="med" type="none"/>
            <a:tailEnd len="med" w="med" type="none"/>
          </a:ln>
        </p:spPr>
      </p:cxnSp>
      <p:sp>
        <p:nvSpPr>
          <p:cNvPr id="2989" name="Google Shape;2989;p564"/>
          <p:cNvSpPr txBox="1"/>
          <p:nvPr>
            <p:ph type="title"/>
          </p:nvPr>
        </p:nvSpPr>
        <p:spPr>
          <a:xfrm>
            <a:off x="722750" y="2487622"/>
            <a:ext cx="3571500" cy="4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000"/>
              <a:t>Alt text should be specific. </a:t>
            </a:r>
            <a:endParaRPr sz="2000"/>
          </a:p>
          <a:p>
            <a:pPr indent="0" lvl="0" marL="0" rtl="0" algn="l">
              <a:spcBef>
                <a:spcPts val="0"/>
              </a:spcBef>
              <a:spcAft>
                <a:spcPts val="0"/>
              </a:spcAft>
              <a:buNone/>
            </a:pPr>
            <a:r>
              <a:t/>
            </a:r>
            <a:endParaRPr/>
          </a:p>
        </p:txBody>
      </p:sp>
      <p:sp>
        <p:nvSpPr>
          <p:cNvPr id="2990" name="Google Shape;2990;p564"/>
          <p:cNvSpPr txBox="1"/>
          <p:nvPr>
            <p:ph idx="1" type="subTitle"/>
          </p:nvPr>
        </p:nvSpPr>
        <p:spPr>
          <a:xfrm>
            <a:off x="722750" y="2856008"/>
            <a:ext cx="3453000" cy="96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t>Good descriptions are concise. Aim to convey the content and the purpose of an image in an unambiguous manner. The alt text shouldn’t be longer than a sentence or two</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p:txBody>
      </p:sp>
      <p:sp>
        <p:nvSpPr>
          <p:cNvPr id="2991" name="Google Shape;2991;p564"/>
          <p:cNvSpPr txBox="1"/>
          <p:nvPr>
            <p:ph type="title"/>
          </p:nvPr>
        </p:nvSpPr>
        <p:spPr>
          <a:xfrm>
            <a:off x="4655625" y="1649138"/>
            <a:ext cx="3810300" cy="106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000"/>
              <a:t>Images that contain information need descriptive alt text.</a:t>
            </a:r>
            <a:endParaRPr sz="2000"/>
          </a:p>
          <a:p>
            <a:pPr indent="0" lvl="0" marL="0" rtl="0" algn="l">
              <a:spcBef>
                <a:spcPts val="0"/>
              </a:spcBef>
              <a:spcAft>
                <a:spcPts val="0"/>
              </a:spcAft>
              <a:buNone/>
            </a:pPr>
            <a:r>
              <a:t/>
            </a:r>
            <a:endParaRPr sz="2000"/>
          </a:p>
        </p:txBody>
      </p:sp>
      <p:sp>
        <p:nvSpPr>
          <p:cNvPr id="2992" name="Google Shape;2992;p564"/>
          <p:cNvSpPr txBox="1"/>
          <p:nvPr>
            <p:ph idx="1" type="subTitle"/>
          </p:nvPr>
        </p:nvSpPr>
        <p:spPr>
          <a:xfrm>
            <a:off x="4687875" y="2717738"/>
            <a:ext cx="3745800" cy="86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t>Images such as graphs, word clouds, and text based images require an explanation of the content. Alt-text should be used to provide the information conveyed by the object  in the image. </a:t>
            </a:r>
            <a:endParaRPr sz="1100"/>
          </a:p>
        </p:txBody>
      </p:sp>
      <p:sp>
        <p:nvSpPr>
          <p:cNvPr id="2993" name="Google Shape;2993;p564"/>
          <p:cNvSpPr txBox="1"/>
          <p:nvPr>
            <p:ph type="title"/>
          </p:nvPr>
        </p:nvSpPr>
        <p:spPr>
          <a:xfrm>
            <a:off x="782000" y="3744575"/>
            <a:ext cx="3453000" cy="4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100"/>
              <a:t>Avoid saying “image of…”</a:t>
            </a:r>
            <a:endParaRPr sz="2000"/>
          </a:p>
        </p:txBody>
      </p:sp>
      <p:sp>
        <p:nvSpPr>
          <p:cNvPr id="2994" name="Google Shape;2994;p564"/>
          <p:cNvSpPr txBox="1"/>
          <p:nvPr>
            <p:ph idx="1" type="subTitle"/>
          </p:nvPr>
        </p:nvSpPr>
        <p:spPr>
          <a:xfrm>
            <a:off x="722750" y="4149880"/>
            <a:ext cx="2995200" cy="6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t>Instead dive straight into the description because screen readers will announce when images appear on a page.</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p:txBody>
      </p:sp>
      <p:sp>
        <p:nvSpPr>
          <p:cNvPr id="2995" name="Google Shape;2995;p564"/>
          <p:cNvSpPr txBox="1"/>
          <p:nvPr>
            <p:ph type="title"/>
          </p:nvPr>
        </p:nvSpPr>
        <p:spPr>
          <a:xfrm>
            <a:off x="4687875" y="3744575"/>
            <a:ext cx="4035900" cy="405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100"/>
              <a:t>Inclusion is better than “perfect”. </a:t>
            </a:r>
            <a:endParaRPr sz="2000"/>
          </a:p>
        </p:txBody>
      </p:sp>
      <p:sp>
        <p:nvSpPr>
          <p:cNvPr id="2996" name="Google Shape;2996;p564"/>
          <p:cNvSpPr txBox="1"/>
          <p:nvPr>
            <p:ph idx="1" type="subTitle"/>
          </p:nvPr>
        </p:nvSpPr>
        <p:spPr>
          <a:xfrm>
            <a:off x="4687875" y="4149880"/>
            <a:ext cx="4035900" cy="6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t>There are no set rules for writing alt text (only guidelines) and adding ‘bad’ alt text is still better than adding none at all. You can leave the Title field blank, or fill in both boxes.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00" name="Shape 3000"/>
        <p:cNvGrpSpPr/>
        <p:nvPr/>
      </p:nvGrpSpPr>
      <p:grpSpPr>
        <a:xfrm>
          <a:off x="0" y="0"/>
          <a:ext cx="0" cy="0"/>
          <a:chOff x="0" y="0"/>
          <a:chExt cx="0" cy="0"/>
        </a:xfrm>
      </p:grpSpPr>
      <p:sp>
        <p:nvSpPr>
          <p:cNvPr id="3001" name="Google Shape;3001;p565"/>
          <p:cNvSpPr txBox="1"/>
          <p:nvPr>
            <p:ph idx="1" type="subTitle"/>
          </p:nvPr>
        </p:nvSpPr>
        <p:spPr>
          <a:xfrm>
            <a:off x="426025" y="1864900"/>
            <a:ext cx="4668900" cy="163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People sense the world in different ways. That means good design has to take sensory differences into account in order to be accessible. </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GB"/>
              <a:t>People with sensory differences can find busy, bright, or confusing designs overwhelming</a:t>
            </a:r>
            <a:endParaRPr/>
          </a:p>
          <a:p>
            <a:pPr indent="-317500" lvl="0" marL="457200" rtl="0" algn="l">
              <a:spcBef>
                <a:spcPts val="0"/>
              </a:spcBef>
              <a:spcAft>
                <a:spcPts val="0"/>
              </a:spcAft>
              <a:buSzPts val="1400"/>
              <a:buChar char="-"/>
            </a:pPr>
            <a:r>
              <a:rPr lang="en-GB"/>
              <a:t>This can make web pages hard to use and can cause anxiety for some people</a:t>
            </a:r>
            <a:endParaRPr/>
          </a:p>
          <a:p>
            <a:pPr indent="-317500" lvl="0" marL="457200" rtl="0" algn="l">
              <a:spcBef>
                <a:spcPts val="0"/>
              </a:spcBef>
              <a:spcAft>
                <a:spcPts val="0"/>
              </a:spcAft>
              <a:buSzPts val="1400"/>
              <a:buChar char="-"/>
            </a:pPr>
            <a:r>
              <a:rPr lang="en-GB"/>
              <a:t>Some people will interpret colours, language, and layouts differently to others making some designs harder to navigate.  </a:t>
            </a:r>
            <a:endParaRPr/>
          </a:p>
          <a:p>
            <a:pPr indent="0" lvl="0" marL="0" rtl="0" algn="l">
              <a:spcBef>
                <a:spcPts val="0"/>
              </a:spcBef>
              <a:spcAft>
                <a:spcPts val="0"/>
              </a:spcAft>
              <a:buNone/>
            </a:pPr>
            <a:r>
              <a:t/>
            </a:r>
            <a:endParaRPr/>
          </a:p>
        </p:txBody>
      </p:sp>
      <p:sp>
        <p:nvSpPr>
          <p:cNvPr id="3002" name="Google Shape;3002;p565"/>
          <p:cNvSpPr txBox="1"/>
          <p:nvPr>
            <p:ph type="title"/>
          </p:nvPr>
        </p:nvSpPr>
        <p:spPr>
          <a:xfrm>
            <a:off x="579400" y="375275"/>
            <a:ext cx="6497700" cy="123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600"/>
              <a:t>Designing for sensory differences </a:t>
            </a:r>
            <a:endParaRPr sz="3600"/>
          </a:p>
        </p:txBody>
      </p:sp>
      <p:cxnSp>
        <p:nvCxnSpPr>
          <p:cNvPr id="3003" name="Google Shape;3003;p565"/>
          <p:cNvCxnSpPr/>
          <p:nvPr/>
        </p:nvCxnSpPr>
        <p:spPr>
          <a:xfrm>
            <a:off x="579400" y="1817276"/>
            <a:ext cx="3057300" cy="3900"/>
          </a:xfrm>
          <a:prstGeom prst="straightConnector1">
            <a:avLst/>
          </a:prstGeom>
          <a:noFill/>
          <a:ln cap="flat" cmpd="sng" w="19050">
            <a:solidFill>
              <a:schemeClr val="dk1"/>
            </a:solidFill>
            <a:prstDash val="solid"/>
            <a:round/>
            <a:headEnd len="med" w="med" type="none"/>
            <a:tailEnd len="med" w="med" type="none"/>
          </a:ln>
        </p:spPr>
      </p:cxnSp>
      <p:pic>
        <p:nvPicPr>
          <p:cNvPr id="3004" name="Google Shape;3004;p565"/>
          <p:cNvPicPr preferRelativeResize="0"/>
          <p:nvPr/>
        </p:nvPicPr>
        <p:blipFill>
          <a:blip r:embed="rId3">
            <a:alphaModFix/>
          </a:blip>
          <a:stretch>
            <a:fillRect/>
          </a:stretch>
        </p:blipFill>
        <p:spPr>
          <a:xfrm>
            <a:off x="5038625" y="976150"/>
            <a:ext cx="3829475" cy="3829475"/>
          </a:xfrm>
          <a:prstGeom prst="rect">
            <a:avLst/>
          </a:prstGeom>
          <a:noFill/>
          <a:ln>
            <a:noFill/>
          </a:ln>
        </p:spPr>
      </p:pic>
      <p:pic>
        <p:nvPicPr>
          <p:cNvPr id="3005" name="Google Shape;3005;p565"/>
          <p:cNvPicPr preferRelativeResize="0"/>
          <p:nvPr/>
        </p:nvPicPr>
        <p:blipFill>
          <a:blip r:embed="rId3">
            <a:alphaModFix/>
          </a:blip>
          <a:stretch>
            <a:fillRect/>
          </a:stretch>
        </p:blipFill>
        <p:spPr>
          <a:xfrm>
            <a:off x="5094925" y="976150"/>
            <a:ext cx="3829475" cy="3829475"/>
          </a:xfrm>
          <a:prstGeom prst="rect">
            <a:avLst/>
          </a:prstGeom>
          <a:noFill/>
          <a:ln>
            <a:noFill/>
          </a:ln>
        </p:spPr>
      </p:pic>
      <p:pic>
        <p:nvPicPr>
          <p:cNvPr id="3006" name="Google Shape;3006;p565"/>
          <p:cNvPicPr preferRelativeResize="0"/>
          <p:nvPr/>
        </p:nvPicPr>
        <p:blipFill>
          <a:blip r:embed="rId3">
            <a:alphaModFix/>
          </a:blip>
          <a:stretch>
            <a:fillRect/>
          </a:stretch>
        </p:blipFill>
        <p:spPr>
          <a:xfrm>
            <a:off x="5209775" y="1766800"/>
            <a:ext cx="3829475" cy="3829475"/>
          </a:xfrm>
          <a:prstGeom prst="rect">
            <a:avLst/>
          </a:prstGeom>
          <a:noFill/>
          <a:ln>
            <a:noFill/>
          </a:ln>
        </p:spPr>
      </p:pic>
      <p:pic>
        <p:nvPicPr>
          <p:cNvPr id="3007" name="Google Shape;3007;p565"/>
          <p:cNvPicPr preferRelativeResize="0"/>
          <p:nvPr/>
        </p:nvPicPr>
        <p:blipFill>
          <a:blip r:embed="rId3">
            <a:alphaModFix/>
          </a:blip>
          <a:stretch>
            <a:fillRect/>
          </a:stretch>
        </p:blipFill>
        <p:spPr>
          <a:xfrm>
            <a:off x="5314525" y="811675"/>
            <a:ext cx="3829475" cy="38294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1" name="Shape 3011"/>
        <p:cNvGrpSpPr/>
        <p:nvPr/>
      </p:nvGrpSpPr>
      <p:grpSpPr>
        <a:xfrm>
          <a:off x="0" y="0"/>
          <a:ext cx="0" cy="0"/>
          <a:chOff x="0" y="0"/>
          <a:chExt cx="0" cy="0"/>
        </a:xfrm>
      </p:grpSpPr>
      <p:sp>
        <p:nvSpPr>
          <p:cNvPr id="3012" name="Google Shape;3012;p566"/>
          <p:cNvSpPr txBox="1"/>
          <p:nvPr>
            <p:ph idx="8" type="title"/>
          </p:nvPr>
        </p:nvSpPr>
        <p:spPr>
          <a:xfrm>
            <a:off x="620000" y="230500"/>
            <a:ext cx="6526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Other examples of </a:t>
            </a:r>
            <a:r>
              <a:rPr lang="en-GB"/>
              <a:t>technical</a:t>
            </a:r>
            <a:r>
              <a:rPr lang="en-GB"/>
              <a:t> accessibility online</a:t>
            </a:r>
            <a:endParaRPr b="0"/>
          </a:p>
        </p:txBody>
      </p:sp>
      <p:sp>
        <p:nvSpPr>
          <p:cNvPr id="3013" name="Google Shape;3013;p566"/>
          <p:cNvSpPr txBox="1"/>
          <p:nvPr>
            <p:ph type="title"/>
          </p:nvPr>
        </p:nvSpPr>
        <p:spPr>
          <a:xfrm>
            <a:off x="663500" y="1244050"/>
            <a:ext cx="3571500" cy="74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000"/>
              <a:t>Keep copy blocks short and concise.</a:t>
            </a:r>
            <a:endParaRPr sz="2000"/>
          </a:p>
          <a:p>
            <a:pPr indent="0" lvl="0" marL="0" rtl="0" algn="l">
              <a:spcBef>
                <a:spcPts val="0"/>
              </a:spcBef>
              <a:spcAft>
                <a:spcPts val="0"/>
              </a:spcAft>
              <a:buNone/>
            </a:pPr>
            <a:r>
              <a:t/>
            </a:r>
            <a:endParaRPr/>
          </a:p>
        </p:txBody>
      </p:sp>
      <p:sp>
        <p:nvSpPr>
          <p:cNvPr id="3014" name="Google Shape;3014;p566"/>
          <p:cNvSpPr txBox="1"/>
          <p:nvPr>
            <p:ph idx="1" type="subTitle"/>
          </p:nvPr>
        </p:nvSpPr>
        <p:spPr>
          <a:xfrm>
            <a:off x="663500" y="1900036"/>
            <a:ext cx="3571500" cy="4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t>Instead of having large walls of text, break it up into manageable sections. This will help avoid overwhelm.</a:t>
            </a:r>
            <a:endParaRPr sz="1100"/>
          </a:p>
          <a:p>
            <a:pPr indent="0" lvl="0" marL="0" rtl="0" algn="l">
              <a:spcBef>
                <a:spcPts val="0"/>
              </a:spcBef>
              <a:spcAft>
                <a:spcPts val="0"/>
              </a:spcAft>
              <a:buNone/>
            </a:pPr>
            <a:r>
              <a:t/>
            </a:r>
            <a:endParaRPr/>
          </a:p>
        </p:txBody>
      </p:sp>
      <p:cxnSp>
        <p:nvCxnSpPr>
          <p:cNvPr id="3015" name="Google Shape;3015;p566"/>
          <p:cNvCxnSpPr/>
          <p:nvPr/>
        </p:nvCxnSpPr>
        <p:spPr>
          <a:xfrm>
            <a:off x="620000" y="1244057"/>
            <a:ext cx="3204600" cy="6900"/>
          </a:xfrm>
          <a:prstGeom prst="straightConnector1">
            <a:avLst/>
          </a:prstGeom>
          <a:noFill/>
          <a:ln cap="flat" cmpd="sng" w="19050">
            <a:solidFill>
              <a:schemeClr val="dk1"/>
            </a:solidFill>
            <a:prstDash val="solid"/>
            <a:round/>
            <a:headEnd len="med" w="med" type="none"/>
            <a:tailEnd len="med" w="med" type="none"/>
          </a:ln>
        </p:spPr>
      </p:cxnSp>
      <p:sp>
        <p:nvSpPr>
          <p:cNvPr id="3016" name="Google Shape;3016;p566"/>
          <p:cNvSpPr txBox="1"/>
          <p:nvPr>
            <p:ph type="title"/>
          </p:nvPr>
        </p:nvSpPr>
        <p:spPr>
          <a:xfrm>
            <a:off x="663500" y="2497022"/>
            <a:ext cx="3571500" cy="4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2000"/>
          </a:p>
          <a:p>
            <a:pPr indent="0" lvl="0" marL="0" rtl="0" algn="l">
              <a:spcBef>
                <a:spcPts val="0"/>
              </a:spcBef>
              <a:spcAft>
                <a:spcPts val="0"/>
              </a:spcAft>
              <a:buNone/>
            </a:pPr>
            <a:r>
              <a:t/>
            </a:r>
            <a:endParaRPr/>
          </a:p>
        </p:txBody>
      </p:sp>
      <p:sp>
        <p:nvSpPr>
          <p:cNvPr id="3017" name="Google Shape;3017;p566"/>
          <p:cNvSpPr txBox="1"/>
          <p:nvPr>
            <p:ph idx="1" type="subTitle"/>
          </p:nvPr>
        </p:nvSpPr>
        <p:spPr>
          <a:xfrm>
            <a:off x="663500" y="2934908"/>
            <a:ext cx="3453000" cy="96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t>Use dark text over light backgrounds, or vice versa, so that it is easy to read. Avoid bright reds and greens for those with colour blindness. Use a font which is clear and not too fussy.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p:txBody>
      </p:sp>
      <p:sp>
        <p:nvSpPr>
          <p:cNvPr id="3018" name="Google Shape;3018;p566"/>
          <p:cNvSpPr txBox="1"/>
          <p:nvPr>
            <p:ph type="title"/>
          </p:nvPr>
        </p:nvSpPr>
        <p:spPr>
          <a:xfrm>
            <a:off x="4655625" y="1159563"/>
            <a:ext cx="3810300" cy="106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000"/>
              <a:t>Don’t have videos which autoplay. </a:t>
            </a:r>
            <a:endParaRPr sz="2000"/>
          </a:p>
          <a:p>
            <a:pPr indent="0" lvl="0" marL="0" rtl="0" algn="l">
              <a:spcBef>
                <a:spcPts val="0"/>
              </a:spcBef>
              <a:spcAft>
                <a:spcPts val="0"/>
              </a:spcAft>
              <a:buNone/>
            </a:pPr>
            <a:r>
              <a:t/>
            </a:r>
            <a:endParaRPr sz="2000"/>
          </a:p>
        </p:txBody>
      </p:sp>
      <p:sp>
        <p:nvSpPr>
          <p:cNvPr id="3019" name="Google Shape;3019;p566"/>
          <p:cNvSpPr txBox="1"/>
          <p:nvPr>
            <p:ph idx="1" type="subTitle"/>
          </p:nvPr>
        </p:nvSpPr>
        <p:spPr>
          <a:xfrm>
            <a:off x="4717050" y="1900013"/>
            <a:ext cx="3745800" cy="86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t>This can cause sensory overwhelm for people with sensory processing differences and it could even cause an epileptic fit depending on the content. </a:t>
            </a:r>
            <a:endParaRPr sz="1100"/>
          </a:p>
        </p:txBody>
      </p:sp>
      <p:sp>
        <p:nvSpPr>
          <p:cNvPr id="3020" name="Google Shape;3020;p566"/>
          <p:cNvSpPr txBox="1"/>
          <p:nvPr>
            <p:ph type="title"/>
          </p:nvPr>
        </p:nvSpPr>
        <p:spPr>
          <a:xfrm>
            <a:off x="620000" y="3821700"/>
            <a:ext cx="3658500" cy="4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100"/>
              <a:t>Be literal.</a:t>
            </a:r>
            <a:endParaRPr sz="2000"/>
          </a:p>
        </p:txBody>
      </p:sp>
      <p:sp>
        <p:nvSpPr>
          <p:cNvPr id="3021" name="Google Shape;3021;p566"/>
          <p:cNvSpPr txBox="1"/>
          <p:nvPr>
            <p:ph idx="1" type="subTitle"/>
          </p:nvPr>
        </p:nvSpPr>
        <p:spPr>
          <a:xfrm>
            <a:off x="663500" y="4149880"/>
            <a:ext cx="2995200" cy="6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t>Metaphors and idioms can be harder for autistic people to understand. Be as literal as possible.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p:txBody>
      </p:sp>
      <p:sp>
        <p:nvSpPr>
          <p:cNvPr id="3022" name="Google Shape;3022;p566"/>
          <p:cNvSpPr txBox="1"/>
          <p:nvPr>
            <p:ph type="title"/>
          </p:nvPr>
        </p:nvSpPr>
        <p:spPr>
          <a:xfrm>
            <a:off x="4655625" y="2701775"/>
            <a:ext cx="4035900" cy="405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100"/>
              <a:t>Allow personalisation.</a:t>
            </a:r>
            <a:endParaRPr sz="2000"/>
          </a:p>
        </p:txBody>
      </p:sp>
      <p:sp>
        <p:nvSpPr>
          <p:cNvPr id="3023" name="Google Shape;3023;p566"/>
          <p:cNvSpPr txBox="1"/>
          <p:nvPr>
            <p:ph idx="1" type="subTitle"/>
          </p:nvPr>
        </p:nvSpPr>
        <p:spPr>
          <a:xfrm>
            <a:off x="4655625" y="3107080"/>
            <a:ext cx="4035900" cy="6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t>Give people the options to choose their own text size and colour palette so they can suit the page to their own sensory needs.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p:txBody>
      </p:sp>
      <p:sp>
        <p:nvSpPr>
          <p:cNvPr id="3024" name="Google Shape;3024;p566"/>
          <p:cNvSpPr txBox="1"/>
          <p:nvPr>
            <p:ph type="title"/>
          </p:nvPr>
        </p:nvSpPr>
        <p:spPr>
          <a:xfrm>
            <a:off x="663500" y="2532875"/>
            <a:ext cx="3571500" cy="74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000"/>
              <a:t>Make text clear to read. </a:t>
            </a:r>
            <a:endParaRPr sz="2000"/>
          </a:p>
          <a:p>
            <a:pPr indent="0" lvl="0" marL="0" rtl="0" algn="l">
              <a:spcBef>
                <a:spcPts val="0"/>
              </a:spcBef>
              <a:spcAft>
                <a:spcPts val="0"/>
              </a:spcAft>
              <a:buNone/>
            </a:pPr>
            <a:r>
              <a:t/>
            </a:r>
            <a:endParaRPr/>
          </a:p>
        </p:txBody>
      </p:sp>
      <p:sp>
        <p:nvSpPr>
          <p:cNvPr id="3025" name="Google Shape;3025;p566"/>
          <p:cNvSpPr txBox="1"/>
          <p:nvPr>
            <p:ph type="title"/>
          </p:nvPr>
        </p:nvSpPr>
        <p:spPr>
          <a:xfrm>
            <a:off x="4655625" y="3900600"/>
            <a:ext cx="4035900" cy="405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100"/>
              <a:t>Include diagrams.</a:t>
            </a:r>
            <a:endParaRPr sz="2000"/>
          </a:p>
        </p:txBody>
      </p:sp>
      <p:sp>
        <p:nvSpPr>
          <p:cNvPr id="3026" name="Google Shape;3026;p566"/>
          <p:cNvSpPr txBox="1"/>
          <p:nvPr>
            <p:ph idx="1" type="subTitle"/>
          </p:nvPr>
        </p:nvSpPr>
        <p:spPr>
          <a:xfrm>
            <a:off x="4655625" y="4306505"/>
            <a:ext cx="4035900" cy="6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t>This will help people with dyslexia as well as many people with autism. Make sure you use alt-text.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0" name="Shape 3030"/>
        <p:cNvGrpSpPr/>
        <p:nvPr/>
      </p:nvGrpSpPr>
      <p:grpSpPr>
        <a:xfrm>
          <a:off x="0" y="0"/>
          <a:ext cx="0" cy="0"/>
          <a:chOff x="0" y="0"/>
          <a:chExt cx="0" cy="0"/>
        </a:xfrm>
      </p:grpSpPr>
      <p:sp>
        <p:nvSpPr>
          <p:cNvPr id="3031" name="Google Shape;3031;p567"/>
          <p:cNvSpPr txBox="1"/>
          <p:nvPr>
            <p:ph type="title"/>
          </p:nvPr>
        </p:nvSpPr>
        <p:spPr>
          <a:xfrm>
            <a:off x="579400" y="1032250"/>
            <a:ext cx="6497700" cy="123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600"/>
              <a:t>Ask, test, iterate, test again…</a:t>
            </a:r>
            <a:endParaRPr sz="3600"/>
          </a:p>
        </p:txBody>
      </p:sp>
      <p:cxnSp>
        <p:nvCxnSpPr>
          <p:cNvPr id="3032" name="Google Shape;3032;p567"/>
          <p:cNvCxnSpPr/>
          <p:nvPr/>
        </p:nvCxnSpPr>
        <p:spPr>
          <a:xfrm>
            <a:off x="579400" y="1817276"/>
            <a:ext cx="3057300" cy="3900"/>
          </a:xfrm>
          <a:prstGeom prst="straightConnector1">
            <a:avLst/>
          </a:prstGeom>
          <a:noFill/>
          <a:ln cap="flat" cmpd="sng" w="19050">
            <a:solidFill>
              <a:schemeClr val="dk1"/>
            </a:solidFill>
            <a:prstDash val="solid"/>
            <a:round/>
            <a:headEnd len="med" w="med" type="none"/>
            <a:tailEnd len="med" w="med" type="none"/>
          </a:ln>
        </p:spPr>
      </p:cxnSp>
      <p:sp>
        <p:nvSpPr>
          <p:cNvPr id="3033" name="Google Shape;3033;p567"/>
          <p:cNvSpPr/>
          <p:nvPr/>
        </p:nvSpPr>
        <p:spPr>
          <a:xfrm>
            <a:off x="1188250" y="3505400"/>
            <a:ext cx="1839600" cy="1070100"/>
          </a:xfrm>
          <a:prstGeom prst="curvedUpArrow">
            <a:avLst>
              <a:gd fmla="val 34824" name="adj1"/>
              <a:gd fmla="val 52478" name="adj2"/>
              <a:gd fmla="val 24145" name="adj3"/>
            </a:avLst>
          </a:prstGeom>
          <a:solidFill>
            <a:srgbClr val="76A5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4" name="Google Shape;3034;p567"/>
          <p:cNvSpPr/>
          <p:nvPr/>
        </p:nvSpPr>
        <p:spPr>
          <a:xfrm>
            <a:off x="3209350" y="2902350"/>
            <a:ext cx="1839600" cy="1070100"/>
          </a:xfrm>
          <a:prstGeom prst="curvedUpArrow">
            <a:avLst>
              <a:gd fmla="val 34824" name="adj1"/>
              <a:gd fmla="val 50000" name="adj2"/>
              <a:gd fmla="val 25000" name="adj3"/>
            </a:avLst>
          </a:prstGeom>
          <a:solidFill>
            <a:srgbClr val="8E7C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p567"/>
          <p:cNvSpPr/>
          <p:nvPr/>
        </p:nvSpPr>
        <p:spPr>
          <a:xfrm>
            <a:off x="5170425" y="2270950"/>
            <a:ext cx="1839600" cy="1070100"/>
          </a:xfrm>
          <a:prstGeom prst="curvedUpArrow">
            <a:avLst>
              <a:gd fmla="val 34824" name="adj1"/>
              <a:gd fmla="val 50000" name="adj2"/>
              <a:gd fmla="val 25000" name="adj3"/>
            </a:avLst>
          </a:prstGeom>
          <a:solidFill>
            <a:srgbClr val="C27BA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9" name="Shape 3039"/>
        <p:cNvGrpSpPr/>
        <p:nvPr/>
      </p:nvGrpSpPr>
      <p:grpSpPr>
        <a:xfrm>
          <a:off x="0" y="0"/>
          <a:ext cx="0" cy="0"/>
          <a:chOff x="0" y="0"/>
          <a:chExt cx="0" cy="0"/>
        </a:xfrm>
      </p:grpSpPr>
      <p:sp>
        <p:nvSpPr>
          <p:cNvPr id="3040" name="Google Shape;3040;p568"/>
          <p:cNvSpPr txBox="1"/>
          <p:nvPr>
            <p:ph idx="1" type="subTitle"/>
          </p:nvPr>
        </p:nvSpPr>
        <p:spPr>
          <a:xfrm>
            <a:off x="1071750" y="1593675"/>
            <a:ext cx="6800400" cy="794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solidFill>
                  <a:srgbClr val="A5B7C6"/>
                </a:solidFill>
              </a:rPr>
              <a:t>Introduction to accessible design</a:t>
            </a:r>
            <a:r>
              <a:rPr lang="en-GB"/>
              <a:t> </a:t>
            </a:r>
            <a:endParaRPr/>
          </a:p>
        </p:txBody>
      </p:sp>
      <p:sp>
        <p:nvSpPr>
          <p:cNvPr id="3041" name="Google Shape;3041;p568"/>
          <p:cNvSpPr txBox="1"/>
          <p:nvPr>
            <p:ph idx="2" type="subTitle"/>
          </p:nvPr>
        </p:nvSpPr>
        <p:spPr>
          <a:xfrm>
            <a:off x="290550" y="1624550"/>
            <a:ext cx="607500" cy="569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a:solidFill>
                  <a:srgbClr val="A5B7C6"/>
                </a:solidFill>
              </a:rPr>
              <a:t>1.</a:t>
            </a:r>
            <a:endParaRPr>
              <a:solidFill>
                <a:srgbClr val="A5B7C6"/>
              </a:solidFill>
            </a:endParaRPr>
          </a:p>
        </p:txBody>
      </p:sp>
      <p:sp>
        <p:nvSpPr>
          <p:cNvPr id="3042" name="Google Shape;3042;p568"/>
          <p:cNvSpPr txBox="1"/>
          <p:nvPr>
            <p:ph idx="3" type="subTitle"/>
          </p:nvPr>
        </p:nvSpPr>
        <p:spPr>
          <a:xfrm>
            <a:off x="290550" y="2287050"/>
            <a:ext cx="607500" cy="569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a:solidFill>
                  <a:srgbClr val="A5B7C6"/>
                </a:solidFill>
              </a:rPr>
              <a:t>2.</a:t>
            </a:r>
            <a:endParaRPr>
              <a:solidFill>
                <a:srgbClr val="A5B7C6"/>
              </a:solidFill>
            </a:endParaRPr>
          </a:p>
        </p:txBody>
      </p:sp>
      <p:sp>
        <p:nvSpPr>
          <p:cNvPr id="3043" name="Google Shape;3043;p568"/>
          <p:cNvSpPr txBox="1"/>
          <p:nvPr>
            <p:ph idx="5" type="subTitle"/>
          </p:nvPr>
        </p:nvSpPr>
        <p:spPr>
          <a:xfrm>
            <a:off x="1071750" y="2949550"/>
            <a:ext cx="6800400" cy="794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Examples of psychological </a:t>
            </a:r>
            <a:r>
              <a:rPr lang="en-GB"/>
              <a:t>accessibility</a:t>
            </a:r>
            <a:r>
              <a:rPr lang="en-GB"/>
              <a:t> </a:t>
            </a:r>
            <a:endParaRPr/>
          </a:p>
        </p:txBody>
      </p:sp>
      <p:sp>
        <p:nvSpPr>
          <p:cNvPr id="3044" name="Google Shape;3044;p568"/>
          <p:cNvSpPr txBox="1"/>
          <p:nvPr>
            <p:ph idx="3" type="subTitle"/>
          </p:nvPr>
        </p:nvSpPr>
        <p:spPr>
          <a:xfrm>
            <a:off x="290550" y="2949538"/>
            <a:ext cx="607500" cy="569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a:t>3.</a:t>
            </a:r>
            <a:endParaRPr/>
          </a:p>
        </p:txBody>
      </p:sp>
      <p:sp>
        <p:nvSpPr>
          <p:cNvPr id="3045" name="Google Shape;3045;p568"/>
          <p:cNvSpPr txBox="1"/>
          <p:nvPr>
            <p:ph idx="5" type="subTitle"/>
          </p:nvPr>
        </p:nvSpPr>
        <p:spPr>
          <a:xfrm>
            <a:off x="1071750" y="2287050"/>
            <a:ext cx="6800400" cy="794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solidFill>
                  <a:srgbClr val="A5B7C6"/>
                </a:solidFill>
              </a:rPr>
              <a:t>Examples of technical accessibility</a:t>
            </a:r>
            <a:endParaRPr>
              <a:solidFill>
                <a:srgbClr val="A5B7C6"/>
              </a:solidFill>
            </a:endParaRPr>
          </a:p>
        </p:txBody>
      </p:sp>
      <p:sp>
        <p:nvSpPr>
          <p:cNvPr id="3046" name="Google Shape;3046;p56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
        <p:nvSpPr>
          <p:cNvPr id="3047" name="Google Shape;3047;p568"/>
          <p:cNvSpPr/>
          <p:nvPr/>
        </p:nvSpPr>
        <p:spPr>
          <a:xfrm>
            <a:off x="762375" y="5017800"/>
            <a:ext cx="891600" cy="1257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8" name="Google Shape;3048;p568"/>
          <p:cNvSpPr/>
          <p:nvPr/>
        </p:nvSpPr>
        <p:spPr>
          <a:xfrm>
            <a:off x="1653975" y="5017800"/>
            <a:ext cx="891600" cy="1257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568"/>
          <p:cNvSpPr/>
          <p:nvPr/>
        </p:nvSpPr>
        <p:spPr>
          <a:xfrm>
            <a:off x="1183000" y="1985675"/>
            <a:ext cx="891600" cy="125700"/>
          </a:xfrm>
          <a:prstGeom prst="rect">
            <a:avLst/>
          </a:prstGeom>
          <a:solidFill>
            <a:srgbClr val="A5B7C6"/>
          </a:solidFill>
          <a:ln cap="flat" cmpd="sng" w="9525">
            <a:solidFill>
              <a:srgbClr val="A5B7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0" name="Google Shape;3050;p568"/>
          <p:cNvSpPr/>
          <p:nvPr/>
        </p:nvSpPr>
        <p:spPr>
          <a:xfrm>
            <a:off x="1183000" y="2668825"/>
            <a:ext cx="891600" cy="125700"/>
          </a:xfrm>
          <a:prstGeom prst="rect">
            <a:avLst/>
          </a:prstGeom>
          <a:solidFill>
            <a:srgbClr val="A5B7C6"/>
          </a:solidFill>
          <a:ln cap="flat" cmpd="sng" w="9525">
            <a:solidFill>
              <a:srgbClr val="A5B7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568"/>
          <p:cNvSpPr/>
          <p:nvPr/>
        </p:nvSpPr>
        <p:spPr>
          <a:xfrm>
            <a:off x="1183000" y="3351975"/>
            <a:ext cx="891600" cy="1257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52" name="Google Shape;3052;p568"/>
          <p:cNvPicPr preferRelativeResize="0"/>
          <p:nvPr/>
        </p:nvPicPr>
        <p:blipFill>
          <a:blip r:embed="rId3">
            <a:alphaModFix/>
          </a:blip>
          <a:stretch>
            <a:fillRect/>
          </a:stretch>
        </p:blipFill>
        <p:spPr>
          <a:xfrm>
            <a:off x="1864724" y="4803073"/>
            <a:ext cx="680851" cy="34041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6" name="Shape 3056"/>
        <p:cNvGrpSpPr/>
        <p:nvPr/>
      </p:nvGrpSpPr>
      <p:grpSpPr>
        <a:xfrm>
          <a:off x="0" y="0"/>
          <a:ext cx="0" cy="0"/>
          <a:chOff x="0" y="0"/>
          <a:chExt cx="0" cy="0"/>
        </a:xfrm>
      </p:grpSpPr>
      <p:sp>
        <p:nvSpPr>
          <p:cNvPr id="3057" name="Google Shape;3057;p569"/>
          <p:cNvSpPr txBox="1"/>
          <p:nvPr>
            <p:ph idx="1" type="subTitle"/>
          </p:nvPr>
        </p:nvSpPr>
        <p:spPr>
          <a:xfrm>
            <a:off x="435425" y="1604625"/>
            <a:ext cx="4668900" cy="163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Considerations beyond the technical accessibility:</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GB"/>
              <a:t>Meetings often are designed to bring together people with different backgrounds, </a:t>
            </a:r>
            <a:r>
              <a:rPr lang="en-GB"/>
              <a:t>experiences</a:t>
            </a:r>
            <a:r>
              <a:rPr lang="en-GB"/>
              <a:t> and needs</a:t>
            </a:r>
            <a:endParaRPr/>
          </a:p>
          <a:p>
            <a:pPr indent="-317500" lvl="0" marL="457200" rtl="0" algn="l">
              <a:spcBef>
                <a:spcPts val="0"/>
              </a:spcBef>
              <a:spcAft>
                <a:spcPts val="0"/>
              </a:spcAft>
              <a:buSzPts val="1400"/>
              <a:buChar char="-"/>
            </a:pPr>
            <a:r>
              <a:rPr lang="en-GB"/>
              <a:t>Designing and facilitating inclusive meetings requires taking into account psychological accessibility in addition to technical accessibility.</a:t>
            </a:r>
            <a:endParaRPr/>
          </a:p>
        </p:txBody>
      </p:sp>
      <p:sp>
        <p:nvSpPr>
          <p:cNvPr id="3058" name="Google Shape;3058;p569"/>
          <p:cNvSpPr txBox="1"/>
          <p:nvPr>
            <p:ph type="title"/>
          </p:nvPr>
        </p:nvSpPr>
        <p:spPr>
          <a:xfrm>
            <a:off x="499925" y="365925"/>
            <a:ext cx="5403900" cy="123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600"/>
              <a:t>Running (virtual) events</a:t>
            </a:r>
            <a:endParaRPr sz="3600"/>
          </a:p>
        </p:txBody>
      </p:sp>
      <p:cxnSp>
        <p:nvCxnSpPr>
          <p:cNvPr id="3059" name="Google Shape;3059;p569"/>
          <p:cNvCxnSpPr/>
          <p:nvPr/>
        </p:nvCxnSpPr>
        <p:spPr>
          <a:xfrm>
            <a:off x="553025" y="1163976"/>
            <a:ext cx="3057300" cy="3900"/>
          </a:xfrm>
          <a:prstGeom prst="straightConnector1">
            <a:avLst/>
          </a:prstGeom>
          <a:noFill/>
          <a:ln cap="flat" cmpd="sng" w="19050">
            <a:solidFill>
              <a:schemeClr val="dk1"/>
            </a:solidFill>
            <a:prstDash val="solid"/>
            <a:round/>
            <a:headEnd len="med" w="med" type="none"/>
            <a:tailEnd len="med" w="med" type="none"/>
          </a:ln>
        </p:spPr>
      </p:cxnSp>
      <p:pic>
        <p:nvPicPr>
          <p:cNvPr id="3060" name="Google Shape;3060;p569"/>
          <p:cNvPicPr preferRelativeResize="0"/>
          <p:nvPr/>
        </p:nvPicPr>
        <p:blipFill>
          <a:blip r:embed="rId3">
            <a:alphaModFix/>
          </a:blip>
          <a:stretch>
            <a:fillRect/>
          </a:stretch>
        </p:blipFill>
        <p:spPr>
          <a:xfrm>
            <a:off x="5099488" y="1174913"/>
            <a:ext cx="3734875" cy="248991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4" name="Shape 3064"/>
        <p:cNvGrpSpPr/>
        <p:nvPr/>
      </p:nvGrpSpPr>
      <p:grpSpPr>
        <a:xfrm>
          <a:off x="0" y="0"/>
          <a:ext cx="0" cy="0"/>
          <a:chOff x="0" y="0"/>
          <a:chExt cx="0" cy="0"/>
        </a:xfrm>
      </p:grpSpPr>
      <p:sp>
        <p:nvSpPr>
          <p:cNvPr id="3065" name="Google Shape;3065;p570"/>
          <p:cNvSpPr txBox="1"/>
          <p:nvPr>
            <p:ph idx="8" type="title"/>
          </p:nvPr>
        </p:nvSpPr>
        <p:spPr>
          <a:xfrm>
            <a:off x="531550" y="384425"/>
            <a:ext cx="8460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GB"/>
              <a:t>P</a:t>
            </a:r>
            <a:r>
              <a:rPr b="0" lang="en-GB"/>
              <a:t>lanning virtual sessions</a:t>
            </a:r>
            <a:r>
              <a:rPr lang="en-GB"/>
              <a:t> </a:t>
            </a:r>
            <a:endParaRPr b="0"/>
          </a:p>
        </p:txBody>
      </p:sp>
      <p:sp>
        <p:nvSpPr>
          <p:cNvPr id="3066" name="Google Shape;3066;p570"/>
          <p:cNvSpPr txBox="1"/>
          <p:nvPr>
            <p:ph type="title"/>
          </p:nvPr>
        </p:nvSpPr>
        <p:spPr>
          <a:xfrm>
            <a:off x="722750" y="1187750"/>
            <a:ext cx="3571500" cy="74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000"/>
              <a:t>Send an invitation and reminders</a:t>
            </a:r>
            <a:r>
              <a:rPr lang="en-GB" sz="2000"/>
              <a:t> </a:t>
            </a:r>
            <a:endParaRPr sz="2000"/>
          </a:p>
          <a:p>
            <a:pPr indent="0" lvl="0" marL="0" rtl="0" algn="l">
              <a:spcBef>
                <a:spcPts val="0"/>
              </a:spcBef>
              <a:spcAft>
                <a:spcPts val="0"/>
              </a:spcAft>
              <a:buNone/>
            </a:pPr>
            <a:r>
              <a:t/>
            </a:r>
            <a:endParaRPr/>
          </a:p>
        </p:txBody>
      </p:sp>
      <p:sp>
        <p:nvSpPr>
          <p:cNvPr id="3067" name="Google Shape;3067;p570"/>
          <p:cNvSpPr txBox="1"/>
          <p:nvPr>
            <p:ph idx="1" type="subTitle"/>
          </p:nvPr>
        </p:nvSpPr>
        <p:spPr>
          <a:xfrm>
            <a:off x="722750" y="1890636"/>
            <a:ext cx="3571500" cy="4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t>It helps to have a reminder email close to the session, but people may also need more time to prepare. Send an email further in advance of the session and a reminder closer to the session. </a:t>
            </a:r>
            <a:endParaRPr sz="1100"/>
          </a:p>
          <a:p>
            <a:pPr indent="0" lvl="0" marL="0" rtl="0" algn="l">
              <a:spcBef>
                <a:spcPts val="0"/>
              </a:spcBef>
              <a:spcAft>
                <a:spcPts val="0"/>
              </a:spcAft>
              <a:buNone/>
            </a:pPr>
            <a:r>
              <a:t/>
            </a:r>
            <a:endParaRPr/>
          </a:p>
        </p:txBody>
      </p:sp>
      <p:cxnSp>
        <p:nvCxnSpPr>
          <p:cNvPr id="3068" name="Google Shape;3068;p570"/>
          <p:cNvCxnSpPr/>
          <p:nvPr/>
        </p:nvCxnSpPr>
        <p:spPr>
          <a:xfrm>
            <a:off x="578475" y="950232"/>
            <a:ext cx="3204600" cy="6900"/>
          </a:xfrm>
          <a:prstGeom prst="straightConnector1">
            <a:avLst/>
          </a:prstGeom>
          <a:noFill/>
          <a:ln cap="flat" cmpd="sng" w="19050">
            <a:solidFill>
              <a:schemeClr val="dk1"/>
            </a:solidFill>
            <a:prstDash val="solid"/>
            <a:round/>
            <a:headEnd len="med" w="med" type="none"/>
            <a:tailEnd len="med" w="med" type="none"/>
          </a:ln>
        </p:spPr>
      </p:cxnSp>
      <p:sp>
        <p:nvSpPr>
          <p:cNvPr id="3069" name="Google Shape;3069;p570"/>
          <p:cNvSpPr txBox="1"/>
          <p:nvPr>
            <p:ph type="title"/>
          </p:nvPr>
        </p:nvSpPr>
        <p:spPr>
          <a:xfrm>
            <a:off x="722750" y="2637560"/>
            <a:ext cx="3571500" cy="4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000"/>
              <a:t>Clear joining information</a:t>
            </a:r>
            <a:endParaRPr sz="2000"/>
          </a:p>
          <a:p>
            <a:pPr indent="0" lvl="0" marL="0" rtl="0" algn="l">
              <a:spcBef>
                <a:spcPts val="0"/>
              </a:spcBef>
              <a:spcAft>
                <a:spcPts val="0"/>
              </a:spcAft>
              <a:buNone/>
            </a:pPr>
            <a:r>
              <a:t/>
            </a:r>
            <a:endParaRPr/>
          </a:p>
        </p:txBody>
      </p:sp>
      <p:sp>
        <p:nvSpPr>
          <p:cNvPr id="3070" name="Google Shape;3070;p570"/>
          <p:cNvSpPr txBox="1"/>
          <p:nvPr>
            <p:ph idx="1" type="subTitle"/>
          </p:nvPr>
        </p:nvSpPr>
        <p:spPr>
          <a:xfrm>
            <a:off x="722750" y="3024958"/>
            <a:ext cx="3453000" cy="96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100"/>
              <a:t>Be clear when and how to meet</a:t>
            </a:r>
            <a:r>
              <a:rPr lang="en-GB" sz="1100"/>
              <a:t>: using online platforms can be confusing. Having a clear joining link, time, date is helpful.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p:txBody>
      </p:sp>
      <p:sp>
        <p:nvSpPr>
          <p:cNvPr id="3071" name="Google Shape;3071;p570"/>
          <p:cNvSpPr txBox="1"/>
          <p:nvPr>
            <p:ph type="title"/>
          </p:nvPr>
        </p:nvSpPr>
        <p:spPr>
          <a:xfrm>
            <a:off x="4655625" y="1187738"/>
            <a:ext cx="3810300" cy="106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000"/>
              <a:t>Have a clear agenda </a:t>
            </a:r>
            <a:endParaRPr sz="2000"/>
          </a:p>
          <a:p>
            <a:pPr indent="0" lvl="0" marL="0" rtl="0" algn="l">
              <a:spcBef>
                <a:spcPts val="0"/>
              </a:spcBef>
              <a:spcAft>
                <a:spcPts val="0"/>
              </a:spcAft>
              <a:buNone/>
            </a:pPr>
            <a:r>
              <a:t/>
            </a:r>
            <a:endParaRPr sz="2000"/>
          </a:p>
        </p:txBody>
      </p:sp>
      <p:sp>
        <p:nvSpPr>
          <p:cNvPr id="3072" name="Google Shape;3072;p570"/>
          <p:cNvSpPr txBox="1"/>
          <p:nvPr>
            <p:ph idx="1" type="subTitle"/>
          </p:nvPr>
        </p:nvSpPr>
        <p:spPr>
          <a:xfrm>
            <a:off x="4687875" y="1698613"/>
            <a:ext cx="3745800" cy="86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t>It’s important people know what to expect: have a clear agenda broken into time segments. Share the agenda in advance of the meeting. </a:t>
            </a:r>
            <a:endParaRPr sz="1100"/>
          </a:p>
        </p:txBody>
      </p:sp>
      <p:sp>
        <p:nvSpPr>
          <p:cNvPr id="3073" name="Google Shape;3073;p570"/>
          <p:cNvSpPr txBox="1"/>
          <p:nvPr>
            <p:ph type="title"/>
          </p:nvPr>
        </p:nvSpPr>
        <p:spPr>
          <a:xfrm>
            <a:off x="722750" y="3753975"/>
            <a:ext cx="3453000" cy="4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100"/>
              <a:t>Include captions</a:t>
            </a:r>
            <a:endParaRPr sz="2000"/>
          </a:p>
        </p:txBody>
      </p:sp>
      <p:sp>
        <p:nvSpPr>
          <p:cNvPr id="3074" name="Google Shape;3074;p570"/>
          <p:cNvSpPr txBox="1"/>
          <p:nvPr>
            <p:ph idx="1" type="subTitle"/>
          </p:nvPr>
        </p:nvSpPr>
        <p:spPr>
          <a:xfrm>
            <a:off x="722750" y="4149880"/>
            <a:ext cx="2995200" cy="6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t>There are lots of tools, for example otter.ai, which allow you to live caption events for people with hearing difficulties.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p:txBody>
      </p:sp>
      <p:sp>
        <p:nvSpPr>
          <p:cNvPr id="3075" name="Google Shape;3075;p570"/>
          <p:cNvSpPr txBox="1"/>
          <p:nvPr>
            <p:ph type="title"/>
          </p:nvPr>
        </p:nvSpPr>
        <p:spPr>
          <a:xfrm>
            <a:off x="4655625" y="2637550"/>
            <a:ext cx="4035900" cy="405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100"/>
              <a:t>Choose an accessible time</a:t>
            </a:r>
            <a:endParaRPr sz="2000"/>
          </a:p>
        </p:txBody>
      </p:sp>
      <p:sp>
        <p:nvSpPr>
          <p:cNvPr id="3076" name="Google Shape;3076;p570"/>
          <p:cNvSpPr txBox="1"/>
          <p:nvPr>
            <p:ph idx="1" type="subTitle"/>
          </p:nvPr>
        </p:nvSpPr>
        <p:spPr>
          <a:xfrm>
            <a:off x="4655625" y="3112980"/>
            <a:ext cx="4035900" cy="6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t>Many people have caring ot work responsibilities which makes it hard to join at certain times. Also be aware of time differences if you have an international community. If possible, ask ot poll your community to find a suitable time.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0" name="Shape 3080"/>
        <p:cNvGrpSpPr/>
        <p:nvPr/>
      </p:nvGrpSpPr>
      <p:grpSpPr>
        <a:xfrm>
          <a:off x="0" y="0"/>
          <a:ext cx="0" cy="0"/>
          <a:chOff x="0" y="0"/>
          <a:chExt cx="0" cy="0"/>
        </a:xfrm>
      </p:grpSpPr>
      <p:sp>
        <p:nvSpPr>
          <p:cNvPr id="3081" name="Google Shape;3081;p571"/>
          <p:cNvSpPr txBox="1"/>
          <p:nvPr>
            <p:ph idx="8" type="title"/>
          </p:nvPr>
        </p:nvSpPr>
        <p:spPr>
          <a:xfrm>
            <a:off x="531550" y="384425"/>
            <a:ext cx="8460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a:t>
            </a:r>
            <a:r>
              <a:rPr b="0" lang="en-GB"/>
              <a:t>unning virtual sessions</a:t>
            </a:r>
            <a:r>
              <a:rPr lang="en-GB"/>
              <a:t> </a:t>
            </a:r>
            <a:endParaRPr b="0"/>
          </a:p>
        </p:txBody>
      </p:sp>
      <p:sp>
        <p:nvSpPr>
          <p:cNvPr id="3082" name="Google Shape;3082;p571"/>
          <p:cNvSpPr txBox="1"/>
          <p:nvPr>
            <p:ph type="title"/>
          </p:nvPr>
        </p:nvSpPr>
        <p:spPr>
          <a:xfrm>
            <a:off x="663500" y="1187750"/>
            <a:ext cx="3571500" cy="74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000"/>
              <a:t>Have regular breaks </a:t>
            </a:r>
            <a:endParaRPr sz="2000"/>
          </a:p>
          <a:p>
            <a:pPr indent="0" lvl="0" marL="0" rtl="0" algn="l">
              <a:spcBef>
                <a:spcPts val="0"/>
              </a:spcBef>
              <a:spcAft>
                <a:spcPts val="0"/>
              </a:spcAft>
              <a:buNone/>
            </a:pPr>
            <a:r>
              <a:t/>
            </a:r>
            <a:endParaRPr/>
          </a:p>
        </p:txBody>
      </p:sp>
      <p:sp>
        <p:nvSpPr>
          <p:cNvPr id="3083" name="Google Shape;3083;p571"/>
          <p:cNvSpPr txBox="1"/>
          <p:nvPr>
            <p:ph idx="1" type="subTitle"/>
          </p:nvPr>
        </p:nvSpPr>
        <p:spPr>
          <a:xfrm>
            <a:off x="663500" y="1659524"/>
            <a:ext cx="3571500" cy="4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t>Not everyone is comfortable or able to site for extended periods in front of a screen or focussing on a single task. Have regular breaks and keep to them. </a:t>
            </a:r>
            <a:endParaRPr sz="1100"/>
          </a:p>
          <a:p>
            <a:pPr indent="0" lvl="0" marL="0" rtl="0" algn="l">
              <a:spcBef>
                <a:spcPts val="0"/>
              </a:spcBef>
              <a:spcAft>
                <a:spcPts val="0"/>
              </a:spcAft>
              <a:buNone/>
            </a:pPr>
            <a:r>
              <a:t/>
            </a:r>
            <a:endParaRPr/>
          </a:p>
        </p:txBody>
      </p:sp>
      <p:cxnSp>
        <p:nvCxnSpPr>
          <p:cNvPr id="3084" name="Google Shape;3084;p571"/>
          <p:cNvCxnSpPr/>
          <p:nvPr/>
        </p:nvCxnSpPr>
        <p:spPr>
          <a:xfrm>
            <a:off x="578475" y="950232"/>
            <a:ext cx="3204600" cy="6900"/>
          </a:xfrm>
          <a:prstGeom prst="straightConnector1">
            <a:avLst/>
          </a:prstGeom>
          <a:noFill/>
          <a:ln cap="flat" cmpd="sng" w="19050">
            <a:solidFill>
              <a:schemeClr val="dk1"/>
            </a:solidFill>
            <a:prstDash val="solid"/>
            <a:round/>
            <a:headEnd len="med" w="med" type="none"/>
            <a:tailEnd len="med" w="med" type="none"/>
          </a:ln>
        </p:spPr>
      </p:cxnSp>
      <p:sp>
        <p:nvSpPr>
          <p:cNvPr id="3085" name="Google Shape;3085;p571"/>
          <p:cNvSpPr txBox="1"/>
          <p:nvPr>
            <p:ph type="title"/>
          </p:nvPr>
        </p:nvSpPr>
        <p:spPr>
          <a:xfrm>
            <a:off x="663500" y="2329347"/>
            <a:ext cx="3571500" cy="4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000"/>
              <a:t>Have options for private communication. </a:t>
            </a:r>
            <a:endParaRPr sz="2000"/>
          </a:p>
          <a:p>
            <a:pPr indent="0" lvl="0" marL="0" rtl="0" algn="l">
              <a:spcBef>
                <a:spcPts val="0"/>
              </a:spcBef>
              <a:spcAft>
                <a:spcPts val="0"/>
              </a:spcAft>
              <a:buNone/>
            </a:pPr>
            <a:r>
              <a:t/>
            </a:r>
            <a:endParaRPr/>
          </a:p>
        </p:txBody>
      </p:sp>
      <p:sp>
        <p:nvSpPr>
          <p:cNvPr id="3086" name="Google Shape;3086;p571"/>
          <p:cNvSpPr txBox="1"/>
          <p:nvPr>
            <p:ph idx="1" type="subTitle"/>
          </p:nvPr>
        </p:nvSpPr>
        <p:spPr>
          <a:xfrm>
            <a:off x="663500" y="2999171"/>
            <a:ext cx="3453000" cy="96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t>People may have issues they don’t want to raise in public but it’s important to raise in private. A simple way of doing this is to use and explain the private Zoom chat function.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p:txBody>
      </p:sp>
      <p:sp>
        <p:nvSpPr>
          <p:cNvPr id="3087" name="Google Shape;3087;p571"/>
          <p:cNvSpPr txBox="1"/>
          <p:nvPr>
            <p:ph type="title"/>
          </p:nvPr>
        </p:nvSpPr>
        <p:spPr>
          <a:xfrm>
            <a:off x="4655625" y="1187738"/>
            <a:ext cx="3810300" cy="106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000"/>
              <a:t>Give different options for participation </a:t>
            </a:r>
            <a:endParaRPr sz="2000"/>
          </a:p>
          <a:p>
            <a:pPr indent="0" lvl="0" marL="0" rtl="0" algn="l">
              <a:spcBef>
                <a:spcPts val="0"/>
              </a:spcBef>
              <a:spcAft>
                <a:spcPts val="0"/>
              </a:spcAft>
              <a:buNone/>
            </a:pPr>
            <a:r>
              <a:t/>
            </a:r>
            <a:endParaRPr sz="2000"/>
          </a:p>
        </p:txBody>
      </p:sp>
      <p:sp>
        <p:nvSpPr>
          <p:cNvPr id="3088" name="Google Shape;3088;p571"/>
          <p:cNvSpPr txBox="1"/>
          <p:nvPr>
            <p:ph idx="1" type="subTitle"/>
          </p:nvPr>
        </p:nvSpPr>
        <p:spPr>
          <a:xfrm>
            <a:off x="4687875" y="1985613"/>
            <a:ext cx="3745800" cy="86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t>Include options for people to write they’re thoughts as well as to speak their thoughts out loud. This means people with different communication preferences can contribute, and fewer people are excluded. </a:t>
            </a:r>
            <a:endParaRPr sz="1100"/>
          </a:p>
        </p:txBody>
      </p:sp>
      <p:sp>
        <p:nvSpPr>
          <p:cNvPr id="3089" name="Google Shape;3089;p571"/>
          <p:cNvSpPr txBox="1"/>
          <p:nvPr>
            <p:ph type="title"/>
          </p:nvPr>
        </p:nvSpPr>
        <p:spPr>
          <a:xfrm>
            <a:off x="722750" y="3800900"/>
            <a:ext cx="3453000" cy="4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100"/>
              <a:t>Have a calm room. </a:t>
            </a:r>
            <a:endParaRPr sz="2000"/>
          </a:p>
        </p:txBody>
      </p:sp>
      <p:sp>
        <p:nvSpPr>
          <p:cNvPr id="3090" name="Google Shape;3090;p571"/>
          <p:cNvSpPr txBox="1"/>
          <p:nvPr>
            <p:ph idx="1" type="subTitle"/>
          </p:nvPr>
        </p:nvSpPr>
        <p:spPr>
          <a:xfrm>
            <a:off x="722750" y="4149875"/>
            <a:ext cx="3571500" cy="6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t>People may have a sense of overwhelm or exhaustion or just a need for privacy without wanting to fully leave the session. Create a separate zoom room for quiet work or respite.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p:txBody>
      </p:sp>
      <p:sp>
        <p:nvSpPr>
          <p:cNvPr id="3091" name="Google Shape;3091;p571"/>
          <p:cNvSpPr txBox="1"/>
          <p:nvPr>
            <p:ph type="title"/>
          </p:nvPr>
        </p:nvSpPr>
        <p:spPr>
          <a:xfrm>
            <a:off x="4687875" y="2960038"/>
            <a:ext cx="4035900" cy="405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100"/>
              <a:t>Inclusive facilitation </a:t>
            </a:r>
            <a:endParaRPr sz="2000"/>
          </a:p>
        </p:txBody>
      </p:sp>
      <p:sp>
        <p:nvSpPr>
          <p:cNvPr id="3092" name="Google Shape;3092;p571"/>
          <p:cNvSpPr txBox="1"/>
          <p:nvPr>
            <p:ph idx="1" type="subTitle"/>
          </p:nvPr>
        </p:nvSpPr>
        <p:spPr>
          <a:xfrm>
            <a:off x="4687875" y="3405280"/>
            <a:ext cx="4035900" cy="6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t>You have a duty of care to participants in your sessions. Have a code of conduct, deal swiftly with breaches of the code of conduct, and try to give everyone an equal </a:t>
            </a:r>
            <a:r>
              <a:rPr lang="en-GB" sz="1100"/>
              <a:t>chance</a:t>
            </a:r>
            <a:r>
              <a:rPr lang="en-GB" sz="1100"/>
              <a:t> to speak. Even if not everyone can. If you need to interrupt to move the conversation on do so politely but assertively.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6" name="Shape 3096"/>
        <p:cNvGrpSpPr/>
        <p:nvPr/>
      </p:nvGrpSpPr>
      <p:grpSpPr>
        <a:xfrm>
          <a:off x="0" y="0"/>
          <a:ext cx="0" cy="0"/>
          <a:chOff x="0" y="0"/>
          <a:chExt cx="0" cy="0"/>
        </a:xfrm>
      </p:grpSpPr>
      <p:pic>
        <p:nvPicPr>
          <p:cNvPr id="3097" name="Google Shape;3097;p572"/>
          <p:cNvPicPr preferRelativeResize="0"/>
          <p:nvPr/>
        </p:nvPicPr>
        <p:blipFill>
          <a:blip r:embed="rId3">
            <a:alphaModFix/>
          </a:blip>
          <a:stretch>
            <a:fillRect/>
          </a:stretch>
        </p:blipFill>
        <p:spPr>
          <a:xfrm>
            <a:off x="2522400" y="619600"/>
            <a:ext cx="3949548" cy="2098175"/>
          </a:xfrm>
          <a:prstGeom prst="rect">
            <a:avLst/>
          </a:prstGeom>
          <a:noFill/>
          <a:ln>
            <a:noFill/>
          </a:ln>
        </p:spPr>
      </p:pic>
      <p:sp>
        <p:nvSpPr>
          <p:cNvPr id="3098" name="Google Shape;3098;p572"/>
          <p:cNvSpPr txBox="1"/>
          <p:nvPr/>
        </p:nvSpPr>
        <p:spPr>
          <a:xfrm>
            <a:off x="398550" y="3428425"/>
            <a:ext cx="83469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GB" sz="2400">
                <a:solidFill>
                  <a:schemeClr val="accent5"/>
                </a:solidFill>
                <a:latin typeface="Poppins SemiBold"/>
                <a:ea typeface="Poppins SemiBold"/>
                <a:cs typeface="Poppins SemiBold"/>
                <a:sym typeface="Poppins SemiBold"/>
              </a:rPr>
              <a:t>Questions and Discussion…</a:t>
            </a:r>
            <a:endParaRPr sz="2400">
              <a:solidFill>
                <a:schemeClr val="accent5"/>
              </a:solidFill>
              <a:latin typeface="Poppins SemiBold"/>
              <a:ea typeface="Poppins SemiBold"/>
              <a:cs typeface="Poppins SemiBold"/>
              <a:sym typeface="Poppins SemiBold"/>
            </a:endParaRPr>
          </a:p>
        </p:txBody>
      </p:sp>
      <p:sp>
        <p:nvSpPr>
          <p:cNvPr id="3099" name="Google Shape;3099;p5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0" name="Shape 2880"/>
        <p:cNvGrpSpPr/>
        <p:nvPr/>
      </p:nvGrpSpPr>
      <p:grpSpPr>
        <a:xfrm>
          <a:off x="0" y="0"/>
          <a:ext cx="0" cy="0"/>
          <a:chOff x="0" y="0"/>
          <a:chExt cx="0" cy="0"/>
        </a:xfrm>
      </p:grpSpPr>
      <p:sp>
        <p:nvSpPr>
          <p:cNvPr id="2881" name="Google Shape;2881;p555"/>
          <p:cNvSpPr txBox="1"/>
          <p:nvPr>
            <p:ph idx="1" type="subTitle"/>
          </p:nvPr>
        </p:nvSpPr>
        <p:spPr>
          <a:xfrm>
            <a:off x="1071750" y="1593675"/>
            <a:ext cx="6800400" cy="794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Introduction to accessible design</a:t>
            </a:r>
            <a:endParaRPr/>
          </a:p>
        </p:txBody>
      </p:sp>
      <p:sp>
        <p:nvSpPr>
          <p:cNvPr id="2882" name="Google Shape;2882;p555"/>
          <p:cNvSpPr txBox="1"/>
          <p:nvPr>
            <p:ph idx="2" type="subTitle"/>
          </p:nvPr>
        </p:nvSpPr>
        <p:spPr>
          <a:xfrm>
            <a:off x="290550" y="1624550"/>
            <a:ext cx="607500" cy="569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a:t>1.</a:t>
            </a:r>
            <a:endParaRPr/>
          </a:p>
        </p:txBody>
      </p:sp>
      <p:sp>
        <p:nvSpPr>
          <p:cNvPr id="2883" name="Google Shape;2883;p555"/>
          <p:cNvSpPr txBox="1"/>
          <p:nvPr>
            <p:ph idx="3" type="subTitle"/>
          </p:nvPr>
        </p:nvSpPr>
        <p:spPr>
          <a:xfrm>
            <a:off x="290550" y="2287050"/>
            <a:ext cx="607500" cy="569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a:t>2.</a:t>
            </a:r>
            <a:endParaRPr/>
          </a:p>
        </p:txBody>
      </p:sp>
      <p:sp>
        <p:nvSpPr>
          <p:cNvPr id="2884" name="Google Shape;2884;p555"/>
          <p:cNvSpPr txBox="1"/>
          <p:nvPr>
            <p:ph idx="4" type="subTitle"/>
          </p:nvPr>
        </p:nvSpPr>
        <p:spPr>
          <a:xfrm>
            <a:off x="290550" y="3612050"/>
            <a:ext cx="607500" cy="569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a:t>4.</a:t>
            </a:r>
            <a:endParaRPr/>
          </a:p>
        </p:txBody>
      </p:sp>
      <p:sp>
        <p:nvSpPr>
          <p:cNvPr id="2885" name="Google Shape;2885;p555"/>
          <p:cNvSpPr txBox="1"/>
          <p:nvPr>
            <p:ph idx="5" type="subTitle"/>
          </p:nvPr>
        </p:nvSpPr>
        <p:spPr>
          <a:xfrm>
            <a:off x="1071750" y="2949550"/>
            <a:ext cx="6800400" cy="794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Examples of psychological accessibility</a:t>
            </a:r>
            <a:endParaRPr/>
          </a:p>
        </p:txBody>
      </p:sp>
      <p:sp>
        <p:nvSpPr>
          <p:cNvPr id="2886" name="Google Shape;2886;p555"/>
          <p:cNvSpPr txBox="1"/>
          <p:nvPr>
            <p:ph idx="6" type="subTitle"/>
          </p:nvPr>
        </p:nvSpPr>
        <p:spPr>
          <a:xfrm>
            <a:off x="1071750" y="3612050"/>
            <a:ext cx="6800400" cy="794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Group discussion </a:t>
            </a:r>
            <a:endParaRPr/>
          </a:p>
        </p:txBody>
      </p:sp>
      <p:sp>
        <p:nvSpPr>
          <p:cNvPr id="2887" name="Google Shape;2887;p555"/>
          <p:cNvSpPr txBox="1"/>
          <p:nvPr>
            <p:ph idx="3" type="subTitle"/>
          </p:nvPr>
        </p:nvSpPr>
        <p:spPr>
          <a:xfrm>
            <a:off x="290550" y="2949538"/>
            <a:ext cx="607500" cy="569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a:t>3.</a:t>
            </a:r>
            <a:endParaRPr/>
          </a:p>
        </p:txBody>
      </p:sp>
      <p:sp>
        <p:nvSpPr>
          <p:cNvPr id="2888" name="Google Shape;2888;p555"/>
          <p:cNvSpPr txBox="1"/>
          <p:nvPr>
            <p:ph idx="5" type="subTitle"/>
          </p:nvPr>
        </p:nvSpPr>
        <p:spPr>
          <a:xfrm>
            <a:off x="1071750" y="2287050"/>
            <a:ext cx="6800400" cy="794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Examples of technical accessibility </a:t>
            </a:r>
            <a:endParaRPr/>
          </a:p>
        </p:txBody>
      </p:sp>
      <p:sp>
        <p:nvSpPr>
          <p:cNvPr id="2889" name="Google Shape;2889;p55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
        <p:nvSpPr>
          <p:cNvPr id="2890" name="Google Shape;2890;p555"/>
          <p:cNvSpPr/>
          <p:nvPr/>
        </p:nvSpPr>
        <p:spPr>
          <a:xfrm>
            <a:off x="1183000" y="1985675"/>
            <a:ext cx="891600" cy="125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555"/>
          <p:cNvSpPr/>
          <p:nvPr/>
        </p:nvSpPr>
        <p:spPr>
          <a:xfrm>
            <a:off x="1183000" y="2668825"/>
            <a:ext cx="891600" cy="1257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p555"/>
          <p:cNvSpPr/>
          <p:nvPr/>
        </p:nvSpPr>
        <p:spPr>
          <a:xfrm>
            <a:off x="1183000" y="3351975"/>
            <a:ext cx="891600" cy="1257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555"/>
          <p:cNvSpPr/>
          <p:nvPr/>
        </p:nvSpPr>
        <p:spPr>
          <a:xfrm>
            <a:off x="1183000" y="3986925"/>
            <a:ext cx="891600" cy="125700"/>
          </a:xfrm>
          <a:prstGeom prst="rect">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94" name="Google Shape;2894;p555"/>
          <p:cNvPicPr preferRelativeResize="0"/>
          <p:nvPr/>
        </p:nvPicPr>
        <p:blipFill>
          <a:blip r:embed="rId3">
            <a:alphaModFix/>
          </a:blip>
          <a:stretch>
            <a:fillRect/>
          </a:stretch>
        </p:blipFill>
        <p:spPr>
          <a:xfrm>
            <a:off x="3995149" y="1335573"/>
            <a:ext cx="680851" cy="340414"/>
          </a:xfrm>
          <a:prstGeom prst="rect">
            <a:avLst/>
          </a:prstGeom>
          <a:noFill/>
          <a:ln>
            <a:noFill/>
          </a:ln>
        </p:spPr>
      </p:pic>
      <p:sp>
        <p:nvSpPr>
          <p:cNvPr id="2895" name="Google Shape;2895;p555"/>
          <p:cNvSpPr/>
          <p:nvPr/>
        </p:nvSpPr>
        <p:spPr>
          <a:xfrm>
            <a:off x="0" y="5008400"/>
            <a:ext cx="839700" cy="125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03" name="Shape 3103"/>
        <p:cNvGrpSpPr/>
        <p:nvPr/>
      </p:nvGrpSpPr>
      <p:grpSpPr>
        <a:xfrm>
          <a:off x="0" y="0"/>
          <a:ext cx="0" cy="0"/>
          <a:chOff x="0" y="0"/>
          <a:chExt cx="0" cy="0"/>
        </a:xfrm>
      </p:grpSpPr>
      <p:sp>
        <p:nvSpPr>
          <p:cNvPr id="3104" name="Google Shape;3104;p573"/>
          <p:cNvSpPr txBox="1"/>
          <p:nvPr>
            <p:ph type="title"/>
          </p:nvPr>
        </p:nvSpPr>
        <p:spPr>
          <a:xfrm>
            <a:off x="452438" y="404813"/>
            <a:ext cx="8239200" cy="537300"/>
          </a:xfrm>
          <a:prstGeom prst="rect">
            <a:avLst/>
          </a:prstGeom>
          <a:noFill/>
          <a:ln>
            <a:noFill/>
          </a:ln>
        </p:spPr>
        <p:txBody>
          <a:bodyPr anchorCtr="0" anchor="t" bIns="19050" lIns="19050" spcFirstLastPara="1" rIns="19050" wrap="square" tIns="19050">
            <a:normAutofit/>
          </a:bodyPr>
          <a:lstStyle/>
          <a:p>
            <a:pPr indent="0" lvl="0" marL="0" rtl="0" algn="l">
              <a:lnSpc>
                <a:spcPct val="80000"/>
              </a:lnSpc>
              <a:spcBef>
                <a:spcPts val="0"/>
              </a:spcBef>
              <a:spcAft>
                <a:spcPts val="0"/>
              </a:spcAft>
              <a:buClr>
                <a:srgbClr val="000000"/>
              </a:buClr>
              <a:buSzPts val="3200"/>
              <a:buFont typeface="Helvetica Neue"/>
              <a:buNone/>
            </a:pPr>
            <a:r>
              <a:rPr b="0" lang="en-GB"/>
              <a:t>Co-creation for </a:t>
            </a:r>
            <a:r>
              <a:rPr b="0" lang="en-GB"/>
              <a:t>accessible</a:t>
            </a:r>
            <a:r>
              <a:rPr b="0" lang="en-GB"/>
              <a:t> design </a:t>
            </a:r>
            <a:endParaRPr b="0"/>
          </a:p>
        </p:txBody>
      </p:sp>
      <p:pic>
        <p:nvPicPr>
          <p:cNvPr descr="Image" id="3105" name="Google Shape;3105;p573"/>
          <p:cNvPicPr preferRelativeResize="0"/>
          <p:nvPr/>
        </p:nvPicPr>
        <p:blipFill rotWithShape="1">
          <a:blip r:embed="rId3">
            <a:alphaModFix/>
          </a:blip>
          <a:srcRect b="0" l="0" r="0" t="0"/>
          <a:stretch/>
        </p:blipFill>
        <p:spPr>
          <a:xfrm>
            <a:off x="5772240" y="1188044"/>
            <a:ext cx="2206700" cy="3199714"/>
          </a:xfrm>
          <a:prstGeom prst="rect">
            <a:avLst/>
          </a:prstGeom>
          <a:noFill/>
          <a:ln>
            <a:noFill/>
          </a:ln>
        </p:spPr>
      </p:pic>
      <p:sp>
        <p:nvSpPr>
          <p:cNvPr id="3106" name="Google Shape;3106;p573"/>
          <p:cNvSpPr txBox="1"/>
          <p:nvPr/>
        </p:nvSpPr>
        <p:spPr>
          <a:xfrm>
            <a:off x="28350" y="4816075"/>
            <a:ext cx="9087300" cy="400200"/>
          </a:xfrm>
          <a:prstGeom prst="rect">
            <a:avLst/>
          </a:prstGeom>
          <a:noFill/>
          <a:ln>
            <a:noFill/>
          </a:ln>
        </p:spPr>
        <p:txBody>
          <a:bodyPr anchorCtr="0" anchor="t" bIns="91425" lIns="91425" spcFirstLastPara="1" rIns="91425" wrap="square" tIns="91425">
            <a:spAutoFit/>
          </a:bodyPr>
          <a:lstStyle/>
          <a:p>
            <a:pPr indent="2400300" lvl="0" marL="0" marR="0" rtl="0" algn="r">
              <a:lnSpc>
                <a:spcPct val="100000"/>
              </a:lnSpc>
              <a:spcBef>
                <a:spcPts val="0"/>
              </a:spcBef>
              <a:spcAft>
                <a:spcPts val="0"/>
              </a:spcAft>
              <a:buClr>
                <a:srgbClr val="000000"/>
              </a:buClr>
              <a:buSzPts val="1400"/>
              <a:buFont typeface="Poppins Light"/>
              <a:buNone/>
            </a:pPr>
            <a:r>
              <a:rPr b="0" i="0" lang="en-GB" sz="1400" u="none" cap="none" strike="noStrike">
                <a:solidFill>
                  <a:srgbClr val="000000"/>
                </a:solidFill>
                <a:latin typeface="Poppins Light"/>
                <a:ea typeface="Poppins Light"/>
                <a:cs typeface="Poppins Light"/>
                <a:sym typeface="Poppins Light"/>
              </a:rPr>
              <a:t>10.5281/zenodo.8164376</a:t>
            </a:r>
            <a:endParaRPr sz="5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10" name="Shape 3110"/>
        <p:cNvGrpSpPr/>
        <p:nvPr/>
      </p:nvGrpSpPr>
      <p:grpSpPr>
        <a:xfrm>
          <a:off x="0" y="0"/>
          <a:ext cx="0" cy="0"/>
          <a:chOff x="0" y="0"/>
          <a:chExt cx="0" cy="0"/>
        </a:xfrm>
      </p:grpSpPr>
      <p:sp>
        <p:nvSpPr>
          <p:cNvPr id="3111" name="Google Shape;3111;p574"/>
          <p:cNvSpPr txBox="1"/>
          <p:nvPr>
            <p:ph idx="4294967295" type="subTitle"/>
          </p:nvPr>
        </p:nvSpPr>
        <p:spPr>
          <a:xfrm>
            <a:off x="452450" y="1094525"/>
            <a:ext cx="7131300" cy="1630500"/>
          </a:xfrm>
          <a:prstGeom prst="rect">
            <a:avLst/>
          </a:prstGeom>
        </p:spPr>
        <p:txBody>
          <a:bodyPr anchorCtr="0" anchor="t" bIns="19050" lIns="19050" spcFirstLastPara="1" rIns="19050" wrap="square" tIns="19050">
            <a:normAutofit fontScale="25000" lnSpcReduction="20000"/>
          </a:bodyPr>
          <a:lstStyle/>
          <a:p>
            <a:pPr indent="-355600" lvl="0" marL="457200" rtl="0" algn="l">
              <a:spcBef>
                <a:spcPts val="1700"/>
              </a:spcBef>
              <a:spcAft>
                <a:spcPts val="0"/>
              </a:spcAft>
              <a:buSzPct val="100000"/>
              <a:buChar char="-"/>
            </a:pPr>
            <a:r>
              <a:rPr lang="en-GB" sz="8000"/>
              <a:t>Before the meeting:</a:t>
            </a:r>
            <a:endParaRPr sz="8000"/>
          </a:p>
          <a:p>
            <a:pPr indent="-355600" lvl="0" marL="914400" rtl="0" algn="l">
              <a:spcBef>
                <a:spcPts val="0"/>
              </a:spcBef>
              <a:spcAft>
                <a:spcPts val="0"/>
              </a:spcAft>
              <a:buSzPct val="100000"/>
              <a:buChar char="-"/>
            </a:pPr>
            <a:r>
              <a:rPr b="1" lang="en-GB" sz="8000"/>
              <a:t>Send invitation and reminder</a:t>
            </a:r>
            <a:endParaRPr b="1" sz="8000"/>
          </a:p>
          <a:p>
            <a:pPr indent="-355600" lvl="0" marL="914400" rtl="0" algn="l">
              <a:spcBef>
                <a:spcPts val="0"/>
              </a:spcBef>
              <a:spcAft>
                <a:spcPts val="0"/>
              </a:spcAft>
              <a:buSzPct val="100000"/>
              <a:buChar char="-"/>
            </a:pPr>
            <a:r>
              <a:rPr b="1" lang="en-GB" sz="8000"/>
              <a:t>Clear instructions: when and how to meet</a:t>
            </a:r>
            <a:endParaRPr b="1" sz="8000"/>
          </a:p>
          <a:p>
            <a:pPr indent="-355600" lvl="0" marL="914400" rtl="0" algn="l">
              <a:spcBef>
                <a:spcPts val="0"/>
              </a:spcBef>
              <a:spcAft>
                <a:spcPts val="0"/>
              </a:spcAft>
              <a:buSzPct val="100000"/>
              <a:buChar char="-"/>
            </a:pPr>
            <a:r>
              <a:rPr b="1" lang="en-GB" sz="8000"/>
              <a:t>Clear agenda so people know what to expect</a:t>
            </a:r>
            <a:endParaRPr b="1" sz="8000"/>
          </a:p>
          <a:p>
            <a:pPr indent="-355600" lvl="0" marL="914400" rtl="0" algn="l">
              <a:spcBef>
                <a:spcPts val="0"/>
              </a:spcBef>
              <a:spcAft>
                <a:spcPts val="0"/>
              </a:spcAft>
              <a:buSzPct val="100000"/>
              <a:buChar char="-"/>
            </a:pPr>
            <a:r>
              <a:rPr lang="en-GB" sz="8000"/>
              <a:t>If there are lots of </a:t>
            </a:r>
            <a:r>
              <a:rPr lang="en-GB" sz="8000"/>
              <a:t>links, have a “base” with everything included so it’s easy to access</a:t>
            </a:r>
            <a:endParaRPr sz="8000"/>
          </a:p>
          <a:p>
            <a:pPr indent="-355600" lvl="0" marL="914400" rtl="0" algn="l">
              <a:spcBef>
                <a:spcPts val="0"/>
              </a:spcBef>
              <a:spcAft>
                <a:spcPts val="0"/>
              </a:spcAft>
              <a:buSzPct val="100000"/>
              <a:buChar char="-"/>
            </a:pPr>
            <a:r>
              <a:rPr lang="en-GB" sz="8000"/>
              <a:t>Risk register</a:t>
            </a:r>
            <a:endParaRPr sz="8000"/>
          </a:p>
          <a:p>
            <a:pPr indent="-355600" lvl="0" marL="914400" rtl="0" algn="l">
              <a:spcBef>
                <a:spcPts val="0"/>
              </a:spcBef>
              <a:spcAft>
                <a:spcPts val="0"/>
              </a:spcAft>
              <a:buSzPct val="100000"/>
              <a:buChar char="-"/>
            </a:pPr>
            <a:r>
              <a:rPr lang="en-GB" sz="8000"/>
              <a:t>Code of conduct </a:t>
            </a:r>
            <a:endParaRPr sz="8000"/>
          </a:p>
          <a:p>
            <a:pPr indent="-355600" lvl="0" marL="914400" rtl="0" algn="l">
              <a:spcBef>
                <a:spcPts val="0"/>
              </a:spcBef>
              <a:spcAft>
                <a:spcPts val="0"/>
              </a:spcAft>
              <a:buSzPct val="100000"/>
              <a:buChar char="-"/>
            </a:pPr>
            <a:r>
              <a:rPr b="1" lang="en-GB" sz="8000"/>
              <a:t>Choose a suitable time: be aware of different time zones and responsibilities people might have (international clock)</a:t>
            </a:r>
            <a:endParaRPr b="1" sz="8000"/>
          </a:p>
          <a:p>
            <a:pPr indent="-355600" lvl="0" marL="914400" rtl="0" algn="l">
              <a:spcBef>
                <a:spcPts val="0"/>
              </a:spcBef>
              <a:spcAft>
                <a:spcPts val="0"/>
              </a:spcAft>
              <a:buSzPct val="100000"/>
              <a:buChar char="-"/>
            </a:pPr>
            <a:r>
              <a:rPr lang="en-GB" sz="8000"/>
              <a:t>Ask! Always give people contact information and invite them to ask if they have any accessibility needs or would like any more information. </a:t>
            </a:r>
            <a:endParaRPr sz="8000"/>
          </a:p>
          <a:p>
            <a:pPr indent="0" lvl="0" marL="457200" rtl="0" algn="l">
              <a:spcBef>
                <a:spcPts val="1700"/>
              </a:spcBef>
              <a:spcAft>
                <a:spcPts val="0"/>
              </a:spcAft>
              <a:buNone/>
            </a:pPr>
            <a:r>
              <a:t/>
            </a:r>
            <a:endParaRPr/>
          </a:p>
          <a:p>
            <a:pPr indent="0" lvl="0" marL="457200" rtl="0" algn="l">
              <a:spcBef>
                <a:spcPts val="1700"/>
              </a:spcBef>
              <a:spcAft>
                <a:spcPts val="0"/>
              </a:spcAft>
              <a:buNone/>
            </a:pPr>
            <a:r>
              <a:t/>
            </a:r>
            <a:endParaRPr/>
          </a:p>
        </p:txBody>
      </p:sp>
      <p:sp>
        <p:nvSpPr>
          <p:cNvPr id="3112" name="Google Shape;3112;p574"/>
          <p:cNvSpPr txBox="1"/>
          <p:nvPr>
            <p:ph type="title"/>
          </p:nvPr>
        </p:nvSpPr>
        <p:spPr>
          <a:xfrm>
            <a:off x="452438" y="404813"/>
            <a:ext cx="8239200" cy="537300"/>
          </a:xfrm>
          <a:prstGeom prst="rect">
            <a:avLst/>
          </a:prstGeom>
          <a:noFill/>
          <a:ln>
            <a:noFill/>
          </a:ln>
        </p:spPr>
        <p:txBody>
          <a:bodyPr anchorCtr="0" anchor="t" bIns="19050" lIns="19050" spcFirstLastPara="1" rIns="19050" wrap="square" tIns="19050">
            <a:normAutofit/>
          </a:bodyPr>
          <a:lstStyle/>
          <a:p>
            <a:pPr indent="0" lvl="0" marL="0" rtl="0" algn="l">
              <a:lnSpc>
                <a:spcPct val="80000"/>
              </a:lnSpc>
              <a:spcBef>
                <a:spcPts val="0"/>
              </a:spcBef>
              <a:spcAft>
                <a:spcPts val="0"/>
              </a:spcAft>
              <a:buClr>
                <a:srgbClr val="000000"/>
              </a:buClr>
              <a:buSzPts val="3200"/>
              <a:buFont typeface="Helvetica Neue"/>
              <a:buNone/>
            </a:pPr>
            <a:r>
              <a:rPr b="0" lang="en-GB"/>
              <a:t>Running (virtual) events</a:t>
            </a:r>
            <a:endParaRPr b="0"/>
          </a:p>
        </p:txBody>
      </p:sp>
      <p:sp>
        <p:nvSpPr>
          <p:cNvPr id="3113" name="Google Shape;3113;p574"/>
          <p:cNvSpPr txBox="1"/>
          <p:nvPr/>
        </p:nvSpPr>
        <p:spPr>
          <a:xfrm>
            <a:off x="28350" y="4816075"/>
            <a:ext cx="9087300" cy="400200"/>
          </a:xfrm>
          <a:prstGeom prst="rect">
            <a:avLst/>
          </a:prstGeom>
          <a:noFill/>
          <a:ln>
            <a:noFill/>
          </a:ln>
        </p:spPr>
        <p:txBody>
          <a:bodyPr anchorCtr="0" anchor="t" bIns="91425" lIns="91425" spcFirstLastPara="1" rIns="91425" wrap="square" tIns="91425">
            <a:spAutoFit/>
          </a:bodyPr>
          <a:lstStyle/>
          <a:p>
            <a:pPr indent="2400300" lvl="0" marL="0" marR="0" rtl="0" algn="r">
              <a:lnSpc>
                <a:spcPct val="100000"/>
              </a:lnSpc>
              <a:spcBef>
                <a:spcPts val="0"/>
              </a:spcBef>
              <a:spcAft>
                <a:spcPts val="0"/>
              </a:spcAft>
              <a:buClr>
                <a:srgbClr val="000000"/>
              </a:buClr>
              <a:buSzPts val="1400"/>
              <a:buFont typeface="Poppins Light"/>
              <a:buNone/>
            </a:pPr>
            <a:r>
              <a:rPr b="0" i="0" lang="en-GB" sz="1400" u="none" cap="none" strike="noStrike">
                <a:solidFill>
                  <a:srgbClr val="000000"/>
                </a:solidFill>
                <a:latin typeface="Poppins Light"/>
                <a:ea typeface="Poppins Light"/>
                <a:cs typeface="Poppins Light"/>
                <a:sym typeface="Poppins Light"/>
              </a:rPr>
              <a:t>10.5281/zenodo.8164376</a:t>
            </a:r>
            <a:endParaRPr sz="5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17" name="Shape 3117"/>
        <p:cNvGrpSpPr/>
        <p:nvPr/>
      </p:nvGrpSpPr>
      <p:grpSpPr>
        <a:xfrm>
          <a:off x="0" y="0"/>
          <a:ext cx="0" cy="0"/>
          <a:chOff x="0" y="0"/>
          <a:chExt cx="0" cy="0"/>
        </a:xfrm>
      </p:grpSpPr>
      <p:sp>
        <p:nvSpPr>
          <p:cNvPr id="3118" name="Google Shape;3118;p575"/>
          <p:cNvSpPr txBox="1"/>
          <p:nvPr>
            <p:ph type="title"/>
          </p:nvPr>
        </p:nvSpPr>
        <p:spPr>
          <a:xfrm>
            <a:off x="452438" y="404813"/>
            <a:ext cx="8239200" cy="537300"/>
          </a:xfrm>
          <a:prstGeom prst="rect">
            <a:avLst/>
          </a:prstGeom>
          <a:noFill/>
          <a:ln>
            <a:noFill/>
          </a:ln>
        </p:spPr>
        <p:txBody>
          <a:bodyPr anchorCtr="0" anchor="t" bIns="19050" lIns="19050" spcFirstLastPara="1" rIns="19050" wrap="square" tIns="19050">
            <a:normAutofit/>
          </a:bodyPr>
          <a:lstStyle/>
          <a:p>
            <a:pPr indent="0" lvl="0" marL="0" rtl="0" algn="l">
              <a:lnSpc>
                <a:spcPct val="80000"/>
              </a:lnSpc>
              <a:spcBef>
                <a:spcPts val="0"/>
              </a:spcBef>
              <a:spcAft>
                <a:spcPts val="0"/>
              </a:spcAft>
              <a:buClr>
                <a:srgbClr val="000000"/>
              </a:buClr>
              <a:buSzPts val="3200"/>
              <a:buFont typeface="Helvetica Neue"/>
              <a:buNone/>
            </a:pPr>
            <a:r>
              <a:rPr b="0" lang="en-GB"/>
              <a:t>During the session…</a:t>
            </a:r>
            <a:endParaRPr b="0"/>
          </a:p>
        </p:txBody>
      </p:sp>
      <p:sp>
        <p:nvSpPr>
          <p:cNvPr id="3119" name="Google Shape;3119;p575"/>
          <p:cNvSpPr txBox="1"/>
          <p:nvPr/>
        </p:nvSpPr>
        <p:spPr>
          <a:xfrm>
            <a:off x="28350" y="4816075"/>
            <a:ext cx="9087300" cy="400200"/>
          </a:xfrm>
          <a:prstGeom prst="rect">
            <a:avLst/>
          </a:prstGeom>
          <a:noFill/>
          <a:ln>
            <a:noFill/>
          </a:ln>
        </p:spPr>
        <p:txBody>
          <a:bodyPr anchorCtr="0" anchor="t" bIns="91425" lIns="91425" spcFirstLastPara="1" rIns="91425" wrap="square" tIns="91425">
            <a:spAutoFit/>
          </a:bodyPr>
          <a:lstStyle/>
          <a:p>
            <a:pPr indent="2400300" lvl="0" marL="0" marR="0" rtl="0" algn="r">
              <a:lnSpc>
                <a:spcPct val="100000"/>
              </a:lnSpc>
              <a:spcBef>
                <a:spcPts val="0"/>
              </a:spcBef>
              <a:spcAft>
                <a:spcPts val="0"/>
              </a:spcAft>
              <a:buClr>
                <a:srgbClr val="000000"/>
              </a:buClr>
              <a:buSzPts val="1400"/>
              <a:buFont typeface="Poppins Light"/>
              <a:buNone/>
            </a:pPr>
            <a:r>
              <a:rPr b="0" i="0" lang="en-GB" sz="1400" u="none" cap="none" strike="noStrike">
                <a:solidFill>
                  <a:srgbClr val="000000"/>
                </a:solidFill>
                <a:latin typeface="Poppins Light"/>
                <a:ea typeface="Poppins Light"/>
                <a:cs typeface="Poppins Light"/>
                <a:sym typeface="Poppins Light"/>
              </a:rPr>
              <a:t>10.5281/zenodo.8164376</a:t>
            </a:r>
            <a:endParaRPr sz="500"/>
          </a:p>
        </p:txBody>
      </p:sp>
      <p:sp>
        <p:nvSpPr>
          <p:cNvPr id="3120" name="Google Shape;3120;p575"/>
          <p:cNvSpPr txBox="1"/>
          <p:nvPr>
            <p:ph idx="4294967295" type="subTitle"/>
          </p:nvPr>
        </p:nvSpPr>
        <p:spPr>
          <a:xfrm>
            <a:off x="452450" y="1094525"/>
            <a:ext cx="7131300" cy="1630500"/>
          </a:xfrm>
          <a:prstGeom prst="rect">
            <a:avLst/>
          </a:prstGeom>
        </p:spPr>
        <p:txBody>
          <a:bodyPr anchorCtr="0" anchor="t" bIns="19050" lIns="19050" spcFirstLastPara="1" rIns="19050" wrap="square" tIns="19050">
            <a:normAutofit fontScale="25000" lnSpcReduction="20000"/>
          </a:bodyPr>
          <a:lstStyle/>
          <a:p>
            <a:pPr indent="-355600" lvl="0" marL="457200" rtl="0" algn="l">
              <a:spcBef>
                <a:spcPts val="1700"/>
              </a:spcBef>
              <a:spcAft>
                <a:spcPts val="0"/>
              </a:spcAft>
              <a:buSzPct val="100000"/>
              <a:buChar char="-"/>
            </a:pPr>
            <a:r>
              <a:rPr lang="en-GB" sz="8000"/>
              <a:t>Have time for ice-breaker question and for people to arrive and settle in</a:t>
            </a:r>
            <a:endParaRPr sz="8000"/>
          </a:p>
          <a:p>
            <a:pPr indent="-355600" lvl="0" marL="457200" rtl="0" algn="l">
              <a:spcBef>
                <a:spcPts val="0"/>
              </a:spcBef>
              <a:spcAft>
                <a:spcPts val="0"/>
              </a:spcAft>
              <a:buSzPct val="100000"/>
              <a:buChar char="-"/>
            </a:pPr>
            <a:r>
              <a:rPr lang="en-GB" sz="8000"/>
              <a:t>Run through the code of conduct </a:t>
            </a:r>
            <a:endParaRPr sz="8000"/>
          </a:p>
          <a:p>
            <a:pPr indent="-355600" lvl="0" marL="457200" rtl="0" algn="l">
              <a:spcBef>
                <a:spcPts val="0"/>
              </a:spcBef>
              <a:spcAft>
                <a:spcPts val="0"/>
              </a:spcAft>
              <a:buSzPct val="100000"/>
              <a:buChar char="-"/>
            </a:pPr>
            <a:r>
              <a:rPr lang="en-GB" sz="8000"/>
              <a:t>Share a timer and agenda so people can keep track of it</a:t>
            </a:r>
            <a:endParaRPr sz="8000"/>
          </a:p>
          <a:p>
            <a:pPr indent="-355600" lvl="0" marL="457200" rtl="0" algn="l">
              <a:spcBef>
                <a:spcPts val="0"/>
              </a:spcBef>
              <a:spcAft>
                <a:spcPts val="0"/>
              </a:spcAft>
              <a:buSzPct val="100000"/>
              <a:buChar char="-"/>
            </a:pPr>
            <a:r>
              <a:rPr lang="en-GB" sz="8000"/>
              <a:t>Shared timer</a:t>
            </a:r>
            <a:endParaRPr sz="8000"/>
          </a:p>
          <a:p>
            <a:pPr indent="-355600" lvl="0" marL="457200" rtl="0" algn="l">
              <a:spcBef>
                <a:spcPts val="0"/>
              </a:spcBef>
              <a:spcAft>
                <a:spcPts val="0"/>
              </a:spcAft>
              <a:buSzPct val="100000"/>
              <a:buChar char="-"/>
            </a:pPr>
            <a:r>
              <a:rPr b="1" lang="en-GB" sz="8000"/>
              <a:t>Have regular breaks if your session is long</a:t>
            </a:r>
            <a:endParaRPr b="1" sz="8000"/>
          </a:p>
          <a:p>
            <a:pPr indent="-355600" lvl="0" marL="457200" rtl="0" algn="l">
              <a:spcBef>
                <a:spcPts val="0"/>
              </a:spcBef>
              <a:spcAft>
                <a:spcPts val="0"/>
              </a:spcAft>
              <a:buSzPct val="100000"/>
              <a:buChar char="-"/>
            </a:pPr>
            <a:r>
              <a:rPr b="1" lang="en-GB" sz="8000"/>
              <a:t>Include captions (e.g. otter.ai)</a:t>
            </a:r>
            <a:endParaRPr b="1" sz="8000"/>
          </a:p>
          <a:p>
            <a:pPr indent="-355600" lvl="0" marL="457200" rtl="0" algn="l">
              <a:spcBef>
                <a:spcPts val="0"/>
              </a:spcBef>
              <a:spcAft>
                <a:spcPts val="0"/>
              </a:spcAft>
              <a:buSzPct val="100000"/>
              <a:buChar char="-"/>
            </a:pPr>
            <a:r>
              <a:rPr lang="en-GB" sz="8000"/>
              <a:t>Facilitate discussions</a:t>
            </a:r>
            <a:endParaRPr sz="8000"/>
          </a:p>
          <a:p>
            <a:pPr indent="-355600" lvl="0" marL="457200" rtl="0" algn="l">
              <a:spcBef>
                <a:spcPts val="0"/>
              </a:spcBef>
              <a:spcAft>
                <a:spcPts val="0"/>
              </a:spcAft>
              <a:buSzPct val="100000"/>
              <a:buChar char="-"/>
            </a:pPr>
            <a:r>
              <a:rPr b="1" lang="en-GB" sz="8000"/>
              <a:t>Have a “calm room”</a:t>
            </a:r>
            <a:endParaRPr b="1" sz="8000"/>
          </a:p>
          <a:p>
            <a:pPr indent="-355600" lvl="0" marL="457200" rtl="0" algn="l">
              <a:spcBef>
                <a:spcPts val="0"/>
              </a:spcBef>
              <a:spcAft>
                <a:spcPts val="0"/>
              </a:spcAft>
              <a:buSzPct val="100000"/>
              <a:buChar char="-"/>
            </a:pPr>
            <a:r>
              <a:rPr b="1" lang="en-GB" sz="8000"/>
              <a:t>Give different options for participation (writing or speaking)</a:t>
            </a:r>
            <a:endParaRPr b="1" sz="8000"/>
          </a:p>
          <a:p>
            <a:pPr indent="-355600" lvl="0" marL="457200" rtl="0" algn="l">
              <a:spcBef>
                <a:spcPts val="0"/>
              </a:spcBef>
              <a:spcAft>
                <a:spcPts val="0"/>
              </a:spcAft>
              <a:buSzPct val="100000"/>
              <a:buChar char="-"/>
            </a:pPr>
            <a:r>
              <a:rPr lang="en-GB" sz="8000"/>
              <a:t>Thank people for their time</a:t>
            </a:r>
            <a:endParaRPr sz="8000"/>
          </a:p>
          <a:p>
            <a:pPr indent="-355600" lvl="0" marL="457200" rtl="0" algn="l">
              <a:spcBef>
                <a:spcPts val="0"/>
              </a:spcBef>
              <a:spcAft>
                <a:spcPts val="0"/>
              </a:spcAft>
              <a:buSzPct val="100000"/>
              <a:buChar char="-"/>
            </a:pPr>
            <a:r>
              <a:rPr lang="en-GB" sz="8000"/>
              <a:t>Clear follow-ups and actions </a:t>
            </a:r>
            <a:endParaRPr sz="8000"/>
          </a:p>
          <a:p>
            <a:pPr indent="0" lvl="0" marL="0" rtl="0" algn="l">
              <a:spcBef>
                <a:spcPts val="1700"/>
              </a:spcBef>
              <a:spcAft>
                <a:spcPts val="0"/>
              </a:spcAft>
              <a:buNone/>
            </a:pPr>
            <a:r>
              <a:t/>
            </a:r>
            <a:endParaRPr/>
          </a:p>
          <a:p>
            <a:pPr indent="0" lvl="0" marL="0" rtl="0" algn="l">
              <a:spcBef>
                <a:spcPts val="170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24" name="Shape 3124"/>
        <p:cNvGrpSpPr/>
        <p:nvPr/>
      </p:nvGrpSpPr>
      <p:grpSpPr>
        <a:xfrm>
          <a:off x="0" y="0"/>
          <a:ext cx="0" cy="0"/>
          <a:chOff x="0" y="0"/>
          <a:chExt cx="0" cy="0"/>
        </a:xfrm>
      </p:grpSpPr>
      <p:sp>
        <p:nvSpPr>
          <p:cNvPr id="3125" name="Google Shape;3125;p576"/>
          <p:cNvSpPr txBox="1"/>
          <p:nvPr>
            <p:ph type="title"/>
          </p:nvPr>
        </p:nvSpPr>
        <p:spPr>
          <a:xfrm>
            <a:off x="452438" y="404813"/>
            <a:ext cx="8239200" cy="537300"/>
          </a:xfrm>
          <a:prstGeom prst="rect">
            <a:avLst/>
          </a:prstGeom>
          <a:noFill/>
          <a:ln>
            <a:noFill/>
          </a:ln>
        </p:spPr>
        <p:txBody>
          <a:bodyPr anchorCtr="0" anchor="t" bIns="19050" lIns="19050" spcFirstLastPara="1" rIns="19050" wrap="square" tIns="19050">
            <a:normAutofit/>
          </a:bodyPr>
          <a:lstStyle/>
          <a:p>
            <a:pPr indent="0" lvl="0" marL="0" rtl="0" algn="l">
              <a:lnSpc>
                <a:spcPct val="80000"/>
              </a:lnSpc>
              <a:spcBef>
                <a:spcPts val="0"/>
              </a:spcBef>
              <a:spcAft>
                <a:spcPts val="0"/>
              </a:spcAft>
              <a:buClr>
                <a:srgbClr val="000000"/>
              </a:buClr>
              <a:buSzPts val="3200"/>
              <a:buFont typeface="Helvetica Neue"/>
              <a:buNone/>
            </a:pPr>
            <a:r>
              <a:rPr b="0" lang="en-GB"/>
              <a:t>Good facilitation</a:t>
            </a:r>
            <a:endParaRPr b="0"/>
          </a:p>
        </p:txBody>
      </p:sp>
      <p:sp>
        <p:nvSpPr>
          <p:cNvPr id="3126" name="Google Shape;3126;p576"/>
          <p:cNvSpPr txBox="1"/>
          <p:nvPr/>
        </p:nvSpPr>
        <p:spPr>
          <a:xfrm>
            <a:off x="28350" y="4816075"/>
            <a:ext cx="9087300" cy="400200"/>
          </a:xfrm>
          <a:prstGeom prst="rect">
            <a:avLst/>
          </a:prstGeom>
          <a:noFill/>
          <a:ln>
            <a:noFill/>
          </a:ln>
        </p:spPr>
        <p:txBody>
          <a:bodyPr anchorCtr="0" anchor="t" bIns="91425" lIns="91425" spcFirstLastPara="1" rIns="91425" wrap="square" tIns="91425">
            <a:spAutoFit/>
          </a:bodyPr>
          <a:lstStyle/>
          <a:p>
            <a:pPr indent="2400300" lvl="0" marL="0" marR="0" rtl="0" algn="r">
              <a:lnSpc>
                <a:spcPct val="100000"/>
              </a:lnSpc>
              <a:spcBef>
                <a:spcPts val="0"/>
              </a:spcBef>
              <a:spcAft>
                <a:spcPts val="0"/>
              </a:spcAft>
              <a:buClr>
                <a:srgbClr val="000000"/>
              </a:buClr>
              <a:buSzPts val="1400"/>
              <a:buFont typeface="Poppins Light"/>
              <a:buNone/>
            </a:pPr>
            <a:r>
              <a:rPr b="0" i="0" lang="en-GB" sz="1400" u="none" cap="none" strike="noStrike">
                <a:solidFill>
                  <a:srgbClr val="000000"/>
                </a:solidFill>
                <a:latin typeface="Poppins Light"/>
                <a:ea typeface="Poppins Light"/>
                <a:cs typeface="Poppins Light"/>
                <a:sym typeface="Poppins Light"/>
              </a:rPr>
              <a:t>10.5281/zenodo.8164376</a:t>
            </a:r>
            <a:endParaRPr sz="500"/>
          </a:p>
        </p:txBody>
      </p:sp>
      <p:sp>
        <p:nvSpPr>
          <p:cNvPr id="3127" name="Google Shape;3127;p576"/>
          <p:cNvSpPr txBox="1"/>
          <p:nvPr>
            <p:ph idx="4294967295" type="subTitle"/>
          </p:nvPr>
        </p:nvSpPr>
        <p:spPr>
          <a:xfrm>
            <a:off x="452450" y="942125"/>
            <a:ext cx="7131300" cy="1630500"/>
          </a:xfrm>
          <a:prstGeom prst="rect">
            <a:avLst/>
          </a:prstGeom>
        </p:spPr>
        <p:txBody>
          <a:bodyPr anchorCtr="0" anchor="t" bIns="19050" lIns="19050" spcFirstLastPara="1" rIns="19050" wrap="square" tIns="19050">
            <a:normAutofit fontScale="25000" lnSpcReduction="20000"/>
          </a:bodyPr>
          <a:lstStyle/>
          <a:p>
            <a:pPr indent="-355600" lvl="0" marL="457200" rtl="0" algn="l">
              <a:spcBef>
                <a:spcPts val="1700"/>
              </a:spcBef>
              <a:spcAft>
                <a:spcPts val="0"/>
              </a:spcAft>
              <a:buSzPct val="100000"/>
              <a:buChar char="-"/>
            </a:pPr>
            <a:r>
              <a:rPr lang="en-GB" sz="8000"/>
              <a:t>Welcome people and give them a sense of what to expect</a:t>
            </a:r>
            <a:endParaRPr sz="8000"/>
          </a:p>
          <a:p>
            <a:pPr indent="-355600" lvl="0" marL="457200" rtl="0" algn="l">
              <a:spcBef>
                <a:spcPts val="0"/>
              </a:spcBef>
              <a:spcAft>
                <a:spcPts val="0"/>
              </a:spcAft>
              <a:buSzPct val="100000"/>
              <a:buChar char="-"/>
            </a:pPr>
            <a:r>
              <a:rPr lang="en-GB" sz="8000"/>
              <a:t>Give everyone an equal opportunity to speak, but don’t force anyone to</a:t>
            </a:r>
            <a:endParaRPr sz="8000"/>
          </a:p>
          <a:p>
            <a:pPr indent="-355600" lvl="0" marL="457200" rtl="0" algn="l">
              <a:spcBef>
                <a:spcPts val="0"/>
              </a:spcBef>
              <a:spcAft>
                <a:spcPts val="0"/>
              </a:spcAft>
              <a:buSzPct val="100000"/>
              <a:buChar char="-"/>
            </a:pPr>
            <a:r>
              <a:rPr lang="en-GB" sz="8000"/>
              <a:t>Zoom hands are helpful! </a:t>
            </a:r>
            <a:endParaRPr sz="8000"/>
          </a:p>
          <a:p>
            <a:pPr indent="-355600" lvl="0" marL="457200" rtl="0" algn="l">
              <a:spcBef>
                <a:spcPts val="0"/>
              </a:spcBef>
              <a:spcAft>
                <a:spcPts val="0"/>
              </a:spcAft>
              <a:buSzPct val="100000"/>
              <a:buChar char="-"/>
            </a:pPr>
            <a:r>
              <a:rPr lang="en-GB" sz="8000"/>
              <a:t>Some people have different kinds of social interaction than others,- this isn’t being rude, but you may need to interrupt in order to allow the conversation to move on</a:t>
            </a:r>
            <a:endParaRPr sz="8000"/>
          </a:p>
          <a:p>
            <a:pPr indent="-355600" lvl="0" marL="457200" rtl="0" algn="l">
              <a:spcBef>
                <a:spcPts val="0"/>
              </a:spcBef>
              <a:spcAft>
                <a:spcPts val="0"/>
              </a:spcAft>
              <a:buSzPct val="100000"/>
              <a:buChar char="-"/>
            </a:pPr>
            <a:r>
              <a:rPr lang="en-GB" sz="8000"/>
              <a:t>Act swiftly if someone is offensive or breaks the code of conduct - you have a duty of care</a:t>
            </a:r>
            <a:endParaRPr sz="8000"/>
          </a:p>
          <a:p>
            <a:pPr indent="-355600" lvl="0" marL="457200" rtl="0" algn="l">
              <a:spcBef>
                <a:spcPts val="0"/>
              </a:spcBef>
              <a:spcAft>
                <a:spcPts val="0"/>
              </a:spcAft>
              <a:buSzPct val="100000"/>
              <a:buChar char="-"/>
            </a:pPr>
            <a:r>
              <a:rPr lang="en-GB" sz="8000"/>
              <a:t>Stick to the agenda! If you want to change it, tell the group (or even better, ask)</a:t>
            </a:r>
            <a:endParaRPr sz="8000"/>
          </a:p>
          <a:p>
            <a:pPr indent="-355600" lvl="0" marL="457200" rtl="0" algn="l">
              <a:spcBef>
                <a:spcPts val="0"/>
              </a:spcBef>
              <a:spcAft>
                <a:spcPts val="0"/>
              </a:spcAft>
              <a:buSzPct val="100000"/>
              <a:buChar char="-"/>
            </a:pPr>
            <a:r>
              <a:rPr b="1" lang="en-GB" sz="8000"/>
              <a:t>Give people ways of raising things privately, e.g. using the private chat</a:t>
            </a:r>
            <a:endParaRPr b="1" sz="8000"/>
          </a:p>
          <a:p>
            <a:pPr indent="-355600" lvl="0" marL="457200" rtl="0" algn="l">
              <a:spcBef>
                <a:spcPts val="0"/>
              </a:spcBef>
              <a:spcAft>
                <a:spcPts val="0"/>
              </a:spcAft>
              <a:buSzPct val="100000"/>
              <a:buChar char="-"/>
            </a:pPr>
            <a:r>
              <a:rPr lang="en-GB" sz="8000"/>
              <a:t>Don’t belittle anyone or allow anyone to be belittled by others</a:t>
            </a:r>
            <a:endParaRPr sz="8000"/>
          </a:p>
          <a:p>
            <a:pPr indent="-355600" lvl="0" marL="457200" rtl="0" algn="l">
              <a:spcBef>
                <a:spcPts val="0"/>
              </a:spcBef>
              <a:spcAft>
                <a:spcPts val="0"/>
              </a:spcAft>
              <a:buSzPct val="100000"/>
              <a:buChar char="-"/>
            </a:pPr>
            <a:r>
              <a:rPr lang="en-GB" sz="8000"/>
              <a:t>Be sensitive to people’s lived experience - everyone is an expert in their own experience</a:t>
            </a:r>
            <a:endParaRPr sz="8000"/>
          </a:p>
          <a:p>
            <a:pPr indent="-355600" lvl="0" marL="457200" rtl="0" algn="l">
              <a:spcBef>
                <a:spcPts val="0"/>
              </a:spcBef>
              <a:spcAft>
                <a:spcPts val="0"/>
              </a:spcAft>
              <a:buSzPct val="100000"/>
              <a:buChar char="-"/>
            </a:pPr>
            <a:r>
              <a:rPr lang="en-GB" sz="8000"/>
              <a:t>All questions are useful </a:t>
            </a:r>
            <a:endParaRPr sz="8000"/>
          </a:p>
          <a:p>
            <a:pPr indent="0" lvl="0" marL="0" rtl="0" algn="l">
              <a:spcBef>
                <a:spcPts val="1700"/>
              </a:spcBef>
              <a:spcAft>
                <a:spcPts val="0"/>
              </a:spcAft>
              <a:buNone/>
            </a:pPr>
            <a:r>
              <a:t/>
            </a:r>
            <a:endParaRPr/>
          </a:p>
          <a:p>
            <a:pPr indent="0" lvl="0" marL="0" rtl="0" algn="l">
              <a:spcBef>
                <a:spcPts val="170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31" name="Shape 3131"/>
        <p:cNvGrpSpPr/>
        <p:nvPr/>
      </p:nvGrpSpPr>
      <p:grpSpPr>
        <a:xfrm>
          <a:off x="0" y="0"/>
          <a:ext cx="0" cy="0"/>
          <a:chOff x="0" y="0"/>
          <a:chExt cx="0" cy="0"/>
        </a:xfrm>
      </p:grpSpPr>
      <p:sp>
        <p:nvSpPr>
          <p:cNvPr id="3132" name="Google Shape;3132;p57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Contents - planning - approx 10 minutes  </a:t>
            </a:r>
            <a:endParaRPr/>
          </a:p>
        </p:txBody>
      </p:sp>
      <p:sp>
        <p:nvSpPr>
          <p:cNvPr id="3133" name="Google Shape;3133;p57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55000" lnSpcReduction="20000"/>
          </a:bodyPr>
          <a:lstStyle/>
          <a:p>
            <a:pPr indent="-291465" lvl="0" marL="457200" rtl="0" algn="l">
              <a:spcBef>
                <a:spcPts val="0"/>
              </a:spcBef>
              <a:spcAft>
                <a:spcPts val="0"/>
              </a:spcAft>
              <a:buSzPct val="100000"/>
              <a:buChar char="●"/>
            </a:pPr>
            <a:r>
              <a:rPr lang="en-GB"/>
              <a:t>Intro: </a:t>
            </a:r>
            <a:endParaRPr/>
          </a:p>
          <a:p>
            <a:pPr indent="-277494" lvl="1" marL="914400" rtl="0" algn="l">
              <a:spcBef>
                <a:spcPts val="0"/>
              </a:spcBef>
              <a:spcAft>
                <a:spcPts val="0"/>
              </a:spcAft>
              <a:buSzPct val="100000"/>
              <a:buChar char="○"/>
            </a:pPr>
            <a:r>
              <a:rPr lang="en-GB"/>
              <a:t>Why accessibility? </a:t>
            </a:r>
            <a:endParaRPr/>
          </a:p>
          <a:p>
            <a:pPr indent="-277494" lvl="1" marL="914400" rtl="0" algn="l">
              <a:spcBef>
                <a:spcPts val="0"/>
              </a:spcBef>
              <a:spcAft>
                <a:spcPts val="0"/>
              </a:spcAft>
              <a:buSzPct val="100000"/>
              <a:buChar char="○"/>
            </a:pPr>
            <a:r>
              <a:rPr lang="en-GB"/>
              <a:t>Many different forms of accessibility </a:t>
            </a:r>
            <a:endParaRPr/>
          </a:p>
          <a:p>
            <a:pPr indent="-277494" lvl="1" marL="914400" rtl="0" algn="l">
              <a:spcBef>
                <a:spcPts val="0"/>
              </a:spcBef>
              <a:spcAft>
                <a:spcPts val="0"/>
              </a:spcAft>
              <a:buSzPct val="100000"/>
              <a:buChar char="○"/>
            </a:pPr>
            <a:r>
              <a:rPr lang="en-GB"/>
              <a:t>Depend on context </a:t>
            </a:r>
            <a:endParaRPr/>
          </a:p>
          <a:p>
            <a:pPr indent="-277494" lvl="2" marL="1371600" rtl="0" algn="l">
              <a:spcBef>
                <a:spcPts val="0"/>
              </a:spcBef>
              <a:spcAft>
                <a:spcPts val="0"/>
              </a:spcAft>
              <a:buSzPct val="100000"/>
              <a:buChar char="■"/>
            </a:pPr>
            <a:r>
              <a:rPr lang="en-GB"/>
              <a:t>(in-person most “known”, give examples) </a:t>
            </a:r>
            <a:endParaRPr/>
          </a:p>
          <a:p>
            <a:pPr indent="-277494" lvl="2" marL="1371600" rtl="0" algn="l">
              <a:spcBef>
                <a:spcPts val="0"/>
              </a:spcBef>
              <a:spcAft>
                <a:spcPts val="0"/>
              </a:spcAft>
              <a:buSzPct val="100000"/>
              <a:buChar char="■"/>
            </a:pPr>
            <a:r>
              <a:rPr lang="en-GB"/>
              <a:t>For making websites</a:t>
            </a:r>
            <a:endParaRPr/>
          </a:p>
          <a:p>
            <a:pPr indent="-277494" lvl="2" marL="1371600" rtl="0" algn="l">
              <a:spcBef>
                <a:spcPts val="0"/>
              </a:spcBef>
              <a:spcAft>
                <a:spcPts val="0"/>
              </a:spcAft>
              <a:buSzPct val="100000"/>
              <a:buChar char="■"/>
            </a:pPr>
            <a:r>
              <a:rPr lang="en-GB"/>
              <a:t>For making virtual meetings accessible </a:t>
            </a:r>
            <a:endParaRPr/>
          </a:p>
          <a:p>
            <a:pPr indent="-291465" lvl="0" marL="457200" rtl="0" algn="l">
              <a:spcBef>
                <a:spcPts val="0"/>
              </a:spcBef>
              <a:spcAft>
                <a:spcPts val="0"/>
              </a:spcAft>
              <a:buSzPct val="100000"/>
              <a:buChar char="●"/>
            </a:pPr>
            <a:r>
              <a:rPr lang="en-GB"/>
              <a:t>Accessible Web Design</a:t>
            </a:r>
            <a:endParaRPr/>
          </a:p>
          <a:p>
            <a:pPr indent="-277494" lvl="1" marL="914400" rtl="0" algn="l">
              <a:spcBef>
                <a:spcPts val="0"/>
              </a:spcBef>
              <a:spcAft>
                <a:spcPts val="0"/>
              </a:spcAft>
              <a:buSzPct val="100000"/>
              <a:buChar char="○"/>
            </a:pPr>
            <a:r>
              <a:rPr lang="en-GB"/>
              <a:t>Alt-text</a:t>
            </a:r>
            <a:endParaRPr/>
          </a:p>
          <a:p>
            <a:pPr indent="-277494" lvl="1" marL="914400" rtl="0" algn="l">
              <a:spcBef>
                <a:spcPts val="0"/>
              </a:spcBef>
              <a:spcAft>
                <a:spcPts val="0"/>
              </a:spcAft>
              <a:buSzPct val="100000"/>
              <a:buChar char="○"/>
            </a:pPr>
            <a:r>
              <a:rPr lang="en-GB"/>
              <a:t>Colour palette</a:t>
            </a:r>
            <a:endParaRPr/>
          </a:p>
          <a:p>
            <a:pPr indent="-277494" lvl="1" marL="914400" rtl="0" algn="l">
              <a:spcBef>
                <a:spcPts val="0"/>
              </a:spcBef>
              <a:spcAft>
                <a:spcPts val="0"/>
              </a:spcAft>
              <a:buSzPct val="100000"/>
              <a:buChar char="○"/>
            </a:pPr>
            <a:r>
              <a:rPr lang="en-GB"/>
              <a:t>Busy vs. streamlined </a:t>
            </a:r>
            <a:endParaRPr/>
          </a:p>
          <a:p>
            <a:pPr indent="-277494" lvl="1" marL="914400" rtl="0" algn="l">
              <a:spcBef>
                <a:spcPts val="0"/>
              </a:spcBef>
              <a:spcAft>
                <a:spcPts val="0"/>
              </a:spcAft>
              <a:buSzPct val="100000"/>
              <a:buChar char="○"/>
            </a:pPr>
            <a:r>
              <a:rPr lang="en-GB"/>
              <a:t>Sensory overwhelm </a:t>
            </a:r>
            <a:endParaRPr/>
          </a:p>
          <a:p>
            <a:pPr indent="-277494" lvl="1" marL="914400" rtl="0" algn="l">
              <a:spcBef>
                <a:spcPts val="0"/>
              </a:spcBef>
              <a:spcAft>
                <a:spcPts val="0"/>
              </a:spcAft>
              <a:buSzPct val="100000"/>
              <a:buChar char="○"/>
            </a:pPr>
            <a:r>
              <a:rPr lang="en-GB"/>
              <a:t>Navigation </a:t>
            </a:r>
            <a:endParaRPr/>
          </a:p>
          <a:p>
            <a:pPr indent="-277494" lvl="1" marL="914400" rtl="0" algn="l">
              <a:spcBef>
                <a:spcPts val="0"/>
              </a:spcBef>
              <a:spcAft>
                <a:spcPts val="0"/>
              </a:spcAft>
              <a:buSzPct val="100000"/>
              <a:buChar char="○"/>
            </a:pPr>
            <a:r>
              <a:rPr lang="en-GB"/>
              <a:t>Screen reader compatibility </a:t>
            </a:r>
            <a:endParaRPr/>
          </a:p>
          <a:p>
            <a:pPr indent="-277494" lvl="1" marL="914400" rtl="0" algn="l">
              <a:spcBef>
                <a:spcPts val="0"/>
              </a:spcBef>
              <a:spcAft>
                <a:spcPts val="0"/>
              </a:spcAft>
              <a:buSzPct val="100000"/>
              <a:buChar char="○"/>
            </a:pPr>
            <a:r>
              <a:rPr lang="en-GB"/>
              <a:t>Epilepsy </a:t>
            </a:r>
            <a:endParaRPr/>
          </a:p>
          <a:p>
            <a:pPr indent="-291465" lvl="0" marL="457200" rtl="0" algn="l">
              <a:spcBef>
                <a:spcPts val="0"/>
              </a:spcBef>
              <a:spcAft>
                <a:spcPts val="0"/>
              </a:spcAft>
              <a:buSzPct val="100000"/>
              <a:buChar char="●"/>
            </a:pPr>
            <a:r>
              <a:rPr lang="en-GB"/>
              <a:t>Accessible online events </a:t>
            </a:r>
            <a:endParaRPr/>
          </a:p>
          <a:p>
            <a:pPr indent="-277494" lvl="1" marL="914400" rtl="0" algn="l">
              <a:spcBef>
                <a:spcPts val="0"/>
              </a:spcBef>
              <a:spcAft>
                <a:spcPts val="0"/>
              </a:spcAft>
              <a:buSzPct val="100000"/>
              <a:buChar char="○"/>
            </a:pPr>
            <a:r>
              <a:rPr lang="en-GB"/>
              <a:t>Meet-up sessions</a:t>
            </a:r>
            <a:endParaRPr/>
          </a:p>
          <a:p>
            <a:pPr indent="-277494" lvl="2" marL="1371600" rtl="0" algn="l">
              <a:spcBef>
                <a:spcPts val="0"/>
              </a:spcBef>
              <a:spcAft>
                <a:spcPts val="0"/>
              </a:spcAft>
              <a:buSzPct val="100000"/>
              <a:buChar char="■"/>
            </a:pPr>
            <a:r>
              <a:rPr lang="en-GB"/>
              <a:t>When to meet? (interfering e.g. with working hours, care duties, etc. – can conflict, no ideal solution!)</a:t>
            </a:r>
            <a:endParaRPr/>
          </a:p>
          <a:p>
            <a:pPr indent="-277494" lvl="2" marL="1371600" rtl="0" algn="l">
              <a:spcBef>
                <a:spcPts val="0"/>
              </a:spcBef>
              <a:spcAft>
                <a:spcPts val="0"/>
              </a:spcAft>
              <a:buSzPct val="100000"/>
              <a:buChar char="■"/>
            </a:pPr>
            <a:r>
              <a:rPr lang="en-GB"/>
              <a:t>Quiet room</a:t>
            </a:r>
            <a:endParaRPr/>
          </a:p>
          <a:p>
            <a:pPr indent="-277494" lvl="2" marL="1371600" rtl="0" algn="l">
              <a:spcBef>
                <a:spcPts val="0"/>
              </a:spcBef>
              <a:spcAft>
                <a:spcPts val="0"/>
              </a:spcAft>
              <a:buSzPct val="100000"/>
              <a:buChar char="■"/>
            </a:pPr>
            <a:r>
              <a:rPr lang="en-GB"/>
              <a:t>Options of writing or talking</a:t>
            </a:r>
            <a:endParaRPr/>
          </a:p>
          <a:p>
            <a:pPr indent="-277494" lvl="2" marL="1371600" rtl="0" algn="l">
              <a:spcBef>
                <a:spcPts val="0"/>
              </a:spcBef>
              <a:spcAft>
                <a:spcPts val="0"/>
              </a:spcAft>
              <a:buSzPct val="100000"/>
              <a:buChar char="■"/>
            </a:pPr>
            <a:r>
              <a:rPr lang="en-GB"/>
              <a:t>Captions</a:t>
            </a:r>
            <a:endParaRPr/>
          </a:p>
          <a:p>
            <a:pPr indent="-277494" lvl="2" marL="1371600" rtl="0" algn="l">
              <a:spcBef>
                <a:spcPts val="0"/>
              </a:spcBef>
              <a:spcAft>
                <a:spcPts val="0"/>
              </a:spcAft>
              <a:buSzPct val="100000"/>
              <a:buChar char="■"/>
            </a:pPr>
            <a:r>
              <a:rPr lang="en-GB"/>
              <a:t>Facilitation</a:t>
            </a:r>
            <a:endParaRPr/>
          </a:p>
          <a:p>
            <a:pPr indent="-277494" lvl="2" marL="1371600" rtl="0" algn="l">
              <a:spcBef>
                <a:spcPts val="0"/>
              </a:spcBef>
              <a:spcAft>
                <a:spcPts val="0"/>
              </a:spcAft>
              <a:buSzPct val="100000"/>
              <a:buChar char="■"/>
            </a:pPr>
            <a:r>
              <a:rPr lang="en-GB"/>
              <a:t>Timer</a:t>
            </a:r>
            <a:endParaRPr/>
          </a:p>
          <a:p>
            <a:pPr indent="-277494" lvl="2" marL="1371600" rtl="0" algn="l">
              <a:spcBef>
                <a:spcPts val="0"/>
              </a:spcBef>
              <a:spcAft>
                <a:spcPts val="0"/>
              </a:spcAft>
              <a:buSzPct val="100000"/>
              <a:buChar char="■"/>
            </a:pPr>
            <a:r>
              <a:rPr lang="en-GB"/>
              <a:t>Clear agenda </a:t>
            </a:r>
            <a:endParaRPr/>
          </a:p>
          <a:p>
            <a:pPr indent="-291465" lvl="0" marL="457200" rtl="0" algn="l">
              <a:spcBef>
                <a:spcPts val="0"/>
              </a:spcBef>
              <a:spcAft>
                <a:spcPts val="0"/>
              </a:spcAft>
              <a:buSzPct val="100000"/>
              <a:buChar char="●"/>
            </a:pPr>
            <a:r>
              <a:rPr lang="en-GB"/>
              <a:t>Needs vs. preferences</a:t>
            </a:r>
            <a:endParaRPr/>
          </a:p>
          <a:p>
            <a:pPr indent="-277494" lvl="1" marL="914400" rtl="0" algn="l">
              <a:spcBef>
                <a:spcPts val="0"/>
              </a:spcBef>
              <a:spcAft>
                <a:spcPts val="0"/>
              </a:spcAft>
              <a:buSzPct val="100000"/>
              <a:buChar char="○"/>
            </a:pPr>
            <a:r>
              <a:rPr lang="en-GB"/>
              <a:t>Balancing conflicting advice</a:t>
            </a:r>
            <a:endParaRPr/>
          </a:p>
          <a:p>
            <a:pPr indent="-277494" lvl="1" marL="914400" rtl="0" algn="l">
              <a:spcBef>
                <a:spcPts val="0"/>
              </a:spcBef>
              <a:spcAft>
                <a:spcPts val="0"/>
              </a:spcAft>
              <a:buSzPct val="100000"/>
              <a:buChar char="○"/>
            </a:pPr>
            <a:r>
              <a:rPr lang="en-GB"/>
              <a:t>Generally often no one-size fits-all (strong contrast for people with impaired visibility vs. weak contrast for autistic sensory processing)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37" name="Shape 3137"/>
        <p:cNvGrpSpPr/>
        <p:nvPr/>
      </p:nvGrpSpPr>
      <p:grpSpPr>
        <a:xfrm>
          <a:off x="0" y="0"/>
          <a:ext cx="0" cy="0"/>
          <a:chOff x="0" y="0"/>
          <a:chExt cx="0" cy="0"/>
        </a:xfrm>
      </p:grpSpPr>
      <p:sp>
        <p:nvSpPr>
          <p:cNvPr id="3138" name="Google Shape;3138;p57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Contents - planning - approx 10 minutes  </a:t>
            </a:r>
            <a:endParaRPr/>
          </a:p>
        </p:txBody>
      </p:sp>
      <p:sp>
        <p:nvSpPr>
          <p:cNvPr id="3139" name="Google Shape;3139;p57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55000" lnSpcReduction="20000"/>
          </a:bodyPr>
          <a:lstStyle/>
          <a:p>
            <a:pPr indent="-291465" lvl="0" marL="457200" rtl="0" algn="l">
              <a:spcBef>
                <a:spcPts val="0"/>
              </a:spcBef>
              <a:spcAft>
                <a:spcPts val="0"/>
              </a:spcAft>
              <a:buSzPct val="100000"/>
              <a:buChar char="●"/>
            </a:pPr>
            <a:r>
              <a:rPr lang="en-GB"/>
              <a:t>Intro: </a:t>
            </a:r>
            <a:endParaRPr/>
          </a:p>
          <a:p>
            <a:pPr indent="-277494" lvl="1" marL="914400" rtl="0" algn="l">
              <a:spcBef>
                <a:spcPts val="0"/>
              </a:spcBef>
              <a:spcAft>
                <a:spcPts val="0"/>
              </a:spcAft>
              <a:buSzPct val="100000"/>
              <a:buChar char="○"/>
            </a:pPr>
            <a:r>
              <a:rPr lang="en-GB"/>
              <a:t>Why accessibility? </a:t>
            </a:r>
            <a:endParaRPr/>
          </a:p>
          <a:p>
            <a:pPr indent="-277494" lvl="1" marL="914400" rtl="0" algn="l">
              <a:spcBef>
                <a:spcPts val="0"/>
              </a:spcBef>
              <a:spcAft>
                <a:spcPts val="0"/>
              </a:spcAft>
              <a:buSzPct val="100000"/>
              <a:buChar char="○"/>
            </a:pPr>
            <a:r>
              <a:rPr lang="en-GB"/>
              <a:t>Many different forms of accessibility </a:t>
            </a:r>
            <a:endParaRPr/>
          </a:p>
          <a:p>
            <a:pPr indent="-277494" lvl="1" marL="914400" rtl="0" algn="l">
              <a:spcBef>
                <a:spcPts val="0"/>
              </a:spcBef>
              <a:spcAft>
                <a:spcPts val="0"/>
              </a:spcAft>
              <a:buSzPct val="100000"/>
              <a:buChar char="○"/>
            </a:pPr>
            <a:r>
              <a:rPr lang="en-GB"/>
              <a:t>Depend on context </a:t>
            </a:r>
            <a:endParaRPr/>
          </a:p>
          <a:p>
            <a:pPr indent="-277494" lvl="2" marL="1371600" rtl="0" algn="l">
              <a:spcBef>
                <a:spcPts val="0"/>
              </a:spcBef>
              <a:spcAft>
                <a:spcPts val="0"/>
              </a:spcAft>
              <a:buSzPct val="100000"/>
              <a:buChar char="■"/>
            </a:pPr>
            <a:r>
              <a:rPr lang="en-GB"/>
              <a:t>(in-person most “known”, give examples) </a:t>
            </a:r>
            <a:endParaRPr/>
          </a:p>
          <a:p>
            <a:pPr indent="-277494" lvl="2" marL="1371600" rtl="0" algn="l">
              <a:spcBef>
                <a:spcPts val="0"/>
              </a:spcBef>
              <a:spcAft>
                <a:spcPts val="0"/>
              </a:spcAft>
              <a:buSzPct val="100000"/>
              <a:buChar char="■"/>
            </a:pPr>
            <a:r>
              <a:rPr lang="en-GB"/>
              <a:t>For making websites</a:t>
            </a:r>
            <a:endParaRPr/>
          </a:p>
          <a:p>
            <a:pPr indent="-277494" lvl="2" marL="1371600" rtl="0" algn="l">
              <a:spcBef>
                <a:spcPts val="0"/>
              </a:spcBef>
              <a:spcAft>
                <a:spcPts val="0"/>
              </a:spcAft>
              <a:buSzPct val="100000"/>
              <a:buChar char="■"/>
            </a:pPr>
            <a:r>
              <a:rPr lang="en-GB"/>
              <a:t>For making virtual meetings accessible </a:t>
            </a:r>
            <a:endParaRPr/>
          </a:p>
          <a:p>
            <a:pPr indent="-291465" lvl="0" marL="457200" rtl="0" algn="l">
              <a:spcBef>
                <a:spcPts val="0"/>
              </a:spcBef>
              <a:spcAft>
                <a:spcPts val="0"/>
              </a:spcAft>
              <a:buSzPct val="100000"/>
              <a:buChar char="●"/>
            </a:pPr>
            <a:r>
              <a:rPr lang="en-GB"/>
              <a:t>Accessible Web Design</a:t>
            </a:r>
            <a:endParaRPr/>
          </a:p>
          <a:p>
            <a:pPr indent="-277494" lvl="1" marL="914400" rtl="0" algn="l">
              <a:spcBef>
                <a:spcPts val="0"/>
              </a:spcBef>
              <a:spcAft>
                <a:spcPts val="0"/>
              </a:spcAft>
              <a:buSzPct val="100000"/>
              <a:buChar char="○"/>
            </a:pPr>
            <a:r>
              <a:rPr lang="en-GB"/>
              <a:t>Alt-text</a:t>
            </a:r>
            <a:endParaRPr/>
          </a:p>
          <a:p>
            <a:pPr indent="-277494" lvl="1" marL="914400" rtl="0" algn="l">
              <a:spcBef>
                <a:spcPts val="0"/>
              </a:spcBef>
              <a:spcAft>
                <a:spcPts val="0"/>
              </a:spcAft>
              <a:buSzPct val="100000"/>
              <a:buChar char="○"/>
            </a:pPr>
            <a:r>
              <a:rPr lang="en-GB"/>
              <a:t>Colour palette</a:t>
            </a:r>
            <a:endParaRPr/>
          </a:p>
          <a:p>
            <a:pPr indent="-277494" lvl="1" marL="914400" rtl="0" algn="l">
              <a:spcBef>
                <a:spcPts val="0"/>
              </a:spcBef>
              <a:spcAft>
                <a:spcPts val="0"/>
              </a:spcAft>
              <a:buSzPct val="100000"/>
              <a:buChar char="○"/>
            </a:pPr>
            <a:r>
              <a:rPr lang="en-GB"/>
              <a:t>Busy vs. streamlined </a:t>
            </a:r>
            <a:endParaRPr/>
          </a:p>
          <a:p>
            <a:pPr indent="-277494" lvl="1" marL="914400" rtl="0" algn="l">
              <a:spcBef>
                <a:spcPts val="0"/>
              </a:spcBef>
              <a:spcAft>
                <a:spcPts val="0"/>
              </a:spcAft>
              <a:buSzPct val="100000"/>
              <a:buChar char="○"/>
            </a:pPr>
            <a:r>
              <a:rPr lang="en-GB"/>
              <a:t>Sensory overwhelm </a:t>
            </a:r>
            <a:endParaRPr/>
          </a:p>
          <a:p>
            <a:pPr indent="-277494" lvl="1" marL="914400" rtl="0" algn="l">
              <a:spcBef>
                <a:spcPts val="0"/>
              </a:spcBef>
              <a:spcAft>
                <a:spcPts val="0"/>
              </a:spcAft>
              <a:buSzPct val="100000"/>
              <a:buChar char="○"/>
            </a:pPr>
            <a:r>
              <a:rPr lang="en-GB"/>
              <a:t>Navigation </a:t>
            </a:r>
            <a:endParaRPr/>
          </a:p>
          <a:p>
            <a:pPr indent="-277494" lvl="1" marL="914400" rtl="0" algn="l">
              <a:spcBef>
                <a:spcPts val="0"/>
              </a:spcBef>
              <a:spcAft>
                <a:spcPts val="0"/>
              </a:spcAft>
              <a:buSzPct val="100000"/>
              <a:buChar char="○"/>
            </a:pPr>
            <a:r>
              <a:rPr lang="en-GB"/>
              <a:t>Screen reader </a:t>
            </a:r>
            <a:r>
              <a:rPr lang="en-GB"/>
              <a:t>compatibility</a:t>
            </a:r>
            <a:r>
              <a:rPr lang="en-GB"/>
              <a:t> </a:t>
            </a:r>
            <a:endParaRPr/>
          </a:p>
          <a:p>
            <a:pPr indent="-277494" lvl="1" marL="914400" rtl="0" algn="l">
              <a:spcBef>
                <a:spcPts val="0"/>
              </a:spcBef>
              <a:spcAft>
                <a:spcPts val="0"/>
              </a:spcAft>
              <a:buSzPct val="100000"/>
              <a:buChar char="○"/>
            </a:pPr>
            <a:r>
              <a:rPr lang="en-GB"/>
              <a:t>Epilepsy </a:t>
            </a:r>
            <a:endParaRPr/>
          </a:p>
          <a:p>
            <a:pPr indent="-291465" lvl="0" marL="457200" rtl="0" algn="l">
              <a:spcBef>
                <a:spcPts val="0"/>
              </a:spcBef>
              <a:spcAft>
                <a:spcPts val="0"/>
              </a:spcAft>
              <a:buSzPct val="100000"/>
              <a:buChar char="●"/>
            </a:pPr>
            <a:r>
              <a:rPr lang="en-GB"/>
              <a:t>Accessible online events </a:t>
            </a:r>
            <a:endParaRPr/>
          </a:p>
          <a:p>
            <a:pPr indent="-277494" lvl="1" marL="914400" rtl="0" algn="l">
              <a:spcBef>
                <a:spcPts val="0"/>
              </a:spcBef>
              <a:spcAft>
                <a:spcPts val="0"/>
              </a:spcAft>
              <a:buSzPct val="100000"/>
              <a:buChar char="○"/>
            </a:pPr>
            <a:r>
              <a:rPr lang="en-GB"/>
              <a:t>Meet-up sessions</a:t>
            </a:r>
            <a:endParaRPr/>
          </a:p>
          <a:p>
            <a:pPr indent="-277494" lvl="2" marL="1371600" rtl="0" algn="l">
              <a:spcBef>
                <a:spcPts val="0"/>
              </a:spcBef>
              <a:spcAft>
                <a:spcPts val="0"/>
              </a:spcAft>
              <a:buSzPct val="100000"/>
              <a:buChar char="■"/>
            </a:pPr>
            <a:r>
              <a:rPr lang="en-GB"/>
              <a:t>When to meet? (interfering e.g. with working hours, care duties, etc. – can conflict, no ideal solution!)</a:t>
            </a:r>
            <a:endParaRPr/>
          </a:p>
          <a:p>
            <a:pPr indent="-277494" lvl="2" marL="1371600" rtl="0" algn="l">
              <a:spcBef>
                <a:spcPts val="0"/>
              </a:spcBef>
              <a:spcAft>
                <a:spcPts val="0"/>
              </a:spcAft>
              <a:buSzPct val="100000"/>
              <a:buChar char="■"/>
            </a:pPr>
            <a:r>
              <a:rPr lang="en-GB"/>
              <a:t>Quiet room</a:t>
            </a:r>
            <a:endParaRPr/>
          </a:p>
          <a:p>
            <a:pPr indent="-277494" lvl="2" marL="1371600" rtl="0" algn="l">
              <a:spcBef>
                <a:spcPts val="0"/>
              </a:spcBef>
              <a:spcAft>
                <a:spcPts val="0"/>
              </a:spcAft>
              <a:buSzPct val="100000"/>
              <a:buChar char="■"/>
            </a:pPr>
            <a:r>
              <a:rPr lang="en-GB"/>
              <a:t>Options of writing or talking</a:t>
            </a:r>
            <a:endParaRPr/>
          </a:p>
          <a:p>
            <a:pPr indent="-277494" lvl="2" marL="1371600" rtl="0" algn="l">
              <a:spcBef>
                <a:spcPts val="0"/>
              </a:spcBef>
              <a:spcAft>
                <a:spcPts val="0"/>
              </a:spcAft>
              <a:buSzPct val="100000"/>
              <a:buChar char="■"/>
            </a:pPr>
            <a:r>
              <a:rPr lang="en-GB"/>
              <a:t>Captions</a:t>
            </a:r>
            <a:endParaRPr/>
          </a:p>
          <a:p>
            <a:pPr indent="-277494" lvl="2" marL="1371600" rtl="0" algn="l">
              <a:spcBef>
                <a:spcPts val="0"/>
              </a:spcBef>
              <a:spcAft>
                <a:spcPts val="0"/>
              </a:spcAft>
              <a:buSzPct val="100000"/>
              <a:buChar char="■"/>
            </a:pPr>
            <a:r>
              <a:rPr lang="en-GB"/>
              <a:t>Facilitation</a:t>
            </a:r>
            <a:endParaRPr/>
          </a:p>
          <a:p>
            <a:pPr indent="-277494" lvl="2" marL="1371600" rtl="0" algn="l">
              <a:spcBef>
                <a:spcPts val="0"/>
              </a:spcBef>
              <a:spcAft>
                <a:spcPts val="0"/>
              </a:spcAft>
              <a:buSzPct val="100000"/>
              <a:buChar char="■"/>
            </a:pPr>
            <a:r>
              <a:rPr lang="en-GB"/>
              <a:t>Timer</a:t>
            </a:r>
            <a:endParaRPr/>
          </a:p>
          <a:p>
            <a:pPr indent="-277494" lvl="2" marL="1371600" rtl="0" algn="l">
              <a:spcBef>
                <a:spcPts val="0"/>
              </a:spcBef>
              <a:spcAft>
                <a:spcPts val="0"/>
              </a:spcAft>
              <a:buSzPct val="100000"/>
              <a:buChar char="■"/>
            </a:pPr>
            <a:r>
              <a:rPr lang="en-GB"/>
              <a:t>Clear agenda </a:t>
            </a:r>
            <a:endParaRPr/>
          </a:p>
          <a:p>
            <a:pPr indent="-291465" lvl="0" marL="457200" rtl="0" algn="l">
              <a:spcBef>
                <a:spcPts val="0"/>
              </a:spcBef>
              <a:spcAft>
                <a:spcPts val="0"/>
              </a:spcAft>
              <a:buSzPct val="100000"/>
              <a:buChar char="●"/>
            </a:pPr>
            <a:r>
              <a:rPr lang="en-GB"/>
              <a:t>Needs vs. preferences</a:t>
            </a:r>
            <a:endParaRPr/>
          </a:p>
          <a:p>
            <a:pPr indent="-277494" lvl="1" marL="914400" rtl="0" algn="l">
              <a:spcBef>
                <a:spcPts val="0"/>
              </a:spcBef>
              <a:spcAft>
                <a:spcPts val="0"/>
              </a:spcAft>
              <a:buSzPct val="100000"/>
              <a:buChar char="○"/>
            </a:pPr>
            <a:r>
              <a:rPr lang="en-GB"/>
              <a:t>Balancing conflicting advice</a:t>
            </a:r>
            <a:endParaRPr/>
          </a:p>
          <a:p>
            <a:pPr indent="-277494" lvl="1" marL="914400" rtl="0" algn="l">
              <a:spcBef>
                <a:spcPts val="0"/>
              </a:spcBef>
              <a:spcAft>
                <a:spcPts val="0"/>
              </a:spcAft>
              <a:buSzPct val="100000"/>
              <a:buChar char="○"/>
            </a:pPr>
            <a:r>
              <a:rPr lang="en-GB"/>
              <a:t>Generally often no one-size fits-all (strong contrast for people with impaired visibility vs. weak contrast for autistic sensory processing)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9" name="Shape 2899"/>
        <p:cNvGrpSpPr/>
        <p:nvPr/>
      </p:nvGrpSpPr>
      <p:grpSpPr>
        <a:xfrm>
          <a:off x="0" y="0"/>
          <a:ext cx="0" cy="0"/>
          <a:chOff x="0" y="0"/>
          <a:chExt cx="0" cy="0"/>
        </a:xfrm>
      </p:grpSpPr>
      <p:sp>
        <p:nvSpPr>
          <p:cNvPr id="2900" name="Google Shape;2900;p556"/>
          <p:cNvSpPr txBox="1"/>
          <p:nvPr>
            <p:ph idx="1" type="subTitle"/>
          </p:nvPr>
        </p:nvSpPr>
        <p:spPr>
          <a:xfrm>
            <a:off x="1071750" y="1593675"/>
            <a:ext cx="6800400" cy="794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Introduction to accessible design  </a:t>
            </a:r>
            <a:r>
              <a:rPr lang="en-GB"/>
              <a:t> </a:t>
            </a:r>
            <a:endParaRPr/>
          </a:p>
        </p:txBody>
      </p:sp>
      <p:sp>
        <p:nvSpPr>
          <p:cNvPr id="2901" name="Google Shape;2901;p556"/>
          <p:cNvSpPr txBox="1"/>
          <p:nvPr>
            <p:ph idx="2" type="subTitle"/>
          </p:nvPr>
        </p:nvSpPr>
        <p:spPr>
          <a:xfrm>
            <a:off x="290550" y="1624550"/>
            <a:ext cx="607500" cy="569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a:t>1.</a:t>
            </a:r>
            <a:endParaRPr/>
          </a:p>
        </p:txBody>
      </p:sp>
      <p:sp>
        <p:nvSpPr>
          <p:cNvPr id="2902" name="Google Shape;2902;p55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
        <p:nvSpPr>
          <p:cNvPr id="2903" name="Google Shape;2903;p556"/>
          <p:cNvSpPr/>
          <p:nvPr/>
        </p:nvSpPr>
        <p:spPr>
          <a:xfrm>
            <a:off x="1183000" y="1985675"/>
            <a:ext cx="891600" cy="125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04" name="Google Shape;2904;p556"/>
          <p:cNvPicPr preferRelativeResize="0"/>
          <p:nvPr/>
        </p:nvPicPr>
        <p:blipFill>
          <a:blip r:embed="rId3">
            <a:alphaModFix/>
          </a:blip>
          <a:stretch>
            <a:fillRect/>
          </a:stretch>
        </p:blipFill>
        <p:spPr>
          <a:xfrm>
            <a:off x="57899" y="4803086"/>
            <a:ext cx="680851" cy="34041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8" name="Shape 2908"/>
        <p:cNvGrpSpPr/>
        <p:nvPr/>
      </p:nvGrpSpPr>
      <p:grpSpPr>
        <a:xfrm>
          <a:off x="0" y="0"/>
          <a:ext cx="0" cy="0"/>
          <a:chOff x="0" y="0"/>
          <a:chExt cx="0" cy="0"/>
        </a:xfrm>
      </p:grpSpPr>
      <p:sp>
        <p:nvSpPr>
          <p:cNvPr id="2909" name="Google Shape;2909;p557"/>
          <p:cNvSpPr txBox="1"/>
          <p:nvPr>
            <p:ph idx="3" type="subTitle"/>
          </p:nvPr>
        </p:nvSpPr>
        <p:spPr>
          <a:xfrm>
            <a:off x="426025" y="1928625"/>
            <a:ext cx="4445400" cy="48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Can people access the physical space?</a:t>
            </a:r>
            <a:endParaRPr b="1"/>
          </a:p>
          <a:p>
            <a:pPr indent="0" lvl="0" marL="0" rtl="0" algn="l">
              <a:spcBef>
                <a:spcPts val="0"/>
              </a:spcBef>
              <a:spcAft>
                <a:spcPts val="0"/>
              </a:spcAft>
              <a:buNone/>
            </a:pPr>
            <a:r>
              <a:rPr i="1" lang="en-GB"/>
              <a:t>Are doorways wide enough to enter with wheelchairs? Are there ramps/step-free access?</a:t>
            </a:r>
            <a:endParaRPr i="1"/>
          </a:p>
          <a:p>
            <a:pPr indent="0" lvl="0" marL="0" rtl="0" algn="l">
              <a:spcBef>
                <a:spcPts val="0"/>
              </a:spcBef>
              <a:spcAft>
                <a:spcPts val="0"/>
              </a:spcAft>
              <a:buNone/>
            </a:pPr>
            <a:r>
              <a:t/>
            </a:r>
            <a:endParaRPr i="1"/>
          </a:p>
          <a:p>
            <a:pPr indent="0" lvl="0" marL="0" rtl="0" algn="l">
              <a:spcBef>
                <a:spcPts val="0"/>
              </a:spcBef>
              <a:spcAft>
                <a:spcPts val="0"/>
              </a:spcAft>
              <a:buNone/>
            </a:pPr>
            <a:r>
              <a:rPr b="1" lang="en-GB"/>
              <a:t>Can people navigate the physical or virtual environment?</a:t>
            </a:r>
            <a:endParaRPr b="1"/>
          </a:p>
          <a:p>
            <a:pPr indent="0" lvl="0" marL="0" rtl="0" algn="l">
              <a:spcBef>
                <a:spcPts val="0"/>
              </a:spcBef>
              <a:spcAft>
                <a:spcPts val="0"/>
              </a:spcAft>
              <a:buNone/>
            </a:pPr>
            <a:r>
              <a:rPr i="1" lang="en-GB"/>
              <a:t>Is there clear signage for the physical space? Can a website be navigated using a screen reader? </a:t>
            </a:r>
            <a:endParaRPr i="1"/>
          </a:p>
          <a:p>
            <a:pPr indent="0" lvl="0" marL="0" rtl="0" algn="l">
              <a:spcBef>
                <a:spcPts val="0"/>
              </a:spcBef>
              <a:spcAft>
                <a:spcPts val="0"/>
              </a:spcAft>
              <a:buNone/>
            </a:pPr>
            <a:r>
              <a:t/>
            </a:r>
            <a:endParaRPr i="1"/>
          </a:p>
          <a:p>
            <a:pPr indent="0" lvl="0" marL="0" rtl="0" algn="l">
              <a:spcBef>
                <a:spcPts val="0"/>
              </a:spcBef>
              <a:spcAft>
                <a:spcPts val="0"/>
              </a:spcAft>
              <a:buNone/>
            </a:pPr>
            <a:r>
              <a:rPr b="1" lang="en-GB"/>
              <a:t>Can people technically engage?</a:t>
            </a:r>
            <a:endParaRPr b="1"/>
          </a:p>
          <a:p>
            <a:pPr indent="0" lvl="0" marL="0" rtl="0" algn="l">
              <a:spcBef>
                <a:spcPts val="0"/>
              </a:spcBef>
              <a:spcAft>
                <a:spcPts val="0"/>
              </a:spcAft>
              <a:buNone/>
            </a:pPr>
            <a:r>
              <a:rPr i="1" lang="en-GB"/>
              <a:t>Are there image descriptions for people with vision impairments? Are there subtitles for those who are deaf or hard of hearing?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910" name="Google Shape;2910;p557"/>
          <p:cNvSpPr txBox="1"/>
          <p:nvPr>
            <p:ph idx="4294967295" type="title"/>
          </p:nvPr>
        </p:nvSpPr>
        <p:spPr>
          <a:xfrm>
            <a:off x="499925" y="365925"/>
            <a:ext cx="3163500" cy="123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600"/>
              <a:t>Technical </a:t>
            </a:r>
            <a:r>
              <a:rPr lang="en-GB" sz="3600"/>
              <a:t> Accessibility </a:t>
            </a:r>
            <a:endParaRPr sz="3600"/>
          </a:p>
        </p:txBody>
      </p:sp>
      <p:cxnSp>
        <p:nvCxnSpPr>
          <p:cNvPr id="2911" name="Google Shape;2911;p557"/>
          <p:cNvCxnSpPr/>
          <p:nvPr/>
        </p:nvCxnSpPr>
        <p:spPr>
          <a:xfrm>
            <a:off x="579400" y="1802226"/>
            <a:ext cx="3057300" cy="3900"/>
          </a:xfrm>
          <a:prstGeom prst="straightConnector1">
            <a:avLst/>
          </a:prstGeom>
          <a:noFill/>
          <a:ln cap="flat" cmpd="sng" w="19050">
            <a:solidFill>
              <a:schemeClr val="dk1"/>
            </a:solidFill>
            <a:prstDash val="solid"/>
            <a:round/>
            <a:headEnd len="med" w="med" type="none"/>
            <a:tailEnd len="med" w="med" type="none"/>
          </a:ln>
        </p:spPr>
      </p:cxnSp>
      <p:pic>
        <p:nvPicPr>
          <p:cNvPr id="2912" name="Google Shape;2912;p557"/>
          <p:cNvPicPr preferRelativeResize="0"/>
          <p:nvPr/>
        </p:nvPicPr>
        <p:blipFill>
          <a:blip r:embed="rId3">
            <a:alphaModFix/>
          </a:blip>
          <a:stretch>
            <a:fillRect/>
          </a:stretch>
        </p:blipFill>
        <p:spPr>
          <a:xfrm>
            <a:off x="5230975" y="1360913"/>
            <a:ext cx="3227811" cy="24216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6" name="Shape 2916"/>
        <p:cNvGrpSpPr/>
        <p:nvPr/>
      </p:nvGrpSpPr>
      <p:grpSpPr>
        <a:xfrm>
          <a:off x="0" y="0"/>
          <a:ext cx="0" cy="0"/>
          <a:chOff x="0" y="0"/>
          <a:chExt cx="0" cy="0"/>
        </a:xfrm>
      </p:grpSpPr>
      <p:sp>
        <p:nvSpPr>
          <p:cNvPr id="2917" name="Google Shape;2917;p558"/>
          <p:cNvSpPr txBox="1"/>
          <p:nvPr>
            <p:ph idx="3" type="subTitle"/>
          </p:nvPr>
        </p:nvSpPr>
        <p:spPr>
          <a:xfrm>
            <a:off x="426025" y="1928625"/>
            <a:ext cx="4445400" cy="48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Who is the space assumed to be for?</a:t>
            </a:r>
            <a:endParaRPr b="1"/>
          </a:p>
          <a:p>
            <a:pPr indent="0" lvl="0" marL="0" rtl="0" algn="l">
              <a:spcBef>
                <a:spcPts val="0"/>
              </a:spcBef>
              <a:spcAft>
                <a:spcPts val="0"/>
              </a:spcAft>
              <a:buNone/>
            </a:pPr>
            <a:r>
              <a:rPr i="1" lang="en-GB"/>
              <a:t>Think carefully about perspective, e.g. “I”, “we”, “they” statements. Who is represented in the space? </a:t>
            </a:r>
            <a:endParaRPr i="1"/>
          </a:p>
          <a:p>
            <a:pPr indent="0" lvl="0" marL="0" rtl="0" algn="l">
              <a:spcBef>
                <a:spcPts val="0"/>
              </a:spcBef>
              <a:spcAft>
                <a:spcPts val="0"/>
              </a:spcAft>
              <a:buNone/>
            </a:pPr>
            <a:r>
              <a:t/>
            </a:r>
            <a:endParaRPr i="1"/>
          </a:p>
          <a:p>
            <a:pPr indent="0" lvl="0" marL="0" rtl="0" algn="l">
              <a:spcBef>
                <a:spcPts val="0"/>
              </a:spcBef>
              <a:spcAft>
                <a:spcPts val="0"/>
              </a:spcAft>
              <a:buNone/>
            </a:pPr>
            <a:r>
              <a:rPr b="1" lang="en-GB"/>
              <a:t>What risks are there for people that might make the space inaccessible?</a:t>
            </a:r>
            <a:endParaRPr b="1"/>
          </a:p>
          <a:p>
            <a:pPr indent="0" lvl="0" marL="0" rtl="0" algn="l">
              <a:spcBef>
                <a:spcPts val="0"/>
              </a:spcBef>
              <a:spcAft>
                <a:spcPts val="0"/>
              </a:spcAft>
              <a:buNone/>
            </a:pPr>
            <a:r>
              <a:rPr i="1" lang="en-GB"/>
              <a:t>Abuse, misunderstanding, triggers, bullying, exploitation?</a:t>
            </a:r>
            <a:endParaRPr i="1"/>
          </a:p>
          <a:p>
            <a:pPr indent="0" lvl="0" marL="0" rtl="0" algn="l">
              <a:spcBef>
                <a:spcPts val="0"/>
              </a:spcBef>
              <a:spcAft>
                <a:spcPts val="0"/>
              </a:spcAft>
              <a:buNone/>
            </a:pPr>
            <a:r>
              <a:t/>
            </a:r>
            <a:endParaRPr i="1"/>
          </a:p>
          <a:p>
            <a:pPr indent="0" lvl="0" marL="0" rtl="0" algn="l">
              <a:spcBef>
                <a:spcPts val="0"/>
              </a:spcBef>
              <a:spcAft>
                <a:spcPts val="0"/>
              </a:spcAft>
              <a:buNone/>
            </a:pPr>
            <a:r>
              <a:rPr b="1" lang="en-GB"/>
              <a:t>Is the space genuinely welcoming?</a:t>
            </a:r>
            <a:endParaRPr b="1"/>
          </a:p>
          <a:p>
            <a:pPr indent="0" lvl="0" marL="0" rtl="0" algn="l">
              <a:spcBef>
                <a:spcPts val="0"/>
              </a:spcBef>
              <a:spcAft>
                <a:spcPts val="0"/>
              </a:spcAft>
              <a:buNone/>
            </a:pPr>
            <a:r>
              <a:rPr i="1" lang="en-GB"/>
              <a:t>Are there signs that people can trust their </a:t>
            </a:r>
            <a:r>
              <a:rPr i="1" lang="en-GB"/>
              <a:t>psychological</a:t>
            </a:r>
            <a:r>
              <a:rPr i="1" lang="en-GB"/>
              <a:t> well-being in the space? How can create this and show this? </a:t>
            </a:r>
            <a:r>
              <a:rPr lang="en-GB"/>
              <a:t> </a:t>
            </a:r>
            <a:endParaRPr/>
          </a:p>
          <a:p>
            <a:pPr indent="0" lvl="0" marL="0" rtl="0" algn="l">
              <a:spcBef>
                <a:spcPts val="0"/>
              </a:spcBef>
              <a:spcAft>
                <a:spcPts val="0"/>
              </a:spcAft>
              <a:buNone/>
            </a:pPr>
            <a:r>
              <a:t/>
            </a:r>
            <a:endParaRPr/>
          </a:p>
        </p:txBody>
      </p:sp>
      <p:sp>
        <p:nvSpPr>
          <p:cNvPr id="2918" name="Google Shape;2918;p558"/>
          <p:cNvSpPr txBox="1"/>
          <p:nvPr>
            <p:ph idx="4294967295" type="title"/>
          </p:nvPr>
        </p:nvSpPr>
        <p:spPr>
          <a:xfrm>
            <a:off x="499925" y="365925"/>
            <a:ext cx="3163500" cy="123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600"/>
              <a:t>Psychological</a:t>
            </a:r>
            <a:r>
              <a:rPr lang="en-GB" sz="3600"/>
              <a:t> Accessibility </a:t>
            </a:r>
            <a:endParaRPr sz="3600"/>
          </a:p>
        </p:txBody>
      </p:sp>
      <p:cxnSp>
        <p:nvCxnSpPr>
          <p:cNvPr id="2919" name="Google Shape;2919;p558"/>
          <p:cNvCxnSpPr/>
          <p:nvPr/>
        </p:nvCxnSpPr>
        <p:spPr>
          <a:xfrm>
            <a:off x="579400" y="1802226"/>
            <a:ext cx="3057300" cy="3900"/>
          </a:xfrm>
          <a:prstGeom prst="straightConnector1">
            <a:avLst/>
          </a:prstGeom>
          <a:noFill/>
          <a:ln cap="flat" cmpd="sng" w="19050">
            <a:solidFill>
              <a:schemeClr val="dk1"/>
            </a:solidFill>
            <a:prstDash val="solid"/>
            <a:round/>
            <a:headEnd len="med" w="med" type="none"/>
            <a:tailEnd len="med" w="med" type="none"/>
          </a:ln>
        </p:spPr>
      </p:cxnSp>
      <p:pic>
        <p:nvPicPr>
          <p:cNvPr id="2920" name="Google Shape;2920;p558"/>
          <p:cNvPicPr preferRelativeResize="0"/>
          <p:nvPr/>
        </p:nvPicPr>
        <p:blipFill>
          <a:blip r:embed="rId3">
            <a:alphaModFix/>
          </a:blip>
          <a:stretch>
            <a:fillRect/>
          </a:stretch>
        </p:blipFill>
        <p:spPr>
          <a:xfrm>
            <a:off x="5164625" y="762475"/>
            <a:ext cx="3333750" cy="3333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4" name="Shape 2924"/>
        <p:cNvGrpSpPr/>
        <p:nvPr/>
      </p:nvGrpSpPr>
      <p:grpSpPr>
        <a:xfrm>
          <a:off x="0" y="0"/>
          <a:ext cx="0" cy="0"/>
          <a:chOff x="0" y="0"/>
          <a:chExt cx="0" cy="0"/>
        </a:xfrm>
      </p:grpSpPr>
      <p:sp>
        <p:nvSpPr>
          <p:cNvPr id="2925" name="Google Shape;2925;p559"/>
          <p:cNvSpPr txBox="1"/>
          <p:nvPr>
            <p:ph type="title"/>
          </p:nvPr>
        </p:nvSpPr>
        <p:spPr>
          <a:xfrm>
            <a:off x="452438" y="404813"/>
            <a:ext cx="8239200" cy="537300"/>
          </a:xfrm>
          <a:prstGeom prst="rect">
            <a:avLst/>
          </a:prstGeom>
          <a:noFill/>
          <a:ln>
            <a:noFill/>
          </a:ln>
        </p:spPr>
        <p:txBody>
          <a:bodyPr anchorCtr="0" anchor="t" bIns="19050" lIns="19050" spcFirstLastPara="1" rIns="19050" wrap="square" tIns="19050">
            <a:normAutofit/>
          </a:bodyPr>
          <a:lstStyle/>
          <a:p>
            <a:pPr indent="0" lvl="0" marL="0" rtl="0" algn="l">
              <a:lnSpc>
                <a:spcPct val="80000"/>
              </a:lnSpc>
              <a:spcBef>
                <a:spcPts val="0"/>
              </a:spcBef>
              <a:spcAft>
                <a:spcPts val="0"/>
              </a:spcAft>
              <a:buClr>
                <a:srgbClr val="000000"/>
              </a:buClr>
              <a:buSzPts val="3200"/>
              <a:buFont typeface="Helvetica Neue"/>
              <a:buNone/>
            </a:pPr>
            <a:r>
              <a:rPr b="0" lang="en-GB"/>
              <a:t>Balancing requirements </a:t>
            </a:r>
            <a:endParaRPr b="0"/>
          </a:p>
        </p:txBody>
      </p:sp>
      <p:sp>
        <p:nvSpPr>
          <p:cNvPr id="2926" name="Google Shape;2926;p559"/>
          <p:cNvSpPr txBox="1"/>
          <p:nvPr/>
        </p:nvSpPr>
        <p:spPr>
          <a:xfrm>
            <a:off x="28350" y="4816075"/>
            <a:ext cx="9087300" cy="400200"/>
          </a:xfrm>
          <a:prstGeom prst="rect">
            <a:avLst/>
          </a:prstGeom>
          <a:noFill/>
          <a:ln>
            <a:noFill/>
          </a:ln>
        </p:spPr>
        <p:txBody>
          <a:bodyPr anchorCtr="0" anchor="t" bIns="91425" lIns="91425" spcFirstLastPara="1" rIns="91425" wrap="square" tIns="91425">
            <a:spAutoFit/>
          </a:bodyPr>
          <a:lstStyle/>
          <a:p>
            <a:pPr indent="2400300" lvl="0" marL="0" marR="0" rtl="0" algn="r">
              <a:lnSpc>
                <a:spcPct val="100000"/>
              </a:lnSpc>
              <a:spcBef>
                <a:spcPts val="0"/>
              </a:spcBef>
              <a:spcAft>
                <a:spcPts val="0"/>
              </a:spcAft>
              <a:buClr>
                <a:srgbClr val="000000"/>
              </a:buClr>
              <a:buSzPts val="1400"/>
              <a:buFont typeface="Poppins Light"/>
              <a:buNone/>
            </a:pPr>
            <a:r>
              <a:rPr b="0" i="0" lang="en-GB" sz="1400" u="none" cap="none" strike="noStrike">
                <a:solidFill>
                  <a:srgbClr val="000000"/>
                </a:solidFill>
                <a:latin typeface="Poppins Light"/>
                <a:ea typeface="Poppins Light"/>
                <a:cs typeface="Poppins Light"/>
                <a:sym typeface="Poppins Light"/>
              </a:rPr>
              <a:t>10.5281/zenodo.8164376</a:t>
            </a:r>
            <a:endParaRPr sz="500"/>
          </a:p>
        </p:txBody>
      </p:sp>
      <p:sp>
        <p:nvSpPr>
          <p:cNvPr id="2927" name="Google Shape;2927;p559"/>
          <p:cNvSpPr txBox="1"/>
          <p:nvPr>
            <p:ph idx="1" type="body"/>
          </p:nvPr>
        </p:nvSpPr>
        <p:spPr>
          <a:xfrm>
            <a:off x="123975" y="2571750"/>
            <a:ext cx="3723600" cy="1944600"/>
          </a:xfrm>
          <a:prstGeom prst="rect">
            <a:avLst/>
          </a:prstGeom>
        </p:spPr>
        <p:txBody>
          <a:bodyPr anchorCtr="0" anchor="t" bIns="17150" lIns="17150" spcFirstLastPara="1" rIns="17150" wrap="square" tIns="17150">
            <a:normAutofit/>
          </a:bodyPr>
          <a:lstStyle/>
          <a:p>
            <a:pPr indent="0" lvl="0" marL="0" rtl="0" algn="l">
              <a:spcBef>
                <a:spcPts val="0"/>
              </a:spcBef>
              <a:spcAft>
                <a:spcPts val="0"/>
              </a:spcAft>
              <a:buNone/>
            </a:pPr>
            <a:r>
              <a:rPr b="0" i="1" lang="en-GB" sz="2000">
                <a:solidFill>
                  <a:srgbClr val="000000"/>
                </a:solidFill>
                <a:latin typeface="Calibri"/>
                <a:ea typeface="Calibri"/>
                <a:cs typeface="Calibri"/>
                <a:sym typeface="Calibri"/>
              </a:rPr>
              <a:t>“If there are bright moving images it would trigger an epileptic fit”</a:t>
            </a:r>
            <a:endParaRPr b="0" sz="2000"/>
          </a:p>
        </p:txBody>
      </p:sp>
      <p:sp>
        <p:nvSpPr>
          <p:cNvPr id="2928" name="Google Shape;2928;p559"/>
          <p:cNvSpPr txBox="1"/>
          <p:nvPr>
            <p:ph idx="2" type="body"/>
          </p:nvPr>
        </p:nvSpPr>
        <p:spPr>
          <a:xfrm>
            <a:off x="4943275" y="2886725"/>
            <a:ext cx="3815700" cy="1944600"/>
          </a:xfrm>
          <a:prstGeom prst="rect">
            <a:avLst/>
          </a:prstGeom>
        </p:spPr>
        <p:txBody>
          <a:bodyPr anchorCtr="0" anchor="t" bIns="19050" lIns="19050" spcFirstLastPara="1" rIns="19050" wrap="square" tIns="19050">
            <a:normAutofit/>
          </a:bodyPr>
          <a:lstStyle/>
          <a:p>
            <a:pPr indent="0" lvl="0" marL="0" rtl="0" algn="l">
              <a:spcBef>
                <a:spcPts val="1700"/>
              </a:spcBef>
              <a:spcAft>
                <a:spcPts val="0"/>
              </a:spcAft>
              <a:buNone/>
            </a:pPr>
            <a:r>
              <a:rPr i="1" lang="en-GB" sz="2000">
                <a:latin typeface="Calibri"/>
                <a:ea typeface="Calibri"/>
                <a:cs typeface="Calibri"/>
                <a:sym typeface="Calibri"/>
              </a:rPr>
              <a:t>“I find lots of flashing images fun and engaging”</a:t>
            </a:r>
            <a:r>
              <a:rPr i="1" lang="en-GB" sz="2000">
                <a:solidFill>
                  <a:srgbClr val="000000"/>
                </a:solidFill>
                <a:latin typeface="Calibri"/>
                <a:ea typeface="Calibri"/>
                <a:cs typeface="Calibri"/>
                <a:sym typeface="Calibri"/>
              </a:rPr>
              <a:t> </a:t>
            </a:r>
            <a:endParaRPr i="1" sz="2000">
              <a:solidFill>
                <a:srgbClr val="000000"/>
              </a:solidFill>
              <a:latin typeface="Calibri"/>
              <a:ea typeface="Calibri"/>
              <a:cs typeface="Calibri"/>
              <a:sym typeface="Calibri"/>
            </a:endParaRPr>
          </a:p>
        </p:txBody>
      </p:sp>
      <p:sp>
        <p:nvSpPr>
          <p:cNvPr id="2929" name="Google Shape;2929;p559"/>
          <p:cNvSpPr txBox="1"/>
          <p:nvPr>
            <p:ph idx="2" type="body"/>
          </p:nvPr>
        </p:nvSpPr>
        <p:spPr>
          <a:xfrm>
            <a:off x="3847575" y="1780000"/>
            <a:ext cx="3815700" cy="1944600"/>
          </a:xfrm>
          <a:prstGeom prst="rect">
            <a:avLst/>
          </a:prstGeom>
        </p:spPr>
        <p:txBody>
          <a:bodyPr anchorCtr="0" anchor="t" bIns="19050" lIns="19050" spcFirstLastPara="1" rIns="19050" wrap="square" tIns="19050">
            <a:normAutofit/>
          </a:bodyPr>
          <a:lstStyle/>
          <a:p>
            <a:pPr indent="0" lvl="0" marL="0" rtl="0" algn="l">
              <a:spcBef>
                <a:spcPts val="1700"/>
              </a:spcBef>
              <a:spcAft>
                <a:spcPts val="0"/>
              </a:spcAft>
              <a:buNone/>
            </a:pPr>
            <a:r>
              <a:rPr i="1" lang="en-GB" sz="2000">
                <a:latin typeface="Calibri"/>
                <a:ea typeface="Calibri"/>
                <a:cs typeface="Calibri"/>
                <a:sym typeface="Calibri"/>
              </a:rPr>
              <a:t>“High contrast is better for me”</a:t>
            </a:r>
            <a:r>
              <a:rPr i="1" lang="en-GB" sz="2000">
                <a:solidFill>
                  <a:srgbClr val="000000"/>
                </a:solidFill>
                <a:latin typeface="Calibri"/>
                <a:ea typeface="Calibri"/>
                <a:cs typeface="Calibri"/>
                <a:sym typeface="Calibri"/>
              </a:rPr>
              <a:t> </a:t>
            </a:r>
            <a:endParaRPr i="1" sz="2000">
              <a:solidFill>
                <a:srgbClr val="000000"/>
              </a:solidFill>
              <a:latin typeface="Calibri"/>
              <a:ea typeface="Calibri"/>
              <a:cs typeface="Calibri"/>
              <a:sym typeface="Calibri"/>
            </a:endParaRPr>
          </a:p>
        </p:txBody>
      </p:sp>
      <p:sp>
        <p:nvSpPr>
          <p:cNvPr id="2930" name="Google Shape;2930;p559"/>
          <p:cNvSpPr txBox="1"/>
          <p:nvPr>
            <p:ph idx="2" type="body"/>
          </p:nvPr>
        </p:nvSpPr>
        <p:spPr>
          <a:xfrm>
            <a:off x="1202750" y="1906800"/>
            <a:ext cx="3815700" cy="1944600"/>
          </a:xfrm>
          <a:prstGeom prst="rect">
            <a:avLst/>
          </a:prstGeom>
        </p:spPr>
        <p:txBody>
          <a:bodyPr anchorCtr="0" anchor="t" bIns="19050" lIns="19050" spcFirstLastPara="1" rIns="19050" wrap="square" tIns="19050">
            <a:normAutofit/>
          </a:bodyPr>
          <a:lstStyle/>
          <a:p>
            <a:pPr indent="0" lvl="0" marL="0" rtl="0" algn="l">
              <a:spcBef>
                <a:spcPts val="1700"/>
              </a:spcBef>
              <a:spcAft>
                <a:spcPts val="0"/>
              </a:spcAft>
              <a:buNone/>
            </a:pPr>
            <a:r>
              <a:rPr i="1" lang="en-GB" sz="2000">
                <a:latin typeface="Calibri"/>
                <a:ea typeface="Calibri"/>
                <a:cs typeface="Calibri"/>
                <a:sym typeface="Calibri"/>
              </a:rPr>
              <a:t>“Too many options is overwhelming”</a:t>
            </a:r>
            <a:endParaRPr i="1" sz="2000">
              <a:solidFill>
                <a:srgbClr val="000000"/>
              </a:solidFill>
              <a:latin typeface="Calibri"/>
              <a:ea typeface="Calibri"/>
              <a:cs typeface="Calibri"/>
              <a:sym typeface="Calibri"/>
            </a:endParaRPr>
          </a:p>
        </p:txBody>
      </p:sp>
      <p:sp>
        <p:nvSpPr>
          <p:cNvPr id="2931" name="Google Shape;2931;p559"/>
          <p:cNvSpPr txBox="1"/>
          <p:nvPr>
            <p:ph idx="2" type="body"/>
          </p:nvPr>
        </p:nvSpPr>
        <p:spPr>
          <a:xfrm>
            <a:off x="4459650" y="942125"/>
            <a:ext cx="3815700" cy="1944600"/>
          </a:xfrm>
          <a:prstGeom prst="rect">
            <a:avLst/>
          </a:prstGeom>
        </p:spPr>
        <p:txBody>
          <a:bodyPr anchorCtr="0" anchor="t" bIns="19050" lIns="19050" spcFirstLastPara="1" rIns="19050" wrap="square" tIns="19050">
            <a:normAutofit/>
          </a:bodyPr>
          <a:lstStyle/>
          <a:p>
            <a:pPr indent="0" lvl="0" marL="0" rtl="0" algn="l">
              <a:spcBef>
                <a:spcPts val="1700"/>
              </a:spcBef>
              <a:spcAft>
                <a:spcPts val="0"/>
              </a:spcAft>
              <a:buNone/>
            </a:pPr>
            <a:r>
              <a:rPr i="1" lang="en-GB" sz="2000">
                <a:latin typeface="Calibri"/>
                <a:ea typeface="Calibri"/>
                <a:cs typeface="Calibri"/>
                <a:sym typeface="Calibri"/>
              </a:rPr>
              <a:t>“I like having all the information available” </a:t>
            </a:r>
            <a:endParaRPr i="1" sz="2000">
              <a:solidFill>
                <a:srgbClr val="000000"/>
              </a:solidFill>
              <a:latin typeface="Calibri"/>
              <a:ea typeface="Calibri"/>
              <a:cs typeface="Calibri"/>
              <a:sym typeface="Calibri"/>
            </a:endParaRPr>
          </a:p>
        </p:txBody>
      </p:sp>
      <p:sp>
        <p:nvSpPr>
          <p:cNvPr id="2932" name="Google Shape;2932;p559"/>
          <p:cNvSpPr txBox="1"/>
          <p:nvPr>
            <p:ph idx="2" type="body"/>
          </p:nvPr>
        </p:nvSpPr>
        <p:spPr>
          <a:xfrm>
            <a:off x="958400" y="1060625"/>
            <a:ext cx="3815700" cy="1944600"/>
          </a:xfrm>
          <a:prstGeom prst="rect">
            <a:avLst/>
          </a:prstGeom>
        </p:spPr>
        <p:txBody>
          <a:bodyPr anchorCtr="0" anchor="t" bIns="19050" lIns="19050" spcFirstLastPara="1" rIns="19050" wrap="square" tIns="19050">
            <a:normAutofit/>
          </a:bodyPr>
          <a:lstStyle/>
          <a:p>
            <a:pPr indent="0" lvl="0" marL="0" rtl="0" algn="l">
              <a:spcBef>
                <a:spcPts val="1700"/>
              </a:spcBef>
              <a:spcAft>
                <a:spcPts val="0"/>
              </a:spcAft>
              <a:buNone/>
            </a:pPr>
            <a:r>
              <a:rPr i="1" lang="en-GB" sz="2000">
                <a:latin typeface="Calibri"/>
                <a:ea typeface="Calibri"/>
                <a:cs typeface="Calibri"/>
                <a:sym typeface="Calibri"/>
              </a:rPr>
              <a:t>“Too much text is off-putting” </a:t>
            </a:r>
            <a:endParaRPr i="1" sz="2000">
              <a:solidFill>
                <a:srgbClr val="000000"/>
              </a:solidFill>
              <a:latin typeface="Calibri"/>
              <a:ea typeface="Calibri"/>
              <a:cs typeface="Calibri"/>
              <a:sym typeface="Calibri"/>
            </a:endParaRPr>
          </a:p>
        </p:txBody>
      </p:sp>
      <p:sp>
        <p:nvSpPr>
          <p:cNvPr id="2933" name="Google Shape;2933;p559"/>
          <p:cNvSpPr txBox="1"/>
          <p:nvPr>
            <p:ph idx="2" type="body"/>
          </p:nvPr>
        </p:nvSpPr>
        <p:spPr>
          <a:xfrm>
            <a:off x="212250" y="1483000"/>
            <a:ext cx="3815700" cy="1944600"/>
          </a:xfrm>
          <a:prstGeom prst="rect">
            <a:avLst/>
          </a:prstGeom>
        </p:spPr>
        <p:txBody>
          <a:bodyPr anchorCtr="0" anchor="t" bIns="19050" lIns="19050" spcFirstLastPara="1" rIns="19050" wrap="square" tIns="19050">
            <a:normAutofit/>
          </a:bodyPr>
          <a:lstStyle/>
          <a:p>
            <a:pPr indent="0" lvl="0" marL="0" rtl="0" algn="l">
              <a:spcBef>
                <a:spcPts val="1700"/>
              </a:spcBef>
              <a:spcAft>
                <a:spcPts val="0"/>
              </a:spcAft>
              <a:buNone/>
            </a:pPr>
            <a:r>
              <a:rPr i="1" lang="en-GB" sz="2000">
                <a:latin typeface="Calibri"/>
                <a:ea typeface="Calibri"/>
                <a:cs typeface="Calibri"/>
                <a:sym typeface="Calibri"/>
              </a:rPr>
              <a:t>“I prefer diagrams”</a:t>
            </a:r>
            <a:endParaRPr i="1" sz="2000">
              <a:solidFill>
                <a:srgbClr val="000000"/>
              </a:solidFill>
              <a:latin typeface="Calibri"/>
              <a:ea typeface="Calibri"/>
              <a:cs typeface="Calibri"/>
              <a:sym typeface="Calibri"/>
            </a:endParaRPr>
          </a:p>
        </p:txBody>
      </p:sp>
      <p:sp>
        <p:nvSpPr>
          <p:cNvPr id="2934" name="Google Shape;2934;p559"/>
          <p:cNvSpPr txBox="1"/>
          <p:nvPr>
            <p:ph idx="2" type="body"/>
          </p:nvPr>
        </p:nvSpPr>
        <p:spPr>
          <a:xfrm>
            <a:off x="4101000" y="2367500"/>
            <a:ext cx="3815700" cy="1944600"/>
          </a:xfrm>
          <a:prstGeom prst="rect">
            <a:avLst/>
          </a:prstGeom>
        </p:spPr>
        <p:txBody>
          <a:bodyPr anchorCtr="0" anchor="t" bIns="19050" lIns="19050" spcFirstLastPara="1" rIns="19050" wrap="square" tIns="19050">
            <a:normAutofit/>
          </a:bodyPr>
          <a:lstStyle/>
          <a:p>
            <a:pPr indent="0" lvl="0" marL="0" rtl="0" algn="l">
              <a:spcBef>
                <a:spcPts val="1700"/>
              </a:spcBef>
              <a:spcAft>
                <a:spcPts val="0"/>
              </a:spcAft>
              <a:buNone/>
            </a:pPr>
            <a:r>
              <a:rPr i="1" lang="en-GB" sz="2000">
                <a:latin typeface="Calibri"/>
                <a:ea typeface="Calibri"/>
                <a:cs typeface="Calibri"/>
                <a:sym typeface="Calibri"/>
              </a:rPr>
              <a:t>“A muted colour palette is calming” </a:t>
            </a:r>
            <a:endParaRPr i="1" sz="2000">
              <a:solidFill>
                <a:srgbClr val="000000"/>
              </a:solidFill>
              <a:latin typeface="Calibri"/>
              <a:ea typeface="Calibri"/>
              <a:cs typeface="Calibri"/>
              <a:sym typeface="Calibri"/>
            </a:endParaRPr>
          </a:p>
        </p:txBody>
      </p:sp>
      <p:sp>
        <p:nvSpPr>
          <p:cNvPr id="2935" name="Google Shape;2935;p559"/>
          <p:cNvSpPr txBox="1"/>
          <p:nvPr>
            <p:ph idx="2" type="body"/>
          </p:nvPr>
        </p:nvSpPr>
        <p:spPr>
          <a:xfrm>
            <a:off x="834450" y="3483925"/>
            <a:ext cx="3815700" cy="1944600"/>
          </a:xfrm>
          <a:prstGeom prst="rect">
            <a:avLst/>
          </a:prstGeom>
        </p:spPr>
        <p:txBody>
          <a:bodyPr anchorCtr="0" anchor="t" bIns="19050" lIns="19050" spcFirstLastPara="1" rIns="19050" wrap="square" tIns="19050">
            <a:normAutofit/>
          </a:bodyPr>
          <a:lstStyle/>
          <a:p>
            <a:pPr indent="0" lvl="0" marL="0" rtl="0" algn="l">
              <a:spcBef>
                <a:spcPts val="1700"/>
              </a:spcBef>
              <a:spcAft>
                <a:spcPts val="0"/>
              </a:spcAft>
              <a:buNone/>
            </a:pPr>
            <a:r>
              <a:rPr i="1" lang="en-GB" sz="2000">
                <a:latin typeface="Calibri"/>
                <a:ea typeface="Calibri"/>
                <a:cs typeface="Calibri"/>
                <a:sym typeface="Calibri"/>
              </a:rPr>
              <a:t>“Seeing a text counter will stress me out”</a:t>
            </a:r>
            <a:r>
              <a:rPr i="1" lang="en-GB" sz="2000">
                <a:solidFill>
                  <a:srgbClr val="000000"/>
                </a:solidFill>
                <a:latin typeface="Calibri"/>
                <a:ea typeface="Calibri"/>
                <a:cs typeface="Calibri"/>
                <a:sym typeface="Calibri"/>
              </a:rPr>
              <a:t> </a:t>
            </a:r>
            <a:endParaRPr i="1" sz="2000">
              <a:solidFill>
                <a:srgbClr val="000000"/>
              </a:solidFill>
              <a:latin typeface="Calibri"/>
              <a:ea typeface="Calibri"/>
              <a:cs typeface="Calibri"/>
              <a:sym typeface="Calibri"/>
            </a:endParaRPr>
          </a:p>
        </p:txBody>
      </p:sp>
      <p:sp>
        <p:nvSpPr>
          <p:cNvPr id="2936" name="Google Shape;2936;p559"/>
          <p:cNvSpPr txBox="1"/>
          <p:nvPr>
            <p:ph idx="2" type="body"/>
          </p:nvPr>
        </p:nvSpPr>
        <p:spPr>
          <a:xfrm>
            <a:off x="3537825" y="4143150"/>
            <a:ext cx="3815700" cy="1944600"/>
          </a:xfrm>
          <a:prstGeom prst="rect">
            <a:avLst/>
          </a:prstGeom>
        </p:spPr>
        <p:txBody>
          <a:bodyPr anchorCtr="0" anchor="t" bIns="19050" lIns="19050" spcFirstLastPara="1" rIns="19050" wrap="square" tIns="19050">
            <a:normAutofit/>
          </a:bodyPr>
          <a:lstStyle/>
          <a:p>
            <a:pPr indent="0" lvl="0" marL="0" rtl="0" algn="l">
              <a:spcBef>
                <a:spcPts val="1700"/>
              </a:spcBef>
              <a:spcAft>
                <a:spcPts val="0"/>
              </a:spcAft>
              <a:buNone/>
            </a:pPr>
            <a:r>
              <a:rPr i="1" lang="en-GB" sz="2000">
                <a:latin typeface="Calibri"/>
                <a:ea typeface="Calibri"/>
                <a:cs typeface="Calibri"/>
                <a:sym typeface="Calibri"/>
              </a:rPr>
              <a:t>“I want to know how many words I should write and how close I am”</a:t>
            </a:r>
            <a:r>
              <a:rPr i="1" lang="en-GB" sz="2000">
                <a:solidFill>
                  <a:srgbClr val="000000"/>
                </a:solidFill>
                <a:latin typeface="Calibri"/>
                <a:ea typeface="Calibri"/>
                <a:cs typeface="Calibri"/>
                <a:sym typeface="Calibri"/>
              </a:rPr>
              <a:t> </a:t>
            </a:r>
            <a:endParaRPr i="1" sz="2000">
              <a:solidFill>
                <a:srgbClr val="000000"/>
              </a:solidFill>
              <a:latin typeface="Calibri"/>
              <a:ea typeface="Calibri"/>
              <a:cs typeface="Calibri"/>
              <a:sym typeface="Calibri"/>
            </a:endParaRPr>
          </a:p>
        </p:txBody>
      </p:sp>
      <p:sp>
        <p:nvSpPr>
          <p:cNvPr id="2937" name="Google Shape;2937;p559"/>
          <p:cNvSpPr txBox="1"/>
          <p:nvPr>
            <p:ph idx="2" type="body"/>
          </p:nvPr>
        </p:nvSpPr>
        <p:spPr>
          <a:xfrm>
            <a:off x="411575" y="4272850"/>
            <a:ext cx="3815700" cy="1944600"/>
          </a:xfrm>
          <a:prstGeom prst="rect">
            <a:avLst/>
          </a:prstGeom>
        </p:spPr>
        <p:txBody>
          <a:bodyPr anchorCtr="0" anchor="t" bIns="19050" lIns="19050" spcFirstLastPara="1" rIns="19050" wrap="square" tIns="19050">
            <a:normAutofit/>
          </a:bodyPr>
          <a:lstStyle/>
          <a:p>
            <a:pPr indent="0" lvl="0" marL="0" rtl="0" algn="l">
              <a:spcBef>
                <a:spcPts val="1700"/>
              </a:spcBef>
              <a:spcAft>
                <a:spcPts val="0"/>
              </a:spcAft>
              <a:buNone/>
            </a:pPr>
            <a:r>
              <a:rPr i="1" lang="en-GB" sz="2000">
                <a:latin typeface="Calibri"/>
                <a:ea typeface="Calibri"/>
                <a:cs typeface="Calibri"/>
                <a:sym typeface="Calibri"/>
              </a:rPr>
              <a:t>“Don’t be patronising”</a:t>
            </a:r>
            <a:endParaRPr i="1" sz="2000">
              <a:solidFill>
                <a:srgbClr val="000000"/>
              </a:solidFill>
              <a:latin typeface="Calibri"/>
              <a:ea typeface="Calibri"/>
              <a:cs typeface="Calibri"/>
              <a:sym typeface="Calibri"/>
            </a:endParaRPr>
          </a:p>
        </p:txBody>
      </p:sp>
      <p:sp>
        <p:nvSpPr>
          <p:cNvPr id="2938" name="Google Shape;2938;p559"/>
          <p:cNvSpPr txBox="1"/>
          <p:nvPr>
            <p:ph idx="2" type="body"/>
          </p:nvPr>
        </p:nvSpPr>
        <p:spPr>
          <a:xfrm>
            <a:off x="4943275" y="3627475"/>
            <a:ext cx="3815700" cy="1944600"/>
          </a:xfrm>
          <a:prstGeom prst="rect">
            <a:avLst/>
          </a:prstGeom>
        </p:spPr>
        <p:txBody>
          <a:bodyPr anchorCtr="0" anchor="t" bIns="19050" lIns="19050" spcFirstLastPara="1" rIns="19050" wrap="square" tIns="19050">
            <a:normAutofit/>
          </a:bodyPr>
          <a:lstStyle/>
          <a:p>
            <a:pPr indent="0" lvl="0" marL="0" rtl="0" algn="l">
              <a:spcBef>
                <a:spcPts val="1700"/>
              </a:spcBef>
              <a:spcAft>
                <a:spcPts val="0"/>
              </a:spcAft>
              <a:buNone/>
            </a:pPr>
            <a:r>
              <a:rPr i="1" lang="en-GB" sz="2000">
                <a:latin typeface="Calibri"/>
                <a:ea typeface="Calibri"/>
                <a:cs typeface="Calibri"/>
                <a:sym typeface="Calibri"/>
              </a:rPr>
              <a:t>“Make it obvious what I need to do”</a:t>
            </a:r>
            <a:endParaRPr i="1" sz="2000">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42" name="Shape 2942"/>
        <p:cNvGrpSpPr/>
        <p:nvPr/>
      </p:nvGrpSpPr>
      <p:grpSpPr>
        <a:xfrm>
          <a:off x="0" y="0"/>
          <a:ext cx="0" cy="0"/>
          <a:chOff x="0" y="0"/>
          <a:chExt cx="0" cy="0"/>
        </a:xfrm>
      </p:grpSpPr>
      <p:sp>
        <p:nvSpPr>
          <p:cNvPr id="2943" name="Google Shape;2943;p560"/>
          <p:cNvSpPr txBox="1"/>
          <p:nvPr>
            <p:ph type="title"/>
          </p:nvPr>
        </p:nvSpPr>
        <p:spPr>
          <a:xfrm>
            <a:off x="368025" y="1292550"/>
            <a:ext cx="4141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Needs</a:t>
            </a:r>
            <a:endParaRPr/>
          </a:p>
        </p:txBody>
      </p:sp>
      <p:sp>
        <p:nvSpPr>
          <p:cNvPr id="2944" name="Google Shape;2944;p560"/>
          <p:cNvSpPr txBox="1"/>
          <p:nvPr>
            <p:ph idx="1" type="body"/>
          </p:nvPr>
        </p:nvSpPr>
        <p:spPr>
          <a:xfrm>
            <a:off x="311700" y="2550850"/>
            <a:ext cx="3723600" cy="194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i="1" lang="en-GB" sz="2000">
                <a:solidFill>
                  <a:srgbClr val="000000"/>
                </a:solidFill>
                <a:latin typeface="Calibri"/>
                <a:ea typeface="Calibri"/>
                <a:cs typeface="Calibri"/>
                <a:sym typeface="Calibri"/>
              </a:rPr>
              <a:t>“If there are bright moving images it would trigger an epileptic fit”</a:t>
            </a:r>
            <a:endParaRPr sz="2000"/>
          </a:p>
        </p:txBody>
      </p:sp>
      <p:sp>
        <p:nvSpPr>
          <p:cNvPr id="2945" name="Google Shape;2945;p560"/>
          <p:cNvSpPr txBox="1"/>
          <p:nvPr>
            <p:ph idx="2" type="body"/>
          </p:nvPr>
        </p:nvSpPr>
        <p:spPr>
          <a:xfrm>
            <a:off x="4955550" y="2550850"/>
            <a:ext cx="3815700" cy="194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i="1" lang="en-GB" sz="2000">
                <a:latin typeface="Calibri"/>
                <a:ea typeface="Calibri"/>
                <a:cs typeface="Calibri"/>
                <a:sym typeface="Calibri"/>
              </a:rPr>
              <a:t>“I find lots of flashing images fun and engaging”</a:t>
            </a:r>
            <a:r>
              <a:rPr i="1" lang="en-GB" sz="2000">
                <a:solidFill>
                  <a:srgbClr val="000000"/>
                </a:solidFill>
                <a:latin typeface="Calibri"/>
                <a:ea typeface="Calibri"/>
                <a:cs typeface="Calibri"/>
                <a:sym typeface="Calibri"/>
              </a:rPr>
              <a:t> </a:t>
            </a:r>
            <a:endParaRPr i="1" sz="2000">
              <a:solidFill>
                <a:srgbClr val="000000"/>
              </a:solidFill>
              <a:latin typeface="Calibri"/>
              <a:ea typeface="Calibri"/>
              <a:cs typeface="Calibri"/>
              <a:sym typeface="Calibri"/>
            </a:endParaRPr>
          </a:p>
        </p:txBody>
      </p:sp>
      <p:sp>
        <p:nvSpPr>
          <p:cNvPr id="2946" name="Google Shape;2946;p5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
        <p:nvSpPr>
          <p:cNvPr id="2947" name="Google Shape;2947;p560"/>
          <p:cNvSpPr txBox="1"/>
          <p:nvPr>
            <p:ph type="title"/>
          </p:nvPr>
        </p:nvSpPr>
        <p:spPr>
          <a:xfrm>
            <a:off x="4955550" y="1242825"/>
            <a:ext cx="4141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solidFill>
                  <a:schemeClr val="lt1"/>
                </a:solidFill>
              </a:rPr>
              <a:t>Preferences</a:t>
            </a:r>
            <a:endParaRPr>
              <a:solidFill>
                <a:schemeClr val="lt1"/>
              </a:solidFill>
            </a:endParaRPr>
          </a:p>
        </p:txBody>
      </p:sp>
      <p:sp>
        <p:nvSpPr>
          <p:cNvPr id="2948" name="Google Shape;2948;p560"/>
          <p:cNvSpPr/>
          <p:nvPr/>
        </p:nvSpPr>
        <p:spPr>
          <a:xfrm>
            <a:off x="5089425" y="1865250"/>
            <a:ext cx="1304700" cy="77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2" name="Shape 2952"/>
        <p:cNvGrpSpPr/>
        <p:nvPr/>
      </p:nvGrpSpPr>
      <p:grpSpPr>
        <a:xfrm>
          <a:off x="0" y="0"/>
          <a:ext cx="0" cy="0"/>
          <a:chOff x="0" y="0"/>
          <a:chExt cx="0" cy="0"/>
        </a:xfrm>
      </p:grpSpPr>
      <p:sp>
        <p:nvSpPr>
          <p:cNvPr id="2953" name="Google Shape;2953;p561"/>
          <p:cNvSpPr txBox="1"/>
          <p:nvPr>
            <p:ph idx="1" type="subTitle"/>
          </p:nvPr>
        </p:nvSpPr>
        <p:spPr>
          <a:xfrm>
            <a:off x="1071750" y="1593675"/>
            <a:ext cx="6800400" cy="794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solidFill>
                  <a:srgbClr val="A5B7C6"/>
                </a:solidFill>
              </a:rPr>
              <a:t>Introduction to accessible design </a:t>
            </a:r>
            <a:endParaRPr>
              <a:solidFill>
                <a:srgbClr val="A5B7C6"/>
              </a:solidFill>
            </a:endParaRPr>
          </a:p>
        </p:txBody>
      </p:sp>
      <p:sp>
        <p:nvSpPr>
          <p:cNvPr id="2954" name="Google Shape;2954;p561"/>
          <p:cNvSpPr txBox="1"/>
          <p:nvPr>
            <p:ph idx="2" type="subTitle"/>
          </p:nvPr>
        </p:nvSpPr>
        <p:spPr>
          <a:xfrm>
            <a:off x="290550" y="1624550"/>
            <a:ext cx="607500" cy="569400"/>
          </a:xfrm>
          <a:prstGeom prst="rect">
            <a:avLst/>
          </a:prstGeom>
          <a:noFill/>
        </p:spPr>
        <p:txBody>
          <a:bodyPr anchorCtr="0" anchor="t" bIns="91425" lIns="91425" spcFirstLastPara="1" rIns="91425" wrap="square" tIns="91425">
            <a:noAutofit/>
          </a:bodyPr>
          <a:lstStyle/>
          <a:p>
            <a:pPr indent="0" lvl="0" marL="0" rtl="0" algn="l">
              <a:spcBef>
                <a:spcPts val="0"/>
              </a:spcBef>
              <a:spcAft>
                <a:spcPts val="1200"/>
              </a:spcAft>
              <a:buNone/>
            </a:pPr>
            <a:r>
              <a:rPr lang="en-GB">
                <a:solidFill>
                  <a:srgbClr val="A5B7C6"/>
                </a:solidFill>
              </a:rPr>
              <a:t>1.</a:t>
            </a:r>
            <a:endParaRPr>
              <a:solidFill>
                <a:srgbClr val="A5B7C6"/>
              </a:solidFill>
            </a:endParaRPr>
          </a:p>
        </p:txBody>
      </p:sp>
      <p:sp>
        <p:nvSpPr>
          <p:cNvPr id="2955" name="Google Shape;2955;p561"/>
          <p:cNvSpPr txBox="1"/>
          <p:nvPr>
            <p:ph idx="3" type="subTitle"/>
          </p:nvPr>
        </p:nvSpPr>
        <p:spPr>
          <a:xfrm>
            <a:off x="290550" y="2287050"/>
            <a:ext cx="607500" cy="569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a:t>2.</a:t>
            </a:r>
            <a:endParaRPr/>
          </a:p>
        </p:txBody>
      </p:sp>
      <p:sp>
        <p:nvSpPr>
          <p:cNvPr id="2956" name="Google Shape;2956;p561"/>
          <p:cNvSpPr txBox="1"/>
          <p:nvPr>
            <p:ph idx="5" type="subTitle"/>
          </p:nvPr>
        </p:nvSpPr>
        <p:spPr>
          <a:xfrm>
            <a:off x="1071750" y="2287050"/>
            <a:ext cx="6800400" cy="794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Examples of technical accessibility</a:t>
            </a:r>
            <a:endParaRPr/>
          </a:p>
        </p:txBody>
      </p:sp>
      <p:sp>
        <p:nvSpPr>
          <p:cNvPr id="2957" name="Google Shape;2957;p56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
        <p:nvSpPr>
          <p:cNvPr id="2958" name="Google Shape;2958;p561"/>
          <p:cNvSpPr/>
          <p:nvPr/>
        </p:nvSpPr>
        <p:spPr>
          <a:xfrm>
            <a:off x="762375" y="5017800"/>
            <a:ext cx="891600" cy="1257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561"/>
          <p:cNvSpPr/>
          <p:nvPr/>
        </p:nvSpPr>
        <p:spPr>
          <a:xfrm>
            <a:off x="1183000" y="1985675"/>
            <a:ext cx="891600" cy="125700"/>
          </a:xfrm>
          <a:prstGeom prst="rect">
            <a:avLst/>
          </a:prstGeom>
          <a:solidFill>
            <a:srgbClr val="A5B7C6"/>
          </a:solidFill>
          <a:ln cap="flat" cmpd="sng" w="9525">
            <a:solidFill>
              <a:srgbClr val="A5B7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561"/>
          <p:cNvSpPr/>
          <p:nvPr/>
        </p:nvSpPr>
        <p:spPr>
          <a:xfrm>
            <a:off x="1183000" y="2668825"/>
            <a:ext cx="891600" cy="1257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61" name="Google Shape;2961;p561"/>
          <p:cNvPicPr preferRelativeResize="0"/>
          <p:nvPr/>
        </p:nvPicPr>
        <p:blipFill>
          <a:blip r:embed="rId3">
            <a:alphaModFix/>
          </a:blip>
          <a:stretch>
            <a:fillRect/>
          </a:stretch>
        </p:blipFill>
        <p:spPr>
          <a:xfrm>
            <a:off x="973124" y="4803086"/>
            <a:ext cx="680851" cy="34041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5" name="Shape 2965"/>
        <p:cNvGrpSpPr/>
        <p:nvPr/>
      </p:nvGrpSpPr>
      <p:grpSpPr>
        <a:xfrm>
          <a:off x="0" y="0"/>
          <a:ext cx="0" cy="0"/>
          <a:chOff x="0" y="0"/>
          <a:chExt cx="0" cy="0"/>
        </a:xfrm>
      </p:grpSpPr>
      <p:sp>
        <p:nvSpPr>
          <p:cNvPr id="2966" name="Google Shape;2966;p562"/>
          <p:cNvSpPr txBox="1"/>
          <p:nvPr>
            <p:ph idx="1" type="subTitle"/>
          </p:nvPr>
        </p:nvSpPr>
        <p:spPr>
          <a:xfrm>
            <a:off x="435425" y="1604625"/>
            <a:ext cx="4668900" cy="163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Not everyone can see images placed online.</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GB"/>
              <a:t>People using assistive technology, e.g. screen readers or other text-to-speech software, will have the alt text read to them.</a:t>
            </a:r>
            <a:endParaRPr/>
          </a:p>
          <a:p>
            <a:pPr indent="-317500" lvl="0" marL="457200" rtl="0" algn="l">
              <a:spcBef>
                <a:spcPts val="0"/>
              </a:spcBef>
              <a:spcAft>
                <a:spcPts val="0"/>
              </a:spcAft>
              <a:buSzPts val="1400"/>
              <a:buChar char="-"/>
            </a:pPr>
            <a:r>
              <a:rPr lang="en-GB"/>
              <a:t>Sometimes images don’t load, e.g. because of a slow internet connection, in which case people will see the alt text instead of the image.</a:t>
            </a:r>
            <a:endParaRPr/>
          </a:p>
          <a:p>
            <a:pPr indent="0" lvl="0" marL="0" rtl="0" algn="l">
              <a:spcBef>
                <a:spcPts val="0"/>
              </a:spcBef>
              <a:spcAft>
                <a:spcPts val="0"/>
              </a:spcAft>
              <a:buNone/>
            </a:pPr>
            <a:r>
              <a:t/>
            </a:r>
            <a:endParaRPr/>
          </a:p>
        </p:txBody>
      </p:sp>
      <p:sp>
        <p:nvSpPr>
          <p:cNvPr id="2967" name="Google Shape;2967;p562"/>
          <p:cNvSpPr txBox="1"/>
          <p:nvPr>
            <p:ph type="title"/>
          </p:nvPr>
        </p:nvSpPr>
        <p:spPr>
          <a:xfrm>
            <a:off x="499925" y="365925"/>
            <a:ext cx="3163500" cy="123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600"/>
              <a:t>A</a:t>
            </a:r>
            <a:r>
              <a:rPr lang="en-GB" sz="3600"/>
              <a:t>lt-text?</a:t>
            </a:r>
            <a:endParaRPr sz="3600"/>
          </a:p>
        </p:txBody>
      </p:sp>
      <p:cxnSp>
        <p:nvCxnSpPr>
          <p:cNvPr id="2968" name="Google Shape;2968;p562"/>
          <p:cNvCxnSpPr/>
          <p:nvPr/>
        </p:nvCxnSpPr>
        <p:spPr>
          <a:xfrm>
            <a:off x="553025" y="1163976"/>
            <a:ext cx="3057300" cy="3900"/>
          </a:xfrm>
          <a:prstGeom prst="straightConnector1">
            <a:avLst/>
          </a:prstGeom>
          <a:noFill/>
          <a:ln cap="flat" cmpd="sng" w="19050">
            <a:solidFill>
              <a:schemeClr val="dk1"/>
            </a:solidFill>
            <a:prstDash val="solid"/>
            <a:round/>
            <a:headEnd len="med" w="med" type="none"/>
            <a:tailEnd len="med" w="med" type="none"/>
          </a:ln>
        </p:spPr>
      </p:cxnSp>
      <p:pic>
        <p:nvPicPr>
          <p:cNvPr descr="an example website page which has two boxes overlaid in front of it with braille and illustrations of an ear and sound output to represent how screen readers work when reading content a webpage. " id="2969" name="Google Shape;2969;p562" title="how screen readers help"/>
          <p:cNvPicPr preferRelativeResize="0"/>
          <p:nvPr/>
        </p:nvPicPr>
        <p:blipFill>
          <a:blip r:embed="rId3">
            <a:alphaModFix/>
          </a:blip>
          <a:stretch>
            <a:fillRect/>
          </a:stretch>
        </p:blipFill>
        <p:spPr>
          <a:xfrm>
            <a:off x="4806050" y="702713"/>
            <a:ext cx="3892649" cy="2202925"/>
          </a:xfrm>
          <a:prstGeom prst="rect">
            <a:avLst/>
          </a:prstGeom>
          <a:noFill/>
          <a:ln>
            <a:noFill/>
          </a:ln>
        </p:spPr>
      </p:pic>
      <p:sp>
        <p:nvSpPr>
          <p:cNvPr id="2970" name="Google Shape;2970;p562"/>
          <p:cNvSpPr txBox="1"/>
          <p:nvPr>
            <p:ph idx="4294967295" type="subTitle"/>
          </p:nvPr>
        </p:nvSpPr>
        <p:spPr>
          <a:xfrm>
            <a:off x="4959175" y="4461425"/>
            <a:ext cx="4015500" cy="509400"/>
          </a:xfrm>
          <a:prstGeom prst="rect">
            <a:avLst/>
          </a:prstGeom>
        </p:spPr>
        <p:txBody>
          <a:bodyPr anchorCtr="0" anchor="t" bIns="91425" lIns="91425" spcFirstLastPara="1" rIns="91425" wrap="square" tIns="91425">
            <a:noAutofit/>
          </a:bodyPr>
          <a:lstStyle/>
          <a:p>
            <a:pPr indent="0" lvl="0" marL="0" rtl="0" algn="r">
              <a:spcBef>
                <a:spcPts val="0"/>
              </a:spcBef>
              <a:spcAft>
                <a:spcPts val="1600"/>
              </a:spcAft>
              <a:buNone/>
            </a:pPr>
            <a:r>
              <a:rPr lang="en-GB" sz="1100">
                <a:latin typeface="Nunito SemiBold"/>
                <a:ea typeface="Nunito SemiBold"/>
                <a:cs typeface="Nunito SemiBold"/>
                <a:sym typeface="Nunito SemiBold"/>
              </a:rPr>
              <a:t>Source</a:t>
            </a:r>
            <a:r>
              <a:rPr lang="en-GB" sz="1100"/>
              <a:t>: AudioEye Digital Accessibility | https://www.audioeye.com/post/what-is-a-screen-reader/</a:t>
            </a:r>
            <a:endParaRPr sz="11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FFC17A"/>
      </a:dk1>
      <a:lt1>
        <a:srgbClr val="FFFFFF"/>
      </a:lt1>
      <a:dk2>
        <a:srgbClr val="F1806F"/>
      </a:dk2>
      <a:lt2>
        <a:srgbClr val="EEEEEE"/>
      </a:lt2>
      <a:accent1>
        <a:srgbClr val="1BB5AF"/>
      </a:accent1>
      <a:accent2>
        <a:srgbClr val="309FDC"/>
      </a:accent2>
      <a:accent3>
        <a:srgbClr val="A8A2FF"/>
      </a:accent3>
      <a:accent4>
        <a:srgbClr val="D966A5"/>
      </a:accent4>
      <a:accent5>
        <a:srgbClr val="2C2C2C"/>
      </a:accent5>
      <a:accent6>
        <a:srgbClr val="33704F"/>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FFC17A"/>
      </a:dk1>
      <a:lt1>
        <a:srgbClr val="FFFFFF"/>
      </a:lt1>
      <a:dk2>
        <a:srgbClr val="F1806F"/>
      </a:dk2>
      <a:lt2>
        <a:srgbClr val="EEEEEE"/>
      </a:lt2>
      <a:accent1>
        <a:srgbClr val="1BB5AF"/>
      </a:accent1>
      <a:accent2>
        <a:srgbClr val="309FDC"/>
      </a:accent2>
      <a:accent3>
        <a:srgbClr val="A8A2FF"/>
      </a:accent3>
      <a:accent4>
        <a:srgbClr val="D966A5"/>
      </a:accent4>
      <a:accent5>
        <a:srgbClr val="2C2C2C"/>
      </a:accent5>
      <a:accent6>
        <a:srgbClr val="33704F"/>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Minimalist Slides for meeting by Slidesgo">
  <a:themeElements>
    <a:clrScheme name="Simple Light">
      <a:dk1>
        <a:srgbClr val="3F4252"/>
      </a:dk1>
      <a:lt1>
        <a:srgbClr val="F5F5F5"/>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3F425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FFC17A"/>
      </a:dk1>
      <a:lt1>
        <a:srgbClr val="FFFFFF"/>
      </a:lt1>
      <a:dk2>
        <a:srgbClr val="F1806F"/>
      </a:dk2>
      <a:lt2>
        <a:srgbClr val="EEEEEE"/>
      </a:lt2>
      <a:accent1>
        <a:srgbClr val="1BB5AF"/>
      </a:accent1>
      <a:accent2>
        <a:srgbClr val="309FDC"/>
      </a:accent2>
      <a:accent3>
        <a:srgbClr val="A8A2FF"/>
      </a:accent3>
      <a:accent4>
        <a:srgbClr val="D966A5"/>
      </a:accent4>
      <a:accent5>
        <a:srgbClr val="2C2C2C"/>
      </a:accent5>
      <a:accent6>
        <a:srgbClr val="33704F"/>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Minimalist Slides for meeting by Slidesgo">
  <a:themeElements>
    <a:clrScheme name="Simple Light">
      <a:dk1>
        <a:srgbClr val="3F4252"/>
      </a:dk1>
      <a:lt1>
        <a:srgbClr val="F5F5F5"/>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3F425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imple Light">
  <a:themeElements>
    <a:clrScheme name="Simple Light">
      <a:dk1>
        <a:srgbClr val="FFC17A"/>
      </a:dk1>
      <a:lt1>
        <a:srgbClr val="FFFFFF"/>
      </a:lt1>
      <a:dk2>
        <a:srgbClr val="F1806F"/>
      </a:dk2>
      <a:lt2>
        <a:srgbClr val="EEEEEE"/>
      </a:lt2>
      <a:accent1>
        <a:srgbClr val="1BB5AF"/>
      </a:accent1>
      <a:accent2>
        <a:srgbClr val="309FDC"/>
      </a:accent2>
      <a:accent3>
        <a:srgbClr val="A8A2FF"/>
      </a:accent3>
      <a:accent4>
        <a:srgbClr val="D966A5"/>
      </a:accent4>
      <a:accent5>
        <a:srgbClr val="2C2C2C"/>
      </a:accent5>
      <a:accent6>
        <a:srgbClr val="33704F"/>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Minimalist Slides for meeting by Slidesgo">
  <a:themeElements>
    <a:clrScheme name="Simple Light">
      <a:dk1>
        <a:srgbClr val="3F4252"/>
      </a:dk1>
      <a:lt1>
        <a:srgbClr val="F5F5F5"/>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3F425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