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95" r:id="rId2"/>
    <p:sldId id="801" r:id="rId3"/>
    <p:sldId id="790" r:id="rId4"/>
    <p:sldId id="760" r:id="rId5"/>
    <p:sldId id="366" r:id="rId6"/>
    <p:sldId id="784" r:id="rId7"/>
    <p:sldId id="764" r:id="rId8"/>
    <p:sldId id="804" r:id="rId9"/>
    <p:sldId id="789" r:id="rId10"/>
    <p:sldId id="77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layfair Display" panose="00000500000000000000" pitchFamily="2" charset="0"/>
      <p:regular r:id="rId17"/>
      <p:bold r:id="rId18"/>
      <p:italic r:id="rId19"/>
      <p:boldItalic r:id="rId20"/>
    </p:embeddedFont>
    <p:embeddedFont>
      <p:font typeface="PT Serif" panose="020A06030405050202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B1EF8C-80D7-432A-8A8E-BE115640C814}">
  <a:tblStyle styleId="{71B1EF8C-80D7-432A-8A8E-BE115640C8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8E6813-FC1B-481F-AC74-7B53D04BDA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78198" autoAdjust="0"/>
  </p:normalViewPr>
  <p:slideViewPr>
    <p:cSldViewPr snapToGrid="0" showGuides="1">
      <p:cViewPr varScale="1">
        <p:scale>
          <a:sx n="90" d="100"/>
          <a:sy n="90" d="100"/>
        </p:scale>
        <p:origin x="1130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A186F-D99A-4D36-8597-3BAF893322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87DDB9-92B1-433A-B8B4-7A3A7814B8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Provides </a:t>
          </a:r>
          <a:r>
            <a:rPr lang="en-US" b="1" dirty="0"/>
            <a:t>higher confidence and reliability </a:t>
          </a:r>
          <a:r>
            <a:rPr lang="en-US" b="0" dirty="0"/>
            <a:t>to chemical substructure predictions.</a:t>
          </a:r>
          <a:endParaRPr lang="en-US" b="1" dirty="0"/>
        </a:p>
      </dgm:t>
    </dgm:pt>
    <dgm:pt modelId="{453779F6-FEB0-4DC8-89F4-4C56E8F444F0}" type="parTrans" cxnId="{7A1B8699-DDB2-4B82-9FA5-61C1AA9C0E9F}">
      <dgm:prSet/>
      <dgm:spPr/>
      <dgm:t>
        <a:bodyPr/>
        <a:lstStyle/>
        <a:p>
          <a:endParaRPr lang="en-US"/>
        </a:p>
      </dgm:t>
    </dgm:pt>
    <dgm:pt modelId="{2CDFBEA5-2BC3-48EF-849A-C6913070CD96}" type="sibTrans" cxnId="{7A1B8699-DDB2-4B82-9FA5-61C1AA9C0E9F}">
      <dgm:prSet/>
      <dgm:spPr/>
      <dgm:t>
        <a:bodyPr/>
        <a:lstStyle/>
        <a:p>
          <a:endParaRPr lang="en-US"/>
        </a:p>
      </dgm:t>
    </dgm:pt>
    <dgm:pt modelId="{4A5DD584-ED04-458F-AD00-E71DC4088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Enables</a:t>
          </a:r>
          <a:r>
            <a:rPr lang="en-US" b="1" i="0" dirty="0"/>
            <a:t> large-scale prioritization </a:t>
          </a:r>
          <a:r>
            <a:rPr lang="en-US" b="0" i="0" dirty="0"/>
            <a:t>of BGC-metabolite pairs for targeted study</a:t>
          </a:r>
          <a:endParaRPr lang="en-US" b="0" dirty="0"/>
        </a:p>
      </dgm:t>
    </dgm:pt>
    <dgm:pt modelId="{A974ECBD-AD5E-40EA-AF94-8112F728D98D}" type="parTrans" cxnId="{DA42330E-2EDC-4608-BE56-E31FA6E990B6}">
      <dgm:prSet/>
      <dgm:spPr/>
      <dgm:t>
        <a:bodyPr/>
        <a:lstStyle/>
        <a:p>
          <a:endParaRPr lang="en-US"/>
        </a:p>
      </dgm:t>
    </dgm:pt>
    <dgm:pt modelId="{48E039DA-A42D-4A58-8E5E-72E93BBAC480}" type="sibTrans" cxnId="{DA42330E-2EDC-4608-BE56-E31FA6E990B6}">
      <dgm:prSet/>
      <dgm:spPr/>
      <dgm:t>
        <a:bodyPr/>
        <a:lstStyle/>
        <a:p>
          <a:endParaRPr lang="en-US"/>
        </a:p>
      </dgm:t>
    </dgm:pt>
    <dgm:pt modelId="{9EBC19F2-1293-437A-B83D-06AD8A1F73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Provides insight into </a:t>
          </a:r>
          <a:r>
            <a:rPr lang="en-US" b="1" dirty="0"/>
            <a:t>ecological function </a:t>
          </a:r>
          <a:r>
            <a:rPr lang="en-US" b="0" dirty="0"/>
            <a:t>of biosynthetic pathway/encoded products</a:t>
          </a:r>
          <a:endParaRPr lang="en-US" dirty="0"/>
        </a:p>
      </dgm:t>
    </dgm:pt>
    <dgm:pt modelId="{9BA4D73A-0EC0-44A0-8FAD-8506C629889E}" type="parTrans" cxnId="{94090AFF-D3D4-4448-B683-14066E075322}">
      <dgm:prSet/>
      <dgm:spPr/>
      <dgm:t>
        <a:bodyPr/>
        <a:lstStyle/>
        <a:p>
          <a:endParaRPr lang="en-US"/>
        </a:p>
      </dgm:t>
    </dgm:pt>
    <dgm:pt modelId="{ACFBCA1F-76A9-465E-9630-871B5A2FECEE}" type="sibTrans" cxnId="{94090AFF-D3D4-4448-B683-14066E075322}">
      <dgm:prSet/>
      <dgm:spPr/>
      <dgm:t>
        <a:bodyPr/>
        <a:lstStyle/>
        <a:p>
          <a:endParaRPr lang="en-US"/>
        </a:p>
      </dgm:t>
    </dgm:pt>
    <dgm:pt modelId="{298DD439-A3F9-4774-9F82-833F6A357ADA}" type="pres">
      <dgm:prSet presAssocID="{DEAA186F-D99A-4D36-8597-3BAF89332275}" presName="root" presStyleCnt="0">
        <dgm:presLayoutVars>
          <dgm:dir/>
          <dgm:resizeHandles val="exact"/>
        </dgm:presLayoutVars>
      </dgm:prSet>
      <dgm:spPr/>
    </dgm:pt>
    <dgm:pt modelId="{E5DFFA4B-CD58-4811-915B-4EA0DDC27AD0}" type="pres">
      <dgm:prSet presAssocID="{8987DDB9-92B1-433A-B8B4-7A3A7814B871}" presName="compNode" presStyleCnt="0"/>
      <dgm:spPr/>
    </dgm:pt>
    <dgm:pt modelId="{6FD5F804-D2F2-4930-ACA5-802104FF0F1A}" type="pres">
      <dgm:prSet presAssocID="{8987DDB9-92B1-433A-B8B4-7A3A7814B871}" presName="bgRect" presStyleLbl="bgShp" presStyleIdx="0" presStyleCnt="3" custLinFactNeighborX="0"/>
      <dgm:spPr/>
    </dgm:pt>
    <dgm:pt modelId="{059E6203-D4E7-441C-9B19-E8C0CBAA7106}" type="pres">
      <dgm:prSet presAssocID="{8987DDB9-92B1-433A-B8B4-7A3A7814B8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2D15FDD3-9403-4DB1-B4CE-14FE8EE60DFC}" type="pres">
      <dgm:prSet presAssocID="{8987DDB9-92B1-433A-B8B4-7A3A7814B871}" presName="spaceRect" presStyleCnt="0"/>
      <dgm:spPr/>
    </dgm:pt>
    <dgm:pt modelId="{2388164F-6B9E-46E4-B082-4DC9CEBAA905}" type="pres">
      <dgm:prSet presAssocID="{8987DDB9-92B1-433A-B8B4-7A3A7814B871}" presName="parTx" presStyleLbl="revTx" presStyleIdx="0" presStyleCnt="3">
        <dgm:presLayoutVars>
          <dgm:chMax val="0"/>
          <dgm:chPref val="0"/>
        </dgm:presLayoutVars>
      </dgm:prSet>
      <dgm:spPr/>
    </dgm:pt>
    <dgm:pt modelId="{7DC849C8-0612-4397-AB20-17ED633A74E6}" type="pres">
      <dgm:prSet presAssocID="{2CDFBEA5-2BC3-48EF-849A-C6913070CD96}" presName="sibTrans" presStyleCnt="0"/>
      <dgm:spPr/>
    </dgm:pt>
    <dgm:pt modelId="{EAC075BD-B4A9-44D9-BBFB-F58DB85AD98B}" type="pres">
      <dgm:prSet presAssocID="{4A5DD584-ED04-458F-AD00-E71DC4088B8F}" presName="compNode" presStyleCnt="0"/>
      <dgm:spPr/>
    </dgm:pt>
    <dgm:pt modelId="{B4E78F5A-9988-4075-932C-0111AF223F80}" type="pres">
      <dgm:prSet presAssocID="{4A5DD584-ED04-458F-AD00-E71DC4088B8F}" presName="bgRect" presStyleLbl="bgShp" presStyleIdx="1" presStyleCnt="3" custLinFactNeighborY="3339"/>
      <dgm:spPr/>
    </dgm:pt>
    <dgm:pt modelId="{CC6035CB-6D5A-4492-9922-860422040715}" type="pres">
      <dgm:prSet presAssocID="{4A5DD584-ED04-458F-AD00-E71DC4088B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C0A0206-B62C-4AA0-96BF-7E779FCE38B5}" type="pres">
      <dgm:prSet presAssocID="{4A5DD584-ED04-458F-AD00-E71DC4088B8F}" presName="spaceRect" presStyleCnt="0"/>
      <dgm:spPr/>
    </dgm:pt>
    <dgm:pt modelId="{C7260BA9-1880-4A3A-A726-ADD5C0F5DC35}" type="pres">
      <dgm:prSet presAssocID="{4A5DD584-ED04-458F-AD00-E71DC4088B8F}" presName="parTx" presStyleLbl="revTx" presStyleIdx="1" presStyleCnt="3">
        <dgm:presLayoutVars>
          <dgm:chMax val="0"/>
          <dgm:chPref val="0"/>
        </dgm:presLayoutVars>
      </dgm:prSet>
      <dgm:spPr/>
    </dgm:pt>
    <dgm:pt modelId="{364B4FBC-DE69-413C-8985-3CF47531550F}" type="pres">
      <dgm:prSet presAssocID="{48E039DA-A42D-4A58-8E5E-72E93BBAC480}" presName="sibTrans" presStyleCnt="0"/>
      <dgm:spPr/>
    </dgm:pt>
    <dgm:pt modelId="{03976372-566E-4C20-9091-5D767A9F188F}" type="pres">
      <dgm:prSet presAssocID="{9EBC19F2-1293-437A-B83D-06AD8A1F739C}" presName="compNode" presStyleCnt="0"/>
      <dgm:spPr/>
    </dgm:pt>
    <dgm:pt modelId="{44EFC6E3-9C69-4665-BAD8-E109B044E158}" type="pres">
      <dgm:prSet presAssocID="{9EBC19F2-1293-437A-B83D-06AD8A1F739C}" presName="bgRect" presStyleLbl="bgShp" presStyleIdx="2" presStyleCnt="3"/>
      <dgm:spPr/>
    </dgm:pt>
    <dgm:pt modelId="{244145D6-9FF3-46EA-8EF8-6B4692931DC8}" type="pres">
      <dgm:prSet presAssocID="{9EBC19F2-1293-437A-B83D-06AD8A1F739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93B7B6F8-686D-40F4-B0B4-BE9D4506EFA4}" type="pres">
      <dgm:prSet presAssocID="{9EBC19F2-1293-437A-B83D-06AD8A1F739C}" presName="spaceRect" presStyleCnt="0"/>
      <dgm:spPr/>
    </dgm:pt>
    <dgm:pt modelId="{65234DC7-C120-4CD4-B3CE-CA615D6DD917}" type="pres">
      <dgm:prSet presAssocID="{9EBC19F2-1293-437A-B83D-06AD8A1F739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6BE8C00-1D75-445A-87A2-773AB3B987AC}" type="presOf" srcId="{9EBC19F2-1293-437A-B83D-06AD8A1F739C}" destId="{65234DC7-C120-4CD4-B3CE-CA615D6DD917}" srcOrd="0" destOrd="0" presId="urn:microsoft.com/office/officeart/2018/2/layout/IconVerticalSolidList"/>
    <dgm:cxn modelId="{DA42330E-2EDC-4608-BE56-E31FA6E990B6}" srcId="{DEAA186F-D99A-4D36-8597-3BAF89332275}" destId="{4A5DD584-ED04-458F-AD00-E71DC4088B8F}" srcOrd="1" destOrd="0" parTransId="{A974ECBD-AD5E-40EA-AF94-8112F728D98D}" sibTransId="{48E039DA-A42D-4A58-8E5E-72E93BBAC480}"/>
    <dgm:cxn modelId="{2F3FA416-1E7C-4DA3-A692-01A38AF5A87A}" type="presOf" srcId="{8987DDB9-92B1-433A-B8B4-7A3A7814B871}" destId="{2388164F-6B9E-46E4-B082-4DC9CEBAA905}" srcOrd="0" destOrd="0" presId="urn:microsoft.com/office/officeart/2018/2/layout/IconVerticalSolidList"/>
    <dgm:cxn modelId="{DF2B7771-4535-431C-86EB-B1F0A306BFB9}" type="presOf" srcId="{4A5DD584-ED04-458F-AD00-E71DC4088B8F}" destId="{C7260BA9-1880-4A3A-A726-ADD5C0F5DC35}" srcOrd="0" destOrd="0" presId="urn:microsoft.com/office/officeart/2018/2/layout/IconVerticalSolidList"/>
    <dgm:cxn modelId="{7A1B8699-DDB2-4B82-9FA5-61C1AA9C0E9F}" srcId="{DEAA186F-D99A-4D36-8597-3BAF89332275}" destId="{8987DDB9-92B1-433A-B8B4-7A3A7814B871}" srcOrd="0" destOrd="0" parTransId="{453779F6-FEB0-4DC8-89F4-4C56E8F444F0}" sibTransId="{2CDFBEA5-2BC3-48EF-849A-C6913070CD96}"/>
    <dgm:cxn modelId="{E6FFCFA9-4B61-472A-826E-641825F7D817}" type="presOf" srcId="{DEAA186F-D99A-4D36-8597-3BAF89332275}" destId="{298DD439-A3F9-4774-9F82-833F6A357ADA}" srcOrd="0" destOrd="0" presId="urn:microsoft.com/office/officeart/2018/2/layout/IconVerticalSolidList"/>
    <dgm:cxn modelId="{94090AFF-D3D4-4448-B683-14066E075322}" srcId="{DEAA186F-D99A-4D36-8597-3BAF89332275}" destId="{9EBC19F2-1293-437A-B83D-06AD8A1F739C}" srcOrd="2" destOrd="0" parTransId="{9BA4D73A-0EC0-44A0-8FAD-8506C629889E}" sibTransId="{ACFBCA1F-76A9-465E-9630-871B5A2FECEE}"/>
    <dgm:cxn modelId="{9520CF2C-8D6B-42BE-B99B-0C7B631F34E9}" type="presParOf" srcId="{298DD439-A3F9-4774-9F82-833F6A357ADA}" destId="{E5DFFA4B-CD58-4811-915B-4EA0DDC27AD0}" srcOrd="0" destOrd="0" presId="urn:microsoft.com/office/officeart/2018/2/layout/IconVerticalSolidList"/>
    <dgm:cxn modelId="{C78997D5-19D2-403E-96DA-AECB321ABE7A}" type="presParOf" srcId="{E5DFFA4B-CD58-4811-915B-4EA0DDC27AD0}" destId="{6FD5F804-D2F2-4930-ACA5-802104FF0F1A}" srcOrd="0" destOrd="0" presId="urn:microsoft.com/office/officeart/2018/2/layout/IconVerticalSolidList"/>
    <dgm:cxn modelId="{A30B0966-81A1-417F-B50A-CE5E2EF37412}" type="presParOf" srcId="{E5DFFA4B-CD58-4811-915B-4EA0DDC27AD0}" destId="{059E6203-D4E7-441C-9B19-E8C0CBAA7106}" srcOrd="1" destOrd="0" presId="urn:microsoft.com/office/officeart/2018/2/layout/IconVerticalSolidList"/>
    <dgm:cxn modelId="{AEA20703-1A2E-4062-9808-530E6E18B50D}" type="presParOf" srcId="{E5DFFA4B-CD58-4811-915B-4EA0DDC27AD0}" destId="{2D15FDD3-9403-4DB1-B4CE-14FE8EE60DFC}" srcOrd="2" destOrd="0" presId="urn:microsoft.com/office/officeart/2018/2/layout/IconVerticalSolidList"/>
    <dgm:cxn modelId="{140DF6CA-FE49-493B-9F77-758B7814BDC9}" type="presParOf" srcId="{E5DFFA4B-CD58-4811-915B-4EA0DDC27AD0}" destId="{2388164F-6B9E-46E4-B082-4DC9CEBAA905}" srcOrd="3" destOrd="0" presId="urn:microsoft.com/office/officeart/2018/2/layout/IconVerticalSolidList"/>
    <dgm:cxn modelId="{A658E4D7-2199-4FC6-99A3-50BA88518ECB}" type="presParOf" srcId="{298DD439-A3F9-4774-9F82-833F6A357ADA}" destId="{7DC849C8-0612-4397-AB20-17ED633A74E6}" srcOrd="1" destOrd="0" presId="urn:microsoft.com/office/officeart/2018/2/layout/IconVerticalSolidList"/>
    <dgm:cxn modelId="{254A7AFC-09B7-4765-80C6-EEB66E666E57}" type="presParOf" srcId="{298DD439-A3F9-4774-9F82-833F6A357ADA}" destId="{EAC075BD-B4A9-44D9-BBFB-F58DB85AD98B}" srcOrd="2" destOrd="0" presId="urn:microsoft.com/office/officeart/2018/2/layout/IconVerticalSolidList"/>
    <dgm:cxn modelId="{5847A610-C321-40BC-BEF6-084088FDF7B2}" type="presParOf" srcId="{EAC075BD-B4A9-44D9-BBFB-F58DB85AD98B}" destId="{B4E78F5A-9988-4075-932C-0111AF223F80}" srcOrd="0" destOrd="0" presId="urn:microsoft.com/office/officeart/2018/2/layout/IconVerticalSolidList"/>
    <dgm:cxn modelId="{55DBE8C3-677D-4A4A-B459-DA1D25C30F84}" type="presParOf" srcId="{EAC075BD-B4A9-44D9-BBFB-F58DB85AD98B}" destId="{CC6035CB-6D5A-4492-9922-860422040715}" srcOrd="1" destOrd="0" presId="urn:microsoft.com/office/officeart/2018/2/layout/IconVerticalSolidList"/>
    <dgm:cxn modelId="{A78B915A-AFC4-4192-81CE-D36EAC1CDBC5}" type="presParOf" srcId="{EAC075BD-B4A9-44D9-BBFB-F58DB85AD98B}" destId="{2C0A0206-B62C-4AA0-96BF-7E779FCE38B5}" srcOrd="2" destOrd="0" presId="urn:microsoft.com/office/officeart/2018/2/layout/IconVerticalSolidList"/>
    <dgm:cxn modelId="{0EC64C72-7906-491E-97FD-A6078BD05316}" type="presParOf" srcId="{EAC075BD-B4A9-44D9-BBFB-F58DB85AD98B}" destId="{C7260BA9-1880-4A3A-A726-ADD5C0F5DC35}" srcOrd="3" destOrd="0" presId="urn:microsoft.com/office/officeart/2018/2/layout/IconVerticalSolidList"/>
    <dgm:cxn modelId="{C5B5EFE3-15E7-4972-A296-8CA03C836547}" type="presParOf" srcId="{298DD439-A3F9-4774-9F82-833F6A357ADA}" destId="{364B4FBC-DE69-413C-8985-3CF47531550F}" srcOrd="3" destOrd="0" presId="urn:microsoft.com/office/officeart/2018/2/layout/IconVerticalSolidList"/>
    <dgm:cxn modelId="{CA34F94F-D2FC-49C1-ADDD-9DCD05475FF0}" type="presParOf" srcId="{298DD439-A3F9-4774-9F82-833F6A357ADA}" destId="{03976372-566E-4C20-9091-5D767A9F188F}" srcOrd="4" destOrd="0" presId="urn:microsoft.com/office/officeart/2018/2/layout/IconVerticalSolidList"/>
    <dgm:cxn modelId="{817D3478-94CF-403F-8EEA-09CBF0D38A37}" type="presParOf" srcId="{03976372-566E-4C20-9091-5D767A9F188F}" destId="{44EFC6E3-9C69-4665-BAD8-E109B044E158}" srcOrd="0" destOrd="0" presId="urn:microsoft.com/office/officeart/2018/2/layout/IconVerticalSolidList"/>
    <dgm:cxn modelId="{5117D7BC-29EF-4B31-BF91-E48086918E07}" type="presParOf" srcId="{03976372-566E-4C20-9091-5D767A9F188F}" destId="{244145D6-9FF3-46EA-8EF8-6B4692931DC8}" srcOrd="1" destOrd="0" presId="urn:microsoft.com/office/officeart/2018/2/layout/IconVerticalSolidList"/>
    <dgm:cxn modelId="{EB2170F0-12F2-4533-A71E-8A4F913B5128}" type="presParOf" srcId="{03976372-566E-4C20-9091-5D767A9F188F}" destId="{93B7B6F8-686D-40F4-B0B4-BE9D4506EFA4}" srcOrd="2" destOrd="0" presId="urn:microsoft.com/office/officeart/2018/2/layout/IconVerticalSolidList"/>
    <dgm:cxn modelId="{036BBB51-90CD-4DB5-B19F-3C0AAF9276B7}" type="presParOf" srcId="{03976372-566E-4C20-9091-5D767A9F188F}" destId="{65234DC7-C120-4CD4-B3CE-CA615D6DD9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5F804-D2F2-4930-ACA5-802104FF0F1A}">
      <dsp:nvSpPr>
        <dsp:cNvPr id="0" name=""/>
        <dsp:cNvSpPr/>
      </dsp:nvSpPr>
      <dsp:spPr>
        <a:xfrm>
          <a:off x="0" y="150"/>
          <a:ext cx="8272211" cy="35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E6203-D4E7-441C-9B19-E8C0CBAA7106}">
      <dsp:nvSpPr>
        <dsp:cNvPr id="0" name=""/>
        <dsp:cNvSpPr/>
      </dsp:nvSpPr>
      <dsp:spPr>
        <a:xfrm>
          <a:off x="106569" y="79416"/>
          <a:ext cx="193761" cy="1937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8164F-6B9E-46E4-B082-4DC9CEBAA905}">
      <dsp:nvSpPr>
        <dsp:cNvPr id="0" name=""/>
        <dsp:cNvSpPr/>
      </dsp:nvSpPr>
      <dsp:spPr>
        <a:xfrm>
          <a:off x="406900" y="150"/>
          <a:ext cx="7865310" cy="35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85" tIns="37285" rIns="37285" bIns="372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Provides </a:t>
          </a:r>
          <a:r>
            <a:rPr lang="en-US" sz="1600" b="1" kern="1200" dirty="0"/>
            <a:t>higher confidence and reliability </a:t>
          </a:r>
          <a:r>
            <a:rPr lang="en-US" sz="1600" b="0" kern="1200" dirty="0"/>
            <a:t>to chemical substructure predictions.</a:t>
          </a:r>
          <a:endParaRPr lang="en-US" sz="1600" b="1" kern="1200" dirty="0"/>
        </a:p>
      </dsp:txBody>
      <dsp:txXfrm>
        <a:off x="406900" y="150"/>
        <a:ext cx="7865310" cy="352294"/>
      </dsp:txXfrm>
    </dsp:sp>
    <dsp:sp modelId="{B4E78F5A-9988-4075-932C-0111AF223F80}">
      <dsp:nvSpPr>
        <dsp:cNvPr id="0" name=""/>
        <dsp:cNvSpPr/>
      </dsp:nvSpPr>
      <dsp:spPr>
        <a:xfrm>
          <a:off x="0" y="452281"/>
          <a:ext cx="8272211" cy="35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035CB-6D5A-4492-9922-860422040715}">
      <dsp:nvSpPr>
        <dsp:cNvPr id="0" name=""/>
        <dsp:cNvSpPr/>
      </dsp:nvSpPr>
      <dsp:spPr>
        <a:xfrm>
          <a:off x="106569" y="519785"/>
          <a:ext cx="193761" cy="1937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60BA9-1880-4A3A-A726-ADD5C0F5DC35}">
      <dsp:nvSpPr>
        <dsp:cNvPr id="0" name=""/>
        <dsp:cNvSpPr/>
      </dsp:nvSpPr>
      <dsp:spPr>
        <a:xfrm>
          <a:off x="406900" y="440518"/>
          <a:ext cx="7865310" cy="35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85" tIns="37285" rIns="37285" bIns="372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Enables</a:t>
          </a:r>
          <a:r>
            <a:rPr lang="en-US" sz="1600" b="1" i="0" kern="1200" dirty="0"/>
            <a:t> large-scale prioritization </a:t>
          </a:r>
          <a:r>
            <a:rPr lang="en-US" sz="1600" b="0" i="0" kern="1200" dirty="0"/>
            <a:t>of BGC-metabolite pairs for targeted study</a:t>
          </a:r>
          <a:endParaRPr lang="en-US" sz="1600" b="0" kern="1200" dirty="0"/>
        </a:p>
      </dsp:txBody>
      <dsp:txXfrm>
        <a:off x="406900" y="440518"/>
        <a:ext cx="7865310" cy="352294"/>
      </dsp:txXfrm>
    </dsp:sp>
    <dsp:sp modelId="{44EFC6E3-9C69-4665-BAD8-E109B044E158}">
      <dsp:nvSpPr>
        <dsp:cNvPr id="0" name=""/>
        <dsp:cNvSpPr/>
      </dsp:nvSpPr>
      <dsp:spPr>
        <a:xfrm>
          <a:off x="0" y="880886"/>
          <a:ext cx="8272211" cy="35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145D6-9FF3-46EA-8EF8-6B4692931DC8}">
      <dsp:nvSpPr>
        <dsp:cNvPr id="0" name=""/>
        <dsp:cNvSpPr/>
      </dsp:nvSpPr>
      <dsp:spPr>
        <a:xfrm>
          <a:off x="106569" y="960153"/>
          <a:ext cx="193761" cy="1937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34DC7-C120-4CD4-B3CE-CA615D6DD917}">
      <dsp:nvSpPr>
        <dsp:cNvPr id="0" name=""/>
        <dsp:cNvSpPr/>
      </dsp:nvSpPr>
      <dsp:spPr>
        <a:xfrm>
          <a:off x="406900" y="880886"/>
          <a:ext cx="7865310" cy="35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85" tIns="37285" rIns="37285" bIns="372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Provides insight into </a:t>
          </a:r>
          <a:r>
            <a:rPr lang="en-US" sz="1600" b="1" kern="1200" dirty="0"/>
            <a:t>ecological function </a:t>
          </a:r>
          <a:r>
            <a:rPr lang="en-US" sz="1600" b="0" kern="1200" dirty="0"/>
            <a:t>of biosynthetic pathway/encoded products</a:t>
          </a:r>
          <a:endParaRPr lang="en-US" sz="1600" kern="1200" dirty="0"/>
        </a:p>
      </dsp:txBody>
      <dsp:txXfrm>
        <a:off x="406900" y="880886"/>
        <a:ext cx="7865310" cy="35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203AF-CB6B-4553-998B-D2C38A3560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679f0114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679f0114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5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68800" y="1991813"/>
            <a:ext cx="56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2A5D-AF01-4598-8231-01F481F34B88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E1709856-29CB-4854-8366-9CB25EED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494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DA6697-C0A1-4459-AE41-4D616CB5FB0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40EACA-9286-4B62-9616-2F3104E0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 type="blank">
  <p:cSld name="Blank whi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32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5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2625" y="226575"/>
            <a:ext cx="8698800" cy="46902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88000" y="288125"/>
            <a:ext cx="8567700" cy="45672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2" r:id="rId4"/>
    <p:sldLayoutId id="214748366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688C-BEBF-4F60-9E3C-2F1E8451D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12" y="1953713"/>
            <a:ext cx="8367425" cy="1159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Session 8:  </a:t>
            </a:r>
            <a:br>
              <a:rPr lang="en-US" b="1" dirty="0"/>
            </a:br>
            <a:r>
              <a:rPr lang="en-US" b="1" dirty="0"/>
              <a:t>Outlook towards Integrative Omics Mining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B9234-165F-4C41-8657-1983FCB0D0C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1749" y="3113513"/>
            <a:ext cx="8449938" cy="442912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solidFill>
                  <a:schemeClr val="accent5"/>
                </a:solidFill>
                <a:latin typeface="Playfair Display" panose="00000500000000000000" pitchFamily="2" charset="0"/>
              </a:rPr>
              <a:t>March 24, 2023</a:t>
            </a:r>
          </a:p>
          <a:p>
            <a:pPr algn="ctr"/>
            <a:r>
              <a:rPr lang="en-US" i="1" dirty="0" err="1">
                <a:solidFill>
                  <a:schemeClr val="accent5"/>
                </a:solidFill>
                <a:latin typeface="Playfair Display" panose="00000500000000000000" pitchFamily="2" charset="0"/>
              </a:rPr>
              <a:t>NPLinker</a:t>
            </a:r>
            <a:r>
              <a:rPr lang="en-US" i="1" dirty="0">
                <a:solidFill>
                  <a:schemeClr val="accent5"/>
                </a:solidFill>
                <a:latin typeface="Playfair Display" panose="00000500000000000000" pitchFamily="2" charset="0"/>
              </a:rPr>
              <a:t> eScience Genome and Metabolome Mining Workshop</a:t>
            </a:r>
          </a:p>
        </p:txBody>
      </p:sp>
    </p:spTree>
    <p:extLst>
      <p:ext uri="{BB962C8B-B14F-4D97-AF65-F5344CB8AC3E}">
        <p14:creationId xmlns:p14="http://schemas.microsoft.com/office/powerpoint/2010/main" val="316556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A721-8067-48D6-B407-FA1E7B81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Challenges </a:t>
            </a:r>
            <a:r>
              <a:rPr lang="en-US" sz="2800" b="1">
                <a:solidFill>
                  <a:schemeClr val="bg1"/>
                </a:solidFill>
              </a:rPr>
              <a:t>of Integrated -Omics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Google Shape;222;p30">
            <a:extLst>
              <a:ext uri="{FF2B5EF4-FFF2-40B4-BE49-F238E27FC236}">
                <a16:creationId xmlns:a16="http://schemas.microsoft.com/office/drawing/2014/main" id="{20722D57-B34E-78D4-4C56-9C808D427388}"/>
              </a:ext>
            </a:extLst>
          </p:cNvPr>
          <p:cNvSpPr txBox="1">
            <a:spLocks/>
          </p:cNvSpPr>
          <p:nvPr/>
        </p:nvSpPr>
        <p:spPr>
          <a:xfrm>
            <a:off x="361975" y="2304230"/>
            <a:ext cx="1906095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 algn="ctr">
              <a:buFont typeface="PT Serif"/>
              <a:buNone/>
            </a:pPr>
            <a: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  <a:t>Parameters Matter! </a:t>
            </a:r>
            <a:b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-US" sz="1400" dirty="0">
                <a:latin typeface="Playfair Display"/>
                <a:ea typeface="Playfair Display"/>
                <a:cs typeface="Playfair Display"/>
                <a:sym typeface="Playfair Display"/>
              </a:rPr>
              <a:t>So many choices to make to integrate disparate datasets, and these choices can make or break analysis</a:t>
            </a:r>
          </a:p>
          <a:p>
            <a:pPr marL="0" indent="0" algn="ctr">
              <a:buFont typeface="PT Serif"/>
              <a:buNone/>
            </a:pPr>
            <a:endParaRPr lang="en-US" sz="1800"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 algn="ctr">
              <a:buFont typeface="PT Serif"/>
              <a:buNone/>
            </a:pPr>
            <a:endParaRPr lang="en-US" sz="1100" b="1" dirty="0"/>
          </a:p>
        </p:txBody>
      </p:sp>
      <p:pic>
        <p:nvPicPr>
          <p:cNvPr id="44" name="Graphic 43" descr="Business Growth outline">
            <a:extLst>
              <a:ext uri="{FF2B5EF4-FFF2-40B4-BE49-F238E27FC236}">
                <a16:creationId xmlns:a16="http://schemas.microsoft.com/office/drawing/2014/main" id="{D5F7B2CF-72D3-7D36-4531-A7953D73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2312" y="1524601"/>
            <a:ext cx="914400" cy="914400"/>
          </a:xfrm>
          <a:prstGeom prst="rect">
            <a:avLst/>
          </a:prstGeom>
        </p:spPr>
      </p:pic>
      <p:pic>
        <p:nvPicPr>
          <p:cNvPr id="4" name="Graphic 3" descr="Arrow circle with solid fill">
            <a:extLst>
              <a:ext uri="{FF2B5EF4-FFF2-40B4-BE49-F238E27FC236}">
                <a16:creationId xmlns:a16="http://schemas.microsoft.com/office/drawing/2014/main" id="{0D3BD529-B69B-4870-AA70-964758A89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2788" y="1524601"/>
            <a:ext cx="914400" cy="914400"/>
          </a:xfrm>
          <a:prstGeom prst="rect">
            <a:avLst/>
          </a:prstGeom>
        </p:spPr>
      </p:pic>
      <p:pic>
        <p:nvPicPr>
          <p:cNvPr id="6" name="Graphic 5" descr="Research with solid fill">
            <a:extLst>
              <a:ext uri="{FF2B5EF4-FFF2-40B4-BE49-F238E27FC236}">
                <a16:creationId xmlns:a16="http://schemas.microsoft.com/office/drawing/2014/main" id="{309B6673-DEE9-486D-9A71-D793B1F78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6531" y="1528783"/>
            <a:ext cx="914400" cy="914400"/>
          </a:xfrm>
          <a:prstGeom prst="rect">
            <a:avLst/>
          </a:prstGeom>
        </p:spPr>
      </p:pic>
      <p:pic>
        <p:nvPicPr>
          <p:cNvPr id="8" name="Graphic 7" descr="Statistics with solid fill">
            <a:extLst>
              <a:ext uri="{FF2B5EF4-FFF2-40B4-BE49-F238E27FC236}">
                <a16:creationId xmlns:a16="http://schemas.microsoft.com/office/drawing/2014/main" id="{F83F7FCA-98E9-4D3A-95A2-B554F0837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822" y="1528783"/>
            <a:ext cx="914400" cy="914400"/>
          </a:xfrm>
          <a:prstGeom prst="rect">
            <a:avLst/>
          </a:prstGeom>
        </p:spPr>
      </p:pic>
      <p:sp>
        <p:nvSpPr>
          <p:cNvPr id="15" name="Google Shape;222;p30">
            <a:extLst>
              <a:ext uri="{FF2B5EF4-FFF2-40B4-BE49-F238E27FC236}">
                <a16:creationId xmlns:a16="http://schemas.microsoft.com/office/drawing/2014/main" id="{979D0BA4-913B-483E-A074-6C53D34C1C2E}"/>
              </a:ext>
            </a:extLst>
          </p:cNvPr>
          <p:cNvSpPr txBox="1">
            <a:spLocks/>
          </p:cNvSpPr>
          <p:nvPr/>
        </p:nvSpPr>
        <p:spPr>
          <a:xfrm>
            <a:off x="2291746" y="2304230"/>
            <a:ext cx="2057436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 algn="ctr">
              <a:buFont typeface="PT Serif"/>
              <a:buNone/>
            </a:pPr>
            <a: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  <a:t>The Challenge of False Positives </a:t>
            </a:r>
            <a:b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-US" sz="1400" dirty="0">
                <a:latin typeface="Playfair Display"/>
                <a:ea typeface="Playfair Display"/>
                <a:cs typeface="Playfair Display"/>
                <a:sym typeface="Playfair Display"/>
              </a:rPr>
              <a:t>Integrated –Omics is typically low-throughput, requiring considerable manual interpretation of results</a:t>
            </a:r>
            <a:endParaRPr lang="en-US" sz="1800"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 algn="ctr">
              <a:buFont typeface="PT Serif"/>
              <a:buNone/>
            </a:pPr>
            <a:endParaRPr lang="en-US" sz="1100" b="1" dirty="0"/>
          </a:p>
        </p:txBody>
      </p:sp>
      <p:sp>
        <p:nvSpPr>
          <p:cNvPr id="16" name="Google Shape;222;p30">
            <a:extLst>
              <a:ext uri="{FF2B5EF4-FFF2-40B4-BE49-F238E27FC236}">
                <a16:creationId xmlns:a16="http://schemas.microsoft.com/office/drawing/2014/main" id="{9E6C92EC-A31C-45D7-8DCC-AE556B28D685}"/>
              </a:ext>
            </a:extLst>
          </p:cNvPr>
          <p:cNvSpPr txBox="1">
            <a:spLocks/>
          </p:cNvSpPr>
          <p:nvPr/>
        </p:nvSpPr>
        <p:spPr>
          <a:xfrm>
            <a:off x="4581270" y="2304230"/>
            <a:ext cx="2057436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 algn="ctr">
              <a:buFont typeface="PT Serif"/>
              <a:buNone/>
            </a:pPr>
            <a: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  <a:t>We are Biased by What we Know </a:t>
            </a:r>
            <a:b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-US" sz="1400" dirty="0">
                <a:latin typeface="Playfair Display"/>
                <a:ea typeface="Playfair Display"/>
                <a:cs typeface="Playfair Display"/>
                <a:sym typeface="Playfair Display"/>
              </a:rPr>
              <a:t>training datasets, dereplication databases, and repositories are biased and influence our tools.</a:t>
            </a:r>
            <a:endParaRPr lang="en-US" sz="18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 algn="ctr">
              <a:buFont typeface="PT Serif"/>
              <a:buNone/>
            </a:pPr>
            <a:endParaRPr lang="en-US" sz="1100" b="1" dirty="0"/>
          </a:p>
        </p:txBody>
      </p:sp>
      <p:sp>
        <p:nvSpPr>
          <p:cNvPr id="17" name="Google Shape;222;p30">
            <a:extLst>
              <a:ext uri="{FF2B5EF4-FFF2-40B4-BE49-F238E27FC236}">
                <a16:creationId xmlns:a16="http://schemas.microsoft.com/office/drawing/2014/main" id="{A022E515-0B58-46E1-922C-541B252B4E1E}"/>
              </a:ext>
            </a:extLst>
          </p:cNvPr>
          <p:cNvSpPr txBox="1">
            <a:spLocks/>
          </p:cNvSpPr>
          <p:nvPr/>
        </p:nvSpPr>
        <p:spPr>
          <a:xfrm>
            <a:off x="6809538" y="2304230"/>
            <a:ext cx="2057436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 algn="ctr">
              <a:buFont typeface="PT Serif"/>
              <a:buNone/>
            </a:pPr>
            <a: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  <a:t>Our Community is Small </a:t>
            </a:r>
            <a:br>
              <a:rPr lang="en-US" sz="1800" b="1" i="1" dirty="0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-US" sz="1400" dirty="0">
                <a:latin typeface="Playfair Display"/>
                <a:ea typeface="Playfair Display"/>
                <a:cs typeface="Playfair Display"/>
                <a:sym typeface="Playfair Display"/>
              </a:rPr>
              <a:t>We need a bigger integrated –Omics community to continually refine our tools and share discoveries</a:t>
            </a:r>
            <a:endParaRPr lang="en-US" sz="18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 algn="ctr">
              <a:buFont typeface="PT Serif"/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81933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3B855E-1955-4CCA-82A8-AAB9A57F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Genomics: Recap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F6DBA-2357-416D-9B05-0C353A5B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705" y="2910990"/>
            <a:ext cx="2950260" cy="620149"/>
          </a:xfrm>
        </p:spPr>
        <p:txBody>
          <a:bodyPr/>
          <a:lstStyle/>
          <a:p>
            <a:pPr marL="101600" indent="0" algn="ctr">
              <a:buNone/>
            </a:pPr>
            <a:r>
              <a:rPr lang="en-US" sz="1200" dirty="0"/>
              <a:t>Genomics has revolutionized the field, but it still has several </a:t>
            </a:r>
            <a:r>
              <a:rPr lang="en-US" sz="1200" b="1" dirty="0"/>
              <a:t>limitations.</a:t>
            </a:r>
          </a:p>
          <a:p>
            <a:pPr marL="101600" indent="0" algn="ctr">
              <a:buNone/>
            </a:pPr>
            <a:endParaRPr lang="en-US" sz="11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4A3642-A4B9-4CE0-AE11-3C4738B22378}"/>
              </a:ext>
            </a:extLst>
          </p:cNvPr>
          <p:cNvSpPr/>
          <p:nvPr/>
        </p:nvSpPr>
        <p:spPr>
          <a:xfrm>
            <a:off x="3152192" y="1425388"/>
            <a:ext cx="2814917" cy="33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D5973F-5856-4C68-80F3-02558DF64442}"/>
              </a:ext>
            </a:extLst>
          </p:cNvPr>
          <p:cNvSpPr/>
          <p:nvPr/>
        </p:nvSpPr>
        <p:spPr>
          <a:xfrm>
            <a:off x="324388" y="1425388"/>
            <a:ext cx="2781884" cy="33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759CA9-ACCD-4811-AAFF-C5AB733638BD}"/>
              </a:ext>
            </a:extLst>
          </p:cNvPr>
          <p:cNvSpPr/>
          <p:nvPr/>
        </p:nvSpPr>
        <p:spPr>
          <a:xfrm>
            <a:off x="6037727" y="1425388"/>
            <a:ext cx="2781885" cy="33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08E8E-83F2-4AC2-BDD2-10BA0417A6A5}"/>
              </a:ext>
            </a:extLst>
          </p:cNvPr>
          <p:cNvSpPr txBox="1"/>
          <p:nvPr/>
        </p:nvSpPr>
        <p:spPr>
          <a:xfrm>
            <a:off x="303955" y="3547848"/>
            <a:ext cx="2781883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Genomics provides a bird’s eye perspective on the </a:t>
            </a: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biosynthetic potential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 of an organism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Scaffold prioritization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Insight into bioactivity/ecological role</a:t>
            </a:r>
            <a:endParaRPr kumimoji="0" lang="en-US" sz="100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B243C1E-FC90-4AB3-BA5C-1EEF0A1A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06" y="1497950"/>
            <a:ext cx="2178976" cy="15211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5B217C-A1FA-49A9-9F95-0E82CA88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24" y="2898276"/>
            <a:ext cx="750650" cy="4972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144B24C-10A4-4660-9D47-B090C0BDB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988" y="3036826"/>
            <a:ext cx="779801" cy="5090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B861CEC-2AB0-45F9-9C8F-832E11905D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47401" y="2658181"/>
            <a:ext cx="748710" cy="415911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9CB0042-3856-41FE-BB77-4F180889403D}"/>
              </a:ext>
            </a:extLst>
          </p:cNvPr>
          <p:cNvCxnSpPr/>
          <p:nvPr/>
        </p:nvCxnSpPr>
        <p:spPr>
          <a:xfrm flipH="1">
            <a:off x="1286226" y="2292907"/>
            <a:ext cx="858208" cy="479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A02F17-C6D1-4A0B-A864-6ACF19D140F5}"/>
              </a:ext>
            </a:extLst>
          </p:cNvPr>
          <p:cNvCxnSpPr>
            <a:cxnSpLocks/>
          </p:cNvCxnSpPr>
          <p:nvPr/>
        </p:nvCxnSpPr>
        <p:spPr>
          <a:xfrm flipH="1">
            <a:off x="1814034" y="2607881"/>
            <a:ext cx="304860" cy="34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E184FF-C576-460F-ABB4-5ECBB9C680D2}"/>
              </a:ext>
            </a:extLst>
          </p:cNvPr>
          <p:cNvCxnSpPr>
            <a:cxnSpLocks/>
          </p:cNvCxnSpPr>
          <p:nvPr/>
        </p:nvCxnSpPr>
        <p:spPr>
          <a:xfrm flipH="1">
            <a:off x="2385888" y="2922855"/>
            <a:ext cx="5240" cy="23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3DDCD43-3B3E-4D6F-BF17-3704141530AA}"/>
              </a:ext>
            </a:extLst>
          </p:cNvPr>
          <p:cNvSpPr txBox="1"/>
          <p:nvPr/>
        </p:nvSpPr>
        <p:spPr>
          <a:xfrm>
            <a:off x="3145749" y="1501826"/>
            <a:ext cx="278188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Many choices must be made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 during the genome mining workflow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Sequencing method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100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T Serif"/>
                <a:sym typeface="PT Serif"/>
              </a:rPr>
              <a:t>BGC detection algorithm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GCF networking similarity thresholds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… and more!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EAA8596-F535-4E4A-BB0B-99BF5B80E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222" y="3005832"/>
            <a:ext cx="1257836" cy="78124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9AC3F43-96E6-4219-BBAC-F486FC5B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88" y="3917287"/>
            <a:ext cx="687756" cy="6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59DF03A-1F9B-42DF-8259-875D126B57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356" t="5572" r="50684" b="55791"/>
          <a:stretch/>
        </p:blipFill>
        <p:spPr>
          <a:xfrm>
            <a:off x="4761408" y="2904107"/>
            <a:ext cx="1066679" cy="1175731"/>
          </a:xfrm>
          <a:prstGeom prst="rect">
            <a:avLst/>
          </a:prstGeom>
        </p:spPr>
      </p:pic>
      <p:pic>
        <p:nvPicPr>
          <p:cNvPr id="1028" name="Picture 4" descr="1,276 Shh Icon Images, Stock Photos &amp; Vectors | Shutterstock">
            <a:extLst>
              <a:ext uri="{FF2B5EF4-FFF2-40B4-BE49-F238E27FC236}">
                <a16:creationId xmlns:a16="http://schemas.microsoft.com/office/drawing/2014/main" id="{8FF76470-34F1-4E2B-B25A-388B9FAB7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22718" r="24840" b="29589"/>
          <a:stretch/>
        </p:blipFill>
        <p:spPr bwMode="auto">
          <a:xfrm>
            <a:off x="7014428" y="3480053"/>
            <a:ext cx="822057" cy="8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23C8144-86F3-4E25-866E-28ED0292414B}"/>
              </a:ext>
            </a:extLst>
          </p:cNvPr>
          <p:cNvSpPr txBox="1"/>
          <p:nvPr/>
        </p:nvSpPr>
        <p:spPr>
          <a:xfrm>
            <a:off x="6754241" y="4226044"/>
            <a:ext cx="14737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T Serif"/>
                <a:sym typeface="PT Serif"/>
              </a:rPr>
              <a:t>which genes are silent and which are expressed?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8BD2D2-BEAF-41B6-9517-0E367AAF22E4}"/>
              </a:ext>
            </a:extLst>
          </p:cNvPr>
          <p:cNvSpPr txBox="1"/>
          <p:nvPr/>
        </p:nvSpPr>
        <p:spPr>
          <a:xfrm>
            <a:off x="7373835" y="2273898"/>
            <a:ext cx="1362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bias towards NRPS, PKS, and other canonical, “predictable” BGCs</a:t>
            </a:r>
            <a:endParaRPr lang="en-US" sz="1000" dirty="0"/>
          </a:p>
        </p:txBody>
      </p:sp>
      <p:pic>
        <p:nvPicPr>
          <p:cNvPr id="70" name="Graphic 7" descr="Germ with solid fill">
            <a:extLst>
              <a:ext uri="{FF2B5EF4-FFF2-40B4-BE49-F238E27FC236}">
                <a16:creationId xmlns:a16="http://schemas.microsoft.com/office/drawing/2014/main" id="{B9014CA2-5485-4D9D-8477-47B75260A9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3509" y="1820388"/>
            <a:ext cx="523249" cy="52324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97171EC-A8EF-4413-8A6F-3ACFE5BC50D1}"/>
              </a:ext>
            </a:extLst>
          </p:cNvPr>
          <p:cNvSpPr txBox="1"/>
          <p:nvPr/>
        </p:nvSpPr>
        <p:spPr>
          <a:xfrm>
            <a:off x="5998250" y="2292907"/>
            <a:ext cx="14737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Organismal bias (most work done in bacteria)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10E2F44-CB9A-4306-B038-EBC096B6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25" y="1522039"/>
            <a:ext cx="1064476" cy="7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8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3B855E-1955-4CCA-82A8-AAB9A57F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Metabolomics: Recap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F6DBA-2357-416D-9B05-0C353A5B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705" y="2842576"/>
            <a:ext cx="2950260" cy="620149"/>
          </a:xfrm>
        </p:spPr>
        <p:txBody>
          <a:bodyPr/>
          <a:lstStyle/>
          <a:p>
            <a:pPr marL="101600" indent="0" algn="ctr">
              <a:buNone/>
            </a:pPr>
            <a:r>
              <a:rPr lang="en-US" sz="1200" dirty="0"/>
              <a:t>Metabolomics is arguably the most popular –Omics technology in natural products research, but still has several </a:t>
            </a:r>
            <a:r>
              <a:rPr lang="en-US" sz="1200" b="1" dirty="0"/>
              <a:t>limitations.</a:t>
            </a:r>
          </a:p>
          <a:p>
            <a:pPr marL="101600" indent="0" algn="ctr">
              <a:buNone/>
            </a:pPr>
            <a:endParaRPr lang="en-US" sz="11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4A3642-A4B9-4CE0-AE11-3C4738B22378}"/>
              </a:ext>
            </a:extLst>
          </p:cNvPr>
          <p:cNvSpPr/>
          <p:nvPr/>
        </p:nvSpPr>
        <p:spPr>
          <a:xfrm>
            <a:off x="3152192" y="1425388"/>
            <a:ext cx="2814917" cy="33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D5973F-5856-4C68-80F3-02558DF64442}"/>
              </a:ext>
            </a:extLst>
          </p:cNvPr>
          <p:cNvSpPr/>
          <p:nvPr/>
        </p:nvSpPr>
        <p:spPr>
          <a:xfrm>
            <a:off x="324388" y="1425388"/>
            <a:ext cx="2781884" cy="33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759CA9-ACCD-4811-AAFF-C5AB733638BD}"/>
              </a:ext>
            </a:extLst>
          </p:cNvPr>
          <p:cNvSpPr/>
          <p:nvPr/>
        </p:nvSpPr>
        <p:spPr>
          <a:xfrm>
            <a:off x="6037727" y="1425388"/>
            <a:ext cx="2781885" cy="33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08E8E-83F2-4AC2-BDD2-10BA0417A6A5}"/>
              </a:ext>
            </a:extLst>
          </p:cNvPr>
          <p:cNvSpPr txBox="1"/>
          <p:nvPr/>
        </p:nvSpPr>
        <p:spPr>
          <a:xfrm>
            <a:off x="276414" y="2793497"/>
            <a:ext cx="278188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Metabolomics provides a </a:t>
            </a: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chemical phenotype,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a molecular profile </a:t>
            </a:r>
            <a:r>
              <a:rPr lang="en-US" sz="1200" dirty="0">
                <a:latin typeface="PT Serif"/>
                <a:sym typeface="PT Serif"/>
              </a:rPr>
              <a:t>of all detectable/expressed metabolites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Scaffold prioritization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Insight into environmental conditions affecting metabolite expression</a:t>
            </a:r>
            <a:endParaRPr kumimoji="0" lang="en-US" sz="100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05B217C-A1FA-49A9-9F95-0E82CA88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16" y="2105231"/>
            <a:ext cx="750650" cy="4972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144B24C-10A4-4660-9D47-B090C0BD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30" y="1777040"/>
            <a:ext cx="779801" cy="5090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B861CEC-2AB0-45F9-9C8F-832E11905D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7185" y="1958347"/>
            <a:ext cx="748710" cy="41591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3DDCD43-3B3E-4D6F-BF17-3704141530AA}"/>
              </a:ext>
            </a:extLst>
          </p:cNvPr>
          <p:cNvSpPr txBox="1"/>
          <p:nvPr/>
        </p:nvSpPr>
        <p:spPr>
          <a:xfrm>
            <a:off x="3145749" y="1501826"/>
            <a:ext cx="2781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Many choices must be made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 during the metabolome mining workflow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Growth and extraction method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100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T Serif"/>
                <a:sym typeface="PT Serif"/>
              </a:rPr>
              <a:t>C</a:t>
            </a:r>
            <a:r>
              <a:rPr lang="en-US" sz="1000" i="1" dirty="0" err="1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hoice</a:t>
            </a: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 of analytical instrumentation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1000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T Serif"/>
                <a:sym typeface="PT Serif"/>
              </a:rPr>
              <a:t>Dat</a:t>
            </a: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a pre-processing parameters</a:t>
            </a:r>
            <a:endParaRPr kumimoji="0" lang="en-US" sz="100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Molecular networking similarity thresholds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… and more!</a:t>
            </a: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10160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3C8144-86F3-4E25-866E-28ED0292414B}"/>
              </a:ext>
            </a:extLst>
          </p:cNvPr>
          <p:cNvSpPr txBox="1"/>
          <p:nvPr/>
        </p:nvSpPr>
        <p:spPr>
          <a:xfrm>
            <a:off x="6713728" y="4234093"/>
            <a:ext cx="14737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T Serif"/>
                <a:sym typeface="PT Serif"/>
              </a:rPr>
              <a:t>only tiny fraction of metabolites are actually expressed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8BD2D2-BEAF-41B6-9517-0E367AAF22E4}"/>
              </a:ext>
            </a:extLst>
          </p:cNvPr>
          <p:cNvSpPr txBox="1"/>
          <p:nvPr/>
        </p:nvSpPr>
        <p:spPr>
          <a:xfrm>
            <a:off x="7325861" y="2217807"/>
            <a:ext cx="1493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Biased towards ionizable metabolites with predictable fragmentation patterns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7171EC-A8EF-4413-8A6F-3ACFE5BC50D1}"/>
              </a:ext>
            </a:extLst>
          </p:cNvPr>
          <p:cNvSpPr txBox="1"/>
          <p:nvPr/>
        </p:nvSpPr>
        <p:spPr>
          <a:xfrm>
            <a:off x="5998250" y="2292907"/>
            <a:ext cx="14737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solidFill>
                  <a:schemeClr val="accent6">
                    <a:lumMod val="50000"/>
                  </a:schemeClr>
                </a:solidFill>
                <a:latin typeface="PT Serif"/>
                <a:sym typeface="PT Serif"/>
              </a:rPr>
              <a:t> Instrument bias (most work done using MS)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" name="Freeform 61">
            <a:extLst>
              <a:ext uri="{FF2B5EF4-FFF2-40B4-BE49-F238E27FC236}">
                <a16:creationId xmlns:a16="http://schemas.microsoft.com/office/drawing/2014/main" id="{B40752FA-AA0F-4CE1-88FD-A2183B0018BA}"/>
              </a:ext>
            </a:extLst>
          </p:cNvPr>
          <p:cNvSpPr>
            <a:spLocks/>
          </p:cNvSpPr>
          <p:nvPr/>
        </p:nvSpPr>
        <p:spPr bwMode="auto">
          <a:xfrm>
            <a:off x="921756" y="2043471"/>
            <a:ext cx="1815992" cy="620149"/>
          </a:xfrm>
          <a:custGeom>
            <a:avLst/>
            <a:gdLst>
              <a:gd name="T0" fmla="*/ 58 w 3889"/>
              <a:gd name="T1" fmla="*/ 904 h 933"/>
              <a:gd name="T2" fmla="*/ 121 w 3889"/>
              <a:gd name="T3" fmla="*/ 922 h 933"/>
              <a:gd name="T4" fmla="*/ 185 w 3889"/>
              <a:gd name="T5" fmla="*/ 916 h 933"/>
              <a:gd name="T6" fmla="*/ 242 w 3889"/>
              <a:gd name="T7" fmla="*/ 927 h 933"/>
              <a:gd name="T8" fmla="*/ 306 w 3889"/>
              <a:gd name="T9" fmla="*/ 927 h 933"/>
              <a:gd name="T10" fmla="*/ 369 w 3889"/>
              <a:gd name="T11" fmla="*/ 927 h 933"/>
              <a:gd name="T12" fmla="*/ 433 w 3889"/>
              <a:gd name="T13" fmla="*/ 922 h 933"/>
              <a:gd name="T14" fmla="*/ 496 w 3889"/>
              <a:gd name="T15" fmla="*/ 922 h 933"/>
              <a:gd name="T16" fmla="*/ 559 w 3889"/>
              <a:gd name="T17" fmla="*/ 899 h 933"/>
              <a:gd name="T18" fmla="*/ 623 w 3889"/>
              <a:gd name="T19" fmla="*/ 922 h 933"/>
              <a:gd name="T20" fmla="*/ 686 w 3889"/>
              <a:gd name="T21" fmla="*/ 858 h 933"/>
              <a:gd name="T22" fmla="*/ 749 w 3889"/>
              <a:gd name="T23" fmla="*/ 899 h 933"/>
              <a:gd name="T24" fmla="*/ 813 w 3889"/>
              <a:gd name="T25" fmla="*/ 812 h 933"/>
              <a:gd name="T26" fmla="*/ 876 w 3889"/>
              <a:gd name="T27" fmla="*/ 927 h 933"/>
              <a:gd name="T28" fmla="*/ 934 w 3889"/>
              <a:gd name="T29" fmla="*/ 922 h 933"/>
              <a:gd name="T30" fmla="*/ 997 w 3889"/>
              <a:gd name="T31" fmla="*/ 916 h 933"/>
              <a:gd name="T32" fmla="*/ 1060 w 3889"/>
              <a:gd name="T33" fmla="*/ 922 h 933"/>
              <a:gd name="T34" fmla="*/ 1124 w 3889"/>
              <a:gd name="T35" fmla="*/ 922 h 933"/>
              <a:gd name="T36" fmla="*/ 1187 w 3889"/>
              <a:gd name="T37" fmla="*/ 910 h 933"/>
              <a:gd name="T38" fmla="*/ 1251 w 3889"/>
              <a:gd name="T39" fmla="*/ 899 h 933"/>
              <a:gd name="T40" fmla="*/ 1314 w 3889"/>
              <a:gd name="T41" fmla="*/ 910 h 933"/>
              <a:gd name="T42" fmla="*/ 1372 w 3889"/>
              <a:gd name="T43" fmla="*/ 328 h 933"/>
              <a:gd name="T44" fmla="*/ 1435 w 3889"/>
              <a:gd name="T45" fmla="*/ 916 h 933"/>
              <a:gd name="T46" fmla="*/ 1498 w 3889"/>
              <a:gd name="T47" fmla="*/ 922 h 933"/>
              <a:gd name="T48" fmla="*/ 1562 w 3889"/>
              <a:gd name="T49" fmla="*/ 910 h 933"/>
              <a:gd name="T50" fmla="*/ 1625 w 3889"/>
              <a:gd name="T51" fmla="*/ 922 h 933"/>
              <a:gd name="T52" fmla="*/ 1683 w 3889"/>
              <a:gd name="T53" fmla="*/ 899 h 933"/>
              <a:gd name="T54" fmla="*/ 1746 w 3889"/>
              <a:gd name="T55" fmla="*/ 916 h 933"/>
              <a:gd name="T56" fmla="*/ 1809 w 3889"/>
              <a:gd name="T57" fmla="*/ 910 h 933"/>
              <a:gd name="T58" fmla="*/ 1873 w 3889"/>
              <a:gd name="T59" fmla="*/ 893 h 933"/>
              <a:gd name="T60" fmla="*/ 1936 w 3889"/>
              <a:gd name="T61" fmla="*/ 922 h 933"/>
              <a:gd name="T62" fmla="*/ 2000 w 3889"/>
              <a:gd name="T63" fmla="*/ 668 h 933"/>
              <a:gd name="T64" fmla="*/ 2063 w 3889"/>
              <a:gd name="T65" fmla="*/ 916 h 933"/>
              <a:gd name="T66" fmla="*/ 2121 w 3889"/>
              <a:gd name="T67" fmla="*/ 927 h 933"/>
              <a:gd name="T68" fmla="*/ 2184 w 3889"/>
              <a:gd name="T69" fmla="*/ 922 h 933"/>
              <a:gd name="T70" fmla="*/ 2247 w 3889"/>
              <a:gd name="T71" fmla="*/ 916 h 933"/>
              <a:gd name="T72" fmla="*/ 2311 w 3889"/>
              <a:gd name="T73" fmla="*/ 922 h 933"/>
              <a:gd name="T74" fmla="*/ 2374 w 3889"/>
              <a:gd name="T75" fmla="*/ 916 h 933"/>
              <a:gd name="T76" fmla="*/ 2437 w 3889"/>
              <a:gd name="T77" fmla="*/ 916 h 933"/>
              <a:gd name="T78" fmla="*/ 2501 w 3889"/>
              <a:gd name="T79" fmla="*/ 922 h 933"/>
              <a:gd name="T80" fmla="*/ 2564 w 3889"/>
              <a:gd name="T81" fmla="*/ 922 h 933"/>
              <a:gd name="T82" fmla="*/ 2627 w 3889"/>
              <a:gd name="T83" fmla="*/ 922 h 933"/>
              <a:gd name="T84" fmla="*/ 2691 w 3889"/>
              <a:gd name="T85" fmla="*/ 887 h 933"/>
              <a:gd name="T86" fmla="*/ 2748 w 3889"/>
              <a:gd name="T87" fmla="*/ 922 h 933"/>
              <a:gd name="T88" fmla="*/ 2812 w 3889"/>
              <a:gd name="T89" fmla="*/ 922 h 933"/>
              <a:gd name="T90" fmla="*/ 2875 w 3889"/>
              <a:gd name="T91" fmla="*/ 922 h 933"/>
              <a:gd name="T92" fmla="*/ 2939 w 3889"/>
              <a:gd name="T93" fmla="*/ 922 h 933"/>
              <a:gd name="T94" fmla="*/ 3002 w 3889"/>
              <a:gd name="T95" fmla="*/ 899 h 933"/>
              <a:gd name="T96" fmla="*/ 3065 w 3889"/>
              <a:gd name="T97" fmla="*/ 910 h 933"/>
              <a:gd name="T98" fmla="*/ 3129 w 3889"/>
              <a:gd name="T99" fmla="*/ 876 h 933"/>
              <a:gd name="T100" fmla="*/ 3192 w 3889"/>
              <a:gd name="T101" fmla="*/ 916 h 933"/>
              <a:gd name="T102" fmla="*/ 3255 w 3889"/>
              <a:gd name="T103" fmla="*/ 922 h 933"/>
              <a:gd name="T104" fmla="*/ 3319 w 3889"/>
              <a:gd name="T105" fmla="*/ 927 h 933"/>
              <a:gd name="T106" fmla="*/ 3376 w 3889"/>
              <a:gd name="T107" fmla="*/ 910 h 933"/>
              <a:gd name="T108" fmla="*/ 3440 w 3889"/>
              <a:gd name="T109" fmla="*/ 904 h 933"/>
              <a:gd name="T110" fmla="*/ 3503 w 3889"/>
              <a:gd name="T111" fmla="*/ 922 h 933"/>
              <a:gd name="T112" fmla="*/ 3567 w 3889"/>
              <a:gd name="T113" fmla="*/ 922 h 933"/>
              <a:gd name="T114" fmla="*/ 3630 w 3889"/>
              <a:gd name="T115" fmla="*/ 922 h 933"/>
              <a:gd name="T116" fmla="*/ 3693 w 3889"/>
              <a:gd name="T117" fmla="*/ 922 h 933"/>
              <a:gd name="T118" fmla="*/ 3757 w 3889"/>
              <a:gd name="T119" fmla="*/ 927 h 933"/>
              <a:gd name="T120" fmla="*/ 3814 w 3889"/>
              <a:gd name="T121" fmla="*/ 927 h 933"/>
              <a:gd name="T122" fmla="*/ 3872 w 3889"/>
              <a:gd name="T123" fmla="*/ 916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89" h="933">
                <a:moveTo>
                  <a:pt x="0" y="927"/>
                </a:moveTo>
                <a:lnTo>
                  <a:pt x="6" y="927"/>
                </a:lnTo>
                <a:lnTo>
                  <a:pt x="12" y="933"/>
                </a:lnTo>
                <a:lnTo>
                  <a:pt x="12" y="927"/>
                </a:lnTo>
                <a:lnTo>
                  <a:pt x="18" y="927"/>
                </a:lnTo>
                <a:lnTo>
                  <a:pt x="23" y="927"/>
                </a:lnTo>
                <a:lnTo>
                  <a:pt x="29" y="922"/>
                </a:lnTo>
                <a:lnTo>
                  <a:pt x="35" y="858"/>
                </a:lnTo>
                <a:lnTo>
                  <a:pt x="41" y="847"/>
                </a:lnTo>
                <a:lnTo>
                  <a:pt x="41" y="864"/>
                </a:lnTo>
                <a:lnTo>
                  <a:pt x="47" y="887"/>
                </a:lnTo>
                <a:lnTo>
                  <a:pt x="52" y="893"/>
                </a:lnTo>
                <a:lnTo>
                  <a:pt x="58" y="904"/>
                </a:lnTo>
                <a:lnTo>
                  <a:pt x="64" y="910"/>
                </a:lnTo>
                <a:lnTo>
                  <a:pt x="70" y="910"/>
                </a:lnTo>
                <a:lnTo>
                  <a:pt x="70" y="922"/>
                </a:lnTo>
                <a:lnTo>
                  <a:pt x="75" y="916"/>
                </a:lnTo>
                <a:lnTo>
                  <a:pt x="81" y="922"/>
                </a:lnTo>
                <a:lnTo>
                  <a:pt x="87" y="922"/>
                </a:lnTo>
                <a:lnTo>
                  <a:pt x="93" y="922"/>
                </a:lnTo>
                <a:lnTo>
                  <a:pt x="98" y="922"/>
                </a:lnTo>
                <a:lnTo>
                  <a:pt x="104" y="922"/>
                </a:lnTo>
                <a:lnTo>
                  <a:pt x="104" y="927"/>
                </a:lnTo>
                <a:lnTo>
                  <a:pt x="110" y="922"/>
                </a:lnTo>
                <a:lnTo>
                  <a:pt x="116" y="922"/>
                </a:lnTo>
                <a:lnTo>
                  <a:pt x="121" y="922"/>
                </a:lnTo>
                <a:lnTo>
                  <a:pt x="127" y="922"/>
                </a:lnTo>
                <a:lnTo>
                  <a:pt x="133" y="927"/>
                </a:lnTo>
                <a:lnTo>
                  <a:pt x="133" y="922"/>
                </a:lnTo>
                <a:lnTo>
                  <a:pt x="139" y="916"/>
                </a:lnTo>
                <a:lnTo>
                  <a:pt x="144" y="916"/>
                </a:lnTo>
                <a:lnTo>
                  <a:pt x="150" y="916"/>
                </a:lnTo>
                <a:lnTo>
                  <a:pt x="156" y="922"/>
                </a:lnTo>
                <a:lnTo>
                  <a:pt x="156" y="916"/>
                </a:lnTo>
                <a:lnTo>
                  <a:pt x="162" y="916"/>
                </a:lnTo>
                <a:lnTo>
                  <a:pt x="168" y="916"/>
                </a:lnTo>
                <a:lnTo>
                  <a:pt x="173" y="916"/>
                </a:lnTo>
                <a:lnTo>
                  <a:pt x="179" y="916"/>
                </a:lnTo>
                <a:lnTo>
                  <a:pt x="185" y="916"/>
                </a:lnTo>
                <a:lnTo>
                  <a:pt x="191" y="922"/>
                </a:lnTo>
                <a:lnTo>
                  <a:pt x="191" y="927"/>
                </a:lnTo>
                <a:lnTo>
                  <a:pt x="196" y="922"/>
                </a:lnTo>
                <a:lnTo>
                  <a:pt x="202" y="922"/>
                </a:lnTo>
                <a:lnTo>
                  <a:pt x="208" y="922"/>
                </a:lnTo>
                <a:lnTo>
                  <a:pt x="214" y="927"/>
                </a:lnTo>
                <a:lnTo>
                  <a:pt x="214" y="922"/>
                </a:lnTo>
                <a:lnTo>
                  <a:pt x="219" y="922"/>
                </a:lnTo>
                <a:lnTo>
                  <a:pt x="225" y="922"/>
                </a:lnTo>
                <a:lnTo>
                  <a:pt x="231" y="922"/>
                </a:lnTo>
                <a:lnTo>
                  <a:pt x="237" y="922"/>
                </a:lnTo>
                <a:lnTo>
                  <a:pt x="242" y="922"/>
                </a:lnTo>
                <a:lnTo>
                  <a:pt x="242" y="927"/>
                </a:lnTo>
                <a:lnTo>
                  <a:pt x="248" y="922"/>
                </a:lnTo>
                <a:lnTo>
                  <a:pt x="254" y="922"/>
                </a:lnTo>
                <a:lnTo>
                  <a:pt x="260" y="922"/>
                </a:lnTo>
                <a:lnTo>
                  <a:pt x="265" y="922"/>
                </a:lnTo>
                <a:lnTo>
                  <a:pt x="271" y="927"/>
                </a:lnTo>
                <a:lnTo>
                  <a:pt x="271" y="916"/>
                </a:lnTo>
                <a:lnTo>
                  <a:pt x="277" y="916"/>
                </a:lnTo>
                <a:lnTo>
                  <a:pt x="283" y="916"/>
                </a:lnTo>
                <a:lnTo>
                  <a:pt x="289" y="916"/>
                </a:lnTo>
                <a:lnTo>
                  <a:pt x="294" y="916"/>
                </a:lnTo>
                <a:lnTo>
                  <a:pt x="300" y="916"/>
                </a:lnTo>
                <a:lnTo>
                  <a:pt x="306" y="922"/>
                </a:lnTo>
                <a:lnTo>
                  <a:pt x="306" y="927"/>
                </a:lnTo>
                <a:lnTo>
                  <a:pt x="312" y="922"/>
                </a:lnTo>
                <a:lnTo>
                  <a:pt x="317" y="922"/>
                </a:lnTo>
                <a:lnTo>
                  <a:pt x="323" y="922"/>
                </a:lnTo>
                <a:lnTo>
                  <a:pt x="329" y="922"/>
                </a:lnTo>
                <a:lnTo>
                  <a:pt x="335" y="922"/>
                </a:lnTo>
                <a:lnTo>
                  <a:pt x="335" y="927"/>
                </a:lnTo>
                <a:lnTo>
                  <a:pt x="340" y="922"/>
                </a:lnTo>
                <a:lnTo>
                  <a:pt x="346" y="922"/>
                </a:lnTo>
                <a:lnTo>
                  <a:pt x="352" y="922"/>
                </a:lnTo>
                <a:lnTo>
                  <a:pt x="358" y="922"/>
                </a:lnTo>
                <a:lnTo>
                  <a:pt x="363" y="922"/>
                </a:lnTo>
                <a:lnTo>
                  <a:pt x="369" y="922"/>
                </a:lnTo>
                <a:lnTo>
                  <a:pt x="369" y="927"/>
                </a:lnTo>
                <a:lnTo>
                  <a:pt x="375" y="922"/>
                </a:lnTo>
                <a:lnTo>
                  <a:pt x="381" y="927"/>
                </a:lnTo>
                <a:lnTo>
                  <a:pt x="386" y="922"/>
                </a:lnTo>
                <a:lnTo>
                  <a:pt x="392" y="927"/>
                </a:lnTo>
                <a:lnTo>
                  <a:pt x="392" y="922"/>
                </a:lnTo>
                <a:lnTo>
                  <a:pt x="398" y="922"/>
                </a:lnTo>
                <a:lnTo>
                  <a:pt x="404" y="922"/>
                </a:lnTo>
                <a:lnTo>
                  <a:pt x="409" y="922"/>
                </a:lnTo>
                <a:lnTo>
                  <a:pt x="415" y="922"/>
                </a:lnTo>
                <a:lnTo>
                  <a:pt x="421" y="922"/>
                </a:lnTo>
                <a:lnTo>
                  <a:pt x="427" y="922"/>
                </a:lnTo>
                <a:lnTo>
                  <a:pt x="427" y="927"/>
                </a:lnTo>
                <a:lnTo>
                  <a:pt x="433" y="922"/>
                </a:lnTo>
                <a:lnTo>
                  <a:pt x="438" y="922"/>
                </a:lnTo>
                <a:lnTo>
                  <a:pt x="444" y="922"/>
                </a:lnTo>
                <a:lnTo>
                  <a:pt x="450" y="922"/>
                </a:lnTo>
                <a:lnTo>
                  <a:pt x="456" y="922"/>
                </a:lnTo>
                <a:lnTo>
                  <a:pt x="456" y="904"/>
                </a:lnTo>
                <a:lnTo>
                  <a:pt x="461" y="887"/>
                </a:lnTo>
                <a:lnTo>
                  <a:pt x="467" y="864"/>
                </a:lnTo>
                <a:lnTo>
                  <a:pt x="473" y="870"/>
                </a:lnTo>
                <a:lnTo>
                  <a:pt x="479" y="881"/>
                </a:lnTo>
                <a:lnTo>
                  <a:pt x="484" y="893"/>
                </a:lnTo>
                <a:lnTo>
                  <a:pt x="490" y="910"/>
                </a:lnTo>
                <a:lnTo>
                  <a:pt x="490" y="922"/>
                </a:lnTo>
                <a:lnTo>
                  <a:pt x="496" y="922"/>
                </a:lnTo>
                <a:lnTo>
                  <a:pt x="502" y="922"/>
                </a:lnTo>
                <a:lnTo>
                  <a:pt x="507" y="922"/>
                </a:lnTo>
                <a:lnTo>
                  <a:pt x="513" y="922"/>
                </a:lnTo>
                <a:lnTo>
                  <a:pt x="519" y="922"/>
                </a:lnTo>
                <a:lnTo>
                  <a:pt x="519" y="927"/>
                </a:lnTo>
                <a:lnTo>
                  <a:pt x="525" y="922"/>
                </a:lnTo>
                <a:lnTo>
                  <a:pt x="530" y="922"/>
                </a:lnTo>
                <a:lnTo>
                  <a:pt x="536" y="922"/>
                </a:lnTo>
                <a:lnTo>
                  <a:pt x="542" y="916"/>
                </a:lnTo>
                <a:lnTo>
                  <a:pt x="548" y="904"/>
                </a:lnTo>
                <a:lnTo>
                  <a:pt x="548" y="887"/>
                </a:lnTo>
                <a:lnTo>
                  <a:pt x="554" y="893"/>
                </a:lnTo>
                <a:lnTo>
                  <a:pt x="559" y="899"/>
                </a:lnTo>
                <a:lnTo>
                  <a:pt x="565" y="910"/>
                </a:lnTo>
                <a:lnTo>
                  <a:pt x="571" y="916"/>
                </a:lnTo>
                <a:lnTo>
                  <a:pt x="577" y="916"/>
                </a:lnTo>
                <a:lnTo>
                  <a:pt x="582" y="922"/>
                </a:lnTo>
                <a:lnTo>
                  <a:pt x="582" y="927"/>
                </a:lnTo>
                <a:lnTo>
                  <a:pt x="588" y="922"/>
                </a:lnTo>
                <a:lnTo>
                  <a:pt x="594" y="922"/>
                </a:lnTo>
                <a:lnTo>
                  <a:pt x="600" y="922"/>
                </a:lnTo>
                <a:lnTo>
                  <a:pt x="605" y="922"/>
                </a:lnTo>
                <a:lnTo>
                  <a:pt x="611" y="922"/>
                </a:lnTo>
                <a:lnTo>
                  <a:pt x="611" y="927"/>
                </a:lnTo>
                <a:lnTo>
                  <a:pt x="617" y="922"/>
                </a:lnTo>
                <a:lnTo>
                  <a:pt x="623" y="922"/>
                </a:lnTo>
                <a:lnTo>
                  <a:pt x="628" y="922"/>
                </a:lnTo>
                <a:lnTo>
                  <a:pt x="634" y="922"/>
                </a:lnTo>
                <a:lnTo>
                  <a:pt x="640" y="927"/>
                </a:lnTo>
                <a:lnTo>
                  <a:pt x="640" y="922"/>
                </a:lnTo>
                <a:lnTo>
                  <a:pt x="646" y="922"/>
                </a:lnTo>
                <a:lnTo>
                  <a:pt x="651" y="922"/>
                </a:lnTo>
                <a:lnTo>
                  <a:pt x="657" y="922"/>
                </a:lnTo>
                <a:lnTo>
                  <a:pt x="663" y="922"/>
                </a:lnTo>
                <a:lnTo>
                  <a:pt x="669" y="927"/>
                </a:lnTo>
                <a:lnTo>
                  <a:pt x="669" y="916"/>
                </a:lnTo>
                <a:lnTo>
                  <a:pt x="674" y="899"/>
                </a:lnTo>
                <a:lnTo>
                  <a:pt x="680" y="876"/>
                </a:lnTo>
                <a:lnTo>
                  <a:pt x="686" y="858"/>
                </a:lnTo>
                <a:lnTo>
                  <a:pt x="692" y="864"/>
                </a:lnTo>
                <a:lnTo>
                  <a:pt x="698" y="876"/>
                </a:lnTo>
                <a:lnTo>
                  <a:pt x="703" y="887"/>
                </a:lnTo>
                <a:lnTo>
                  <a:pt x="703" y="904"/>
                </a:lnTo>
                <a:lnTo>
                  <a:pt x="709" y="904"/>
                </a:lnTo>
                <a:lnTo>
                  <a:pt x="715" y="910"/>
                </a:lnTo>
                <a:lnTo>
                  <a:pt x="721" y="916"/>
                </a:lnTo>
                <a:lnTo>
                  <a:pt x="726" y="916"/>
                </a:lnTo>
                <a:lnTo>
                  <a:pt x="732" y="910"/>
                </a:lnTo>
                <a:lnTo>
                  <a:pt x="732" y="904"/>
                </a:lnTo>
                <a:lnTo>
                  <a:pt x="738" y="893"/>
                </a:lnTo>
                <a:lnTo>
                  <a:pt x="744" y="887"/>
                </a:lnTo>
                <a:lnTo>
                  <a:pt x="749" y="899"/>
                </a:lnTo>
                <a:lnTo>
                  <a:pt x="755" y="904"/>
                </a:lnTo>
                <a:lnTo>
                  <a:pt x="761" y="916"/>
                </a:lnTo>
                <a:lnTo>
                  <a:pt x="761" y="904"/>
                </a:lnTo>
                <a:lnTo>
                  <a:pt x="767" y="904"/>
                </a:lnTo>
                <a:lnTo>
                  <a:pt x="772" y="899"/>
                </a:lnTo>
                <a:lnTo>
                  <a:pt x="778" y="899"/>
                </a:lnTo>
                <a:lnTo>
                  <a:pt x="784" y="904"/>
                </a:lnTo>
                <a:lnTo>
                  <a:pt x="790" y="910"/>
                </a:lnTo>
                <a:lnTo>
                  <a:pt x="790" y="841"/>
                </a:lnTo>
                <a:lnTo>
                  <a:pt x="795" y="778"/>
                </a:lnTo>
                <a:lnTo>
                  <a:pt x="801" y="749"/>
                </a:lnTo>
                <a:lnTo>
                  <a:pt x="807" y="760"/>
                </a:lnTo>
                <a:lnTo>
                  <a:pt x="813" y="812"/>
                </a:lnTo>
                <a:lnTo>
                  <a:pt x="819" y="853"/>
                </a:lnTo>
                <a:lnTo>
                  <a:pt x="819" y="893"/>
                </a:lnTo>
                <a:lnTo>
                  <a:pt x="824" y="904"/>
                </a:lnTo>
                <a:lnTo>
                  <a:pt x="830" y="916"/>
                </a:lnTo>
                <a:lnTo>
                  <a:pt x="836" y="916"/>
                </a:lnTo>
                <a:lnTo>
                  <a:pt x="842" y="922"/>
                </a:lnTo>
                <a:lnTo>
                  <a:pt x="842" y="916"/>
                </a:lnTo>
                <a:lnTo>
                  <a:pt x="847" y="916"/>
                </a:lnTo>
                <a:lnTo>
                  <a:pt x="853" y="922"/>
                </a:lnTo>
                <a:lnTo>
                  <a:pt x="859" y="922"/>
                </a:lnTo>
                <a:lnTo>
                  <a:pt x="865" y="922"/>
                </a:lnTo>
                <a:lnTo>
                  <a:pt x="870" y="922"/>
                </a:lnTo>
                <a:lnTo>
                  <a:pt x="876" y="927"/>
                </a:lnTo>
                <a:lnTo>
                  <a:pt x="876" y="922"/>
                </a:lnTo>
                <a:lnTo>
                  <a:pt x="882" y="922"/>
                </a:lnTo>
                <a:lnTo>
                  <a:pt x="888" y="922"/>
                </a:lnTo>
                <a:lnTo>
                  <a:pt x="893" y="916"/>
                </a:lnTo>
                <a:lnTo>
                  <a:pt x="899" y="910"/>
                </a:lnTo>
                <a:lnTo>
                  <a:pt x="905" y="910"/>
                </a:lnTo>
                <a:lnTo>
                  <a:pt x="905" y="916"/>
                </a:lnTo>
                <a:lnTo>
                  <a:pt x="911" y="910"/>
                </a:lnTo>
                <a:lnTo>
                  <a:pt x="916" y="916"/>
                </a:lnTo>
                <a:lnTo>
                  <a:pt x="922" y="916"/>
                </a:lnTo>
                <a:lnTo>
                  <a:pt x="928" y="916"/>
                </a:lnTo>
                <a:lnTo>
                  <a:pt x="934" y="916"/>
                </a:lnTo>
                <a:lnTo>
                  <a:pt x="934" y="922"/>
                </a:lnTo>
                <a:lnTo>
                  <a:pt x="940" y="916"/>
                </a:lnTo>
                <a:lnTo>
                  <a:pt x="945" y="916"/>
                </a:lnTo>
                <a:lnTo>
                  <a:pt x="951" y="910"/>
                </a:lnTo>
                <a:lnTo>
                  <a:pt x="957" y="910"/>
                </a:lnTo>
                <a:lnTo>
                  <a:pt x="963" y="910"/>
                </a:lnTo>
                <a:lnTo>
                  <a:pt x="963" y="916"/>
                </a:lnTo>
                <a:lnTo>
                  <a:pt x="968" y="916"/>
                </a:lnTo>
                <a:lnTo>
                  <a:pt x="974" y="916"/>
                </a:lnTo>
                <a:lnTo>
                  <a:pt x="980" y="916"/>
                </a:lnTo>
                <a:lnTo>
                  <a:pt x="986" y="916"/>
                </a:lnTo>
                <a:lnTo>
                  <a:pt x="991" y="922"/>
                </a:lnTo>
                <a:lnTo>
                  <a:pt x="991" y="916"/>
                </a:lnTo>
                <a:lnTo>
                  <a:pt x="997" y="916"/>
                </a:lnTo>
                <a:lnTo>
                  <a:pt x="1003" y="916"/>
                </a:lnTo>
                <a:lnTo>
                  <a:pt x="1009" y="916"/>
                </a:lnTo>
                <a:lnTo>
                  <a:pt x="1014" y="916"/>
                </a:lnTo>
                <a:lnTo>
                  <a:pt x="1020" y="916"/>
                </a:lnTo>
                <a:lnTo>
                  <a:pt x="1020" y="922"/>
                </a:lnTo>
                <a:lnTo>
                  <a:pt x="1026" y="916"/>
                </a:lnTo>
                <a:lnTo>
                  <a:pt x="1032" y="922"/>
                </a:lnTo>
                <a:lnTo>
                  <a:pt x="1037" y="922"/>
                </a:lnTo>
                <a:lnTo>
                  <a:pt x="1043" y="922"/>
                </a:lnTo>
                <a:lnTo>
                  <a:pt x="1049" y="927"/>
                </a:lnTo>
                <a:lnTo>
                  <a:pt x="1049" y="922"/>
                </a:lnTo>
                <a:lnTo>
                  <a:pt x="1055" y="922"/>
                </a:lnTo>
                <a:lnTo>
                  <a:pt x="1060" y="922"/>
                </a:lnTo>
                <a:lnTo>
                  <a:pt x="1066" y="922"/>
                </a:lnTo>
                <a:lnTo>
                  <a:pt x="1072" y="916"/>
                </a:lnTo>
                <a:lnTo>
                  <a:pt x="1078" y="922"/>
                </a:lnTo>
                <a:lnTo>
                  <a:pt x="1078" y="927"/>
                </a:lnTo>
                <a:lnTo>
                  <a:pt x="1084" y="922"/>
                </a:lnTo>
                <a:lnTo>
                  <a:pt x="1089" y="922"/>
                </a:lnTo>
                <a:lnTo>
                  <a:pt x="1095" y="922"/>
                </a:lnTo>
                <a:lnTo>
                  <a:pt x="1101" y="922"/>
                </a:lnTo>
                <a:lnTo>
                  <a:pt x="1107" y="927"/>
                </a:lnTo>
                <a:lnTo>
                  <a:pt x="1107" y="922"/>
                </a:lnTo>
                <a:lnTo>
                  <a:pt x="1112" y="922"/>
                </a:lnTo>
                <a:lnTo>
                  <a:pt x="1118" y="922"/>
                </a:lnTo>
                <a:lnTo>
                  <a:pt x="1124" y="922"/>
                </a:lnTo>
                <a:lnTo>
                  <a:pt x="1130" y="922"/>
                </a:lnTo>
                <a:lnTo>
                  <a:pt x="1135" y="927"/>
                </a:lnTo>
                <a:lnTo>
                  <a:pt x="1135" y="916"/>
                </a:lnTo>
                <a:lnTo>
                  <a:pt x="1141" y="916"/>
                </a:lnTo>
                <a:lnTo>
                  <a:pt x="1147" y="916"/>
                </a:lnTo>
                <a:lnTo>
                  <a:pt x="1153" y="916"/>
                </a:lnTo>
                <a:lnTo>
                  <a:pt x="1158" y="922"/>
                </a:lnTo>
                <a:lnTo>
                  <a:pt x="1164" y="922"/>
                </a:lnTo>
                <a:lnTo>
                  <a:pt x="1164" y="927"/>
                </a:lnTo>
                <a:lnTo>
                  <a:pt x="1170" y="922"/>
                </a:lnTo>
                <a:lnTo>
                  <a:pt x="1176" y="916"/>
                </a:lnTo>
                <a:lnTo>
                  <a:pt x="1181" y="916"/>
                </a:lnTo>
                <a:lnTo>
                  <a:pt x="1187" y="910"/>
                </a:lnTo>
                <a:lnTo>
                  <a:pt x="1193" y="910"/>
                </a:lnTo>
                <a:lnTo>
                  <a:pt x="1199" y="910"/>
                </a:lnTo>
                <a:lnTo>
                  <a:pt x="1199" y="922"/>
                </a:lnTo>
                <a:lnTo>
                  <a:pt x="1205" y="916"/>
                </a:lnTo>
                <a:lnTo>
                  <a:pt x="1210" y="910"/>
                </a:lnTo>
                <a:lnTo>
                  <a:pt x="1216" y="887"/>
                </a:lnTo>
                <a:lnTo>
                  <a:pt x="1222" y="853"/>
                </a:lnTo>
                <a:lnTo>
                  <a:pt x="1228" y="847"/>
                </a:lnTo>
                <a:lnTo>
                  <a:pt x="1228" y="858"/>
                </a:lnTo>
                <a:lnTo>
                  <a:pt x="1233" y="876"/>
                </a:lnTo>
                <a:lnTo>
                  <a:pt x="1239" y="881"/>
                </a:lnTo>
                <a:lnTo>
                  <a:pt x="1245" y="887"/>
                </a:lnTo>
                <a:lnTo>
                  <a:pt x="1251" y="899"/>
                </a:lnTo>
                <a:lnTo>
                  <a:pt x="1256" y="910"/>
                </a:lnTo>
                <a:lnTo>
                  <a:pt x="1256" y="916"/>
                </a:lnTo>
                <a:lnTo>
                  <a:pt x="1262" y="910"/>
                </a:lnTo>
                <a:lnTo>
                  <a:pt x="1268" y="910"/>
                </a:lnTo>
                <a:lnTo>
                  <a:pt x="1274" y="916"/>
                </a:lnTo>
                <a:lnTo>
                  <a:pt x="1279" y="916"/>
                </a:lnTo>
                <a:lnTo>
                  <a:pt x="1285" y="922"/>
                </a:lnTo>
                <a:lnTo>
                  <a:pt x="1285" y="910"/>
                </a:lnTo>
                <a:lnTo>
                  <a:pt x="1291" y="910"/>
                </a:lnTo>
                <a:lnTo>
                  <a:pt x="1297" y="910"/>
                </a:lnTo>
                <a:lnTo>
                  <a:pt x="1302" y="910"/>
                </a:lnTo>
                <a:lnTo>
                  <a:pt x="1308" y="910"/>
                </a:lnTo>
                <a:lnTo>
                  <a:pt x="1314" y="910"/>
                </a:lnTo>
                <a:lnTo>
                  <a:pt x="1314" y="922"/>
                </a:lnTo>
                <a:lnTo>
                  <a:pt x="1320" y="916"/>
                </a:lnTo>
                <a:lnTo>
                  <a:pt x="1325" y="916"/>
                </a:lnTo>
                <a:lnTo>
                  <a:pt x="1331" y="916"/>
                </a:lnTo>
                <a:lnTo>
                  <a:pt x="1337" y="876"/>
                </a:lnTo>
                <a:lnTo>
                  <a:pt x="1343" y="691"/>
                </a:lnTo>
                <a:lnTo>
                  <a:pt x="1343" y="282"/>
                </a:lnTo>
                <a:lnTo>
                  <a:pt x="1349" y="29"/>
                </a:lnTo>
                <a:lnTo>
                  <a:pt x="1354" y="0"/>
                </a:lnTo>
                <a:lnTo>
                  <a:pt x="1360" y="40"/>
                </a:lnTo>
                <a:lnTo>
                  <a:pt x="1366" y="161"/>
                </a:lnTo>
                <a:lnTo>
                  <a:pt x="1372" y="265"/>
                </a:lnTo>
                <a:lnTo>
                  <a:pt x="1372" y="328"/>
                </a:lnTo>
                <a:lnTo>
                  <a:pt x="1377" y="403"/>
                </a:lnTo>
                <a:lnTo>
                  <a:pt x="1383" y="588"/>
                </a:lnTo>
                <a:lnTo>
                  <a:pt x="1389" y="743"/>
                </a:lnTo>
                <a:lnTo>
                  <a:pt x="1395" y="818"/>
                </a:lnTo>
                <a:lnTo>
                  <a:pt x="1395" y="870"/>
                </a:lnTo>
                <a:lnTo>
                  <a:pt x="1400" y="887"/>
                </a:lnTo>
                <a:lnTo>
                  <a:pt x="1406" y="904"/>
                </a:lnTo>
                <a:lnTo>
                  <a:pt x="1412" y="910"/>
                </a:lnTo>
                <a:lnTo>
                  <a:pt x="1418" y="916"/>
                </a:lnTo>
                <a:lnTo>
                  <a:pt x="1423" y="916"/>
                </a:lnTo>
                <a:lnTo>
                  <a:pt x="1423" y="922"/>
                </a:lnTo>
                <a:lnTo>
                  <a:pt x="1429" y="916"/>
                </a:lnTo>
                <a:lnTo>
                  <a:pt x="1435" y="916"/>
                </a:lnTo>
                <a:lnTo>
                  <a:pt x="1441" y="922"/>
                </a:lnTo>
                <a:lnTo>
                  <a:pt x="1446" y="922"/>
                </a:lnTo>
                <a:lnTo>
                  <a:pt x="1452" y="927"/>
                </a:lnTo>
                <a:lnTo>
                  <a:pt x="1452" y="922"/>
                </a:lnTo>
                <a:lnTo>
                  <a:pt x="1458" y="922"/>
                </a:lnTo>
                <a:lnTo>
                  <a:pt x="1464" y="922"/>
                </a:lnTo>
                <a:lnTo>
                  <a:pt x="1470" y="922"/>
                </a:lnTo>
                <a:lnTo>
                  <a:pt x="1475" y="922"/>
                </a:lnTo>
                <a:lnTo>
                  <a:pt x="1481" y="922"/>
                </a:lnTo>
                <a:lnTo>
                  <a:pt x="1481" y="927"/>
                </a:lnTo>
                <a:lnTo>
                  <a:pt x="1487" y="922"/>
                </a:lnTo>
                <a:lnTo>
                  <a:pt x="1493" y="922"/>
                </a:lnTo>
                <a:lnTo>
                  <a:pt x="1498" y="922"/>
                </a:lnTo>
                <a:lnTo>
                  <a:pt x="1504" y="910"/>
                </a:lnTo>
                <a:lnTo>
                  <a:pt x="1510" y="904"/>
                </a:lnTo>
                <a:lnTo>
                  <a:pt x="1510" y="893"/>
                </a:lnTo>
                <a:lnTo>
                  <a:pt x="1516" y="893"/>
                </a:lnTo>
                <a:lnTo>
                  <a:pt x="1521" y="904"/>
                </a:lnTo>
                <a:lnTo>
                  <a:pt x="1527" y="904"/>
                </a:lnTo>
                <a:lnTo>
                  <a:pt x="1533" y="910"/>
                </a:lnTo>
                <a:lnTo>
                  <a:pt x="1539" y="910"/>
                </a:lnTo>
                <a:lnTo>
                  <a:pt x="1539" y="922"/>
                </a:lnTo>
                <a:lnTo>
                  <a:pt x="1544" y="916"/>
                </a:lnTo>
                <a:lnTo>
                  <a:pt x="1550" y="916"/>
                </a:lnTo>
                <a:lnTo>
                  <a:pt x="1556" y="916"/>
                </a:lnTo>
                <a:lnTo>
                  <a:pt x="1562" y="910"/>
                </a:lnTo>
                <a:lnTo>
                  <a:pt x="1567" y="916"/>
                </a:lnTo>
                <a:lnTo>
                  <a:pt x="1567" y="910"/>
                </a:lnTo>
                <a:lnTo>
                  <a:pt x="1573" y="910"/>
                </a:lnTo>
                <a:lnTo>
                  <a:pt x="1579" y="910"/>
                </a:lnTo>
                <a:lnTo>
                  <a:pt x="1585" y="916"/>
                </a:lnTo>
                <a:lnTo>
                  <a:pt x="1591" y="916"/>
                </a:lnTo>
                <a:lnTo>
                  <a:pt x="1596" y="916"/>
                </a:lnTo>
                <a:lnTo>
                  <a:pt x="1596" y="927"/>
                </a:lnTo>
                <a:lnTo>
                  <a:pt x="1602" y="922"/>
                </a:lnTo>
                <a:lnTo>
                  <a:pt x="1608" y="922"/>
                </a:lnTo>
                <a:lnTo>
                  <a:pt x="1614" y="922"/>
                </a:lnTo>
                <a:lnTo>
                  <a:pt x="1619" y="922"/>
                </a:lnTo>
                <a:lnTo>
                  <a:pt x="1625" y="922"/>
                </a:lnTo>
                <a:lnTo>
                  <a:pt x="1625" y="927"/>
                </a:lnTo>
                <a:lnTo>
                  <a:pt x="1631" y="922"/>
                </a:lnTo>
                <a:lnTo>
                  <a:pt x="1637" y="922"/>
                </a:lnTo>
                <a:lnTo>
                  <a:pt x="1642" y="922"/>
                </a:lnTo>
                <a:lnTo>
                  <a:pt x="1648" y="922"/>
                </a:lnTo>
                <a:lnTo>
                  <a:pt x="1654" y="927"/>
                </a:lnTo>
                <a:lnTo>
                  <a:pt x="1654" y="922"/>
                </a:lnTo>
                <a:lnTo>
                  <a:pt x="1660" y="922"/>
                </a:lnTo>
                <a:lnTo>
                  <a:pt x="1665" y="922"/>
                </a:lnTo>
                <a:lnTo>
                  <a:pt x="1671" y="922"/>
                </a:lnTo>
                <a:lnTo>
                  <a:pt x="1677" y="916"/>
                </a:lnTo>
                <a:lnTo>
                  <a:pt x="1683" y="916"/>
                </a:lnTo>
                <a:lnTo>
                  <a:pt x="1683" y="899"/>
                </a:lnTo>
                <a:lnTo>
                  <a:pt x="1688" y="899"/>
                </a:lnTo>
                <a:lnTo>
                  <a:pt x="1694" y="899"/>
                </a:lnTo>
                <a:lnTo>
                  <a:pt x="1700" y="904"/>
                </a:lnTo>
                <a:lnTo>
                  <a:pt x="1706" y="904"/>
                </a:lnTo>
                <a:lnTo>
                  <a:pt x="1711" y="910"/>
                </a:lnTo>
                <a:lnTo>
                  <a:pt x="1717" y="910"/>
                </a:lnTo>
                <a:lnTo>
                  <a:pt x="1717" y="922"/>
                </a:lnTo>
                <a:lnTo>
                  <a:pt x="1723" y="922"/>
                </a:lnTo>
                <a:lnTo>
                  <a:pt x="1729" y="922"/>
                </a:lnTo>
                <a:lnTo>
                  <a:pt x="1735" y="922"/>
                </a:lnTo>
                <a:lnTo>
                  <a:pt x="1740" y="922"/>
                </a:lnTo>
                <a:lnTo>
                  <a:pt x="1746" y="927"/>
                </a:lnTo>
                <a:lnTo>
                  <a:pt x="1746" y="916"/>
                </a:lnTo>
                <a:lnTo>
                  <a:pt x="1752" y="916"/>
                </a:lnTo>
                <a:lnTo>
                  <a:pt x="1758" y="910"/>
                </a:lnTo>
                <a:lnTo>
                  <a:pt x="1763" y="910"/>
                </a:lnTo>
                <a:lnTo>
                  <a:pt x="1769" y="916"/>
                </a:lnTo>
                <a:lnTo>
                  <a:pt x="1775" y="916"/>
                </a:lnTo>
                <a:lnTo>
                  <a:pt x="1775" y="922"/>
                </a:lnTo>
                <a:lnTo>
                  <a:pt x="1781" y="916"/>
                </a:lnTo>
                <a:lnTo>
                  <a:pt x="1786" y="916"/>
                </a:lnTo>
                <a:lnTo>
                  <a:pt x="1792" y="916"/>
                </a:lnTo>
                <a:lnTo>
                  <a:pt x="1798" y="910"/>
                </a:lnTo>
                <a:lnTo>
                  <a:pt x="1804" y="916"/>
                </a:lnTo>
                <a:lnTo>
                  <a:pt x="1804" y="904"/>
                </a:lnTo>
                <a:lnTo>
                  <a:pt x="1809" y="910"/>
                </a:lnTo>
                <a:lnTo>
                  <a:pt x="1815" y="910"/>
                </a:lnTo>
                <a:lnTo>
                  <a:pt x="1821" y="916"/>
                </a:lnTo>
                <a:lnTo>
                  <a:pt x="1827" y="916"/>
                </a:lnTo>
                <a:lnTo>
                  <a:pt x="1832" y="916"/>
                </a:lnTo>
                <a:lnTo>
                  <a:pt x="1832" y="922"/>
                </a:lnTo>
                <a:lnTo>
                  <a:pt x="1838" y="922"/>
                </a:lnTo>
                <a:lnTo>
                  <a:pt x="1844" y="922"/>
                </a:lnTo>
                <a:lnTo>
                  <a:pt x="1850" y="922"/>
                </a:lnTo>
                <a:lnTo>
                  <a:pt x="1856" y="922"/>
                </a:lnTo>
                <a:lnTo>
                  <a:pt x="1861" y="916"/>
                </a:lnTo>
                <a:lnTo>
                  <a:pt x="1867" y="910"/>
                </a:lnTo>
                <a:lnTo>
                  <a:pt x="1867" y="899"/>
                </a:lnTo>
                <a:lnTo>
                  <a:pt x="1873" y="893"/>
                </a:lnTo>
                <a:lnTo>
                  <a:pt x="1879" y="893"/>
                </a:lnTo>
                <a:lnTo>
                  <a:pt x="1884" y="893"/>
                </a:lnTo>
                <a:lnTo>
                  <a:pt x="1890" y="899"/>
                </a:lnTo>
                <a:lnTo>
                  <a:pt x="1890" y="904"/>
                </a:lnTo>
                <a:lnTo>
                  <a:pt x="1896" y="904"/>
                </a:lnTo>
                <a:lnTo>
                  <a:pt x="1902" y="904"/>
                </a:lnTo>
                <a:lnTo>
                  <a:pt x="1907" y="910"/>
                </a:lnTo>
                <a:lnTo>
                  <a:pt x="1913" y="910"/>
                </a:lnTo>
                <a:lnTo>
                  <a:pt x="1919" y="916"/>
                </a:lnTo>
                <a:lnTo>
                  <a:pt x="1919" y="927"/>
                </a:lnTo>
                <a:lnTo>
                  <a:pt x="1925" y="922"/>
                </a:lnTo>
                <a:lnTo>
                  <a:pt x="1930" y="922"/>
                </a:lnTo>
                <a:lnTo>
                  <a:pt x="1936" y="922"/>
                </a:lnTo>
                <a:lnTo>
                  <a:pt x="1942" y="922"/>
                </a:lnTo>
                <a:lnTo>
                  <a:pt x="1948" y="927"/>
                </a:lnTo>
                <a:lnTo>
                  <a:pt x="1948" y="922"/>
                </a:lnTo>
                <a:lnTo>
                  <a:pt x="1953" y="922"/>
                </a:lnTo>
                <a:lnTo>
                  <a:pt x="1959" y="922"/>
                </a:lnTo>
                <a:lnTo>
                  <a:pt x="1965" y="922"/>
                </a:lnTo>
                <a:lnTo>
                  <a:pt x="1971" y="922"/>
                </a:lnTo>
                <a:lnTo>
                  <a:pt x="1976" y="922"/>
                </a:lnTo>
                <a:lnTo>
                  <a:pt x="1982" y="922"/>
                </a:lnTo>
                <a:lnTo>
                  <a:pt x="1982" y="893"/>
                </a:lnTo>
                <a:lnTo>
                  <a:pt x="1988" y="824"/>
                </a:lnTo>
                <a:lnTo>
                  <a:pt x="1994" y="720"/>
                </a:lnTo>
                <a:lnTo>
                  <a:pt x="2000" y="668"/>
                </a:lnTo>
                <a:lnTo>
                  <a:pt x="2005" y="662"/>
                </a:lnTo>
                <a:lnTo>
                  <a:pt x="2005" y="668"/>
                </a:lnTo>
                <a:lnTo>
                  <a:pt x="2011" y="697"/>
                </a:lnTo>
                <a:lnTo>
                  <a:pt x="2017" y="766"/>
                </a:lnTo>
                <a:lnTo>
                  <a:pt x="2023" y="795"/>
                </a:lnTo>
                <a:lnTo>
                  <a:pt x="2028" y="801"/>
                </a:lnTo>
                <a:lnTo>
                  <a:pt x="2034" y="806"/>
                </a:lnTo>
                <a:lnTo>
                  <a:pt x="2034" y="818"/>
                </a:lnTo>
                <a:lnTo>
                  <a:pt x="2040" y="847"/>
                </a:lnTo>
                <a:lnTo>
                  <a:pt x="2046" y="876"/>
                </a:lnTo>
                <a:lnTo>
                  <a:pt x="2051" y="893"/>
                </a:lnTo>
                <a:lnTo>
                  <a:pt x="2057" y="910"/>
                </a:lnTo>
                <a:lnTo>
                  <a:pt x="2063" y="916"/>
                </a:lnTo>
                <a:lnTo>
                  <a:pt x="2063" y="922"/>
                </a:lnTo>
                <a:lnTo>
                  <a:pt x="2069" y="922"/>
                </a:lnTo>
                <a:lnTo>
                  <a:pt x="2074" y="922"/>
                </a:lnTo>
                <a:lnTo>
                  <a:pt x="2080" y="922"/>
                </a:lnTo>
                <a:lnTo>
                  <a:pt x="2086" y="927"/>
                </a:lnTo>
                <a:lnTo>
                  <a:pt x="2086" y="922"/>
                </a:lnTo>
                <a:lnTo>
                  <a:pt x="2092" y="922"/>
                </a:lnTo>
                <a:lnTo>
                  <a:pt x="2097" y="922"/>
                </a:lnTo>
                <a:lnTo>
                  <a:pt x="2103" y="922"/>
                </a:lnTo>
                <a:lnTo>
                  <a:pt x="2109" y="922"/>
                </a:lnTo>
                <a:lnTo>
                  <a:pt x="2115" y="922"/>
                </a:lnTo>
                <a:lnTo>
                  <a:pt x="2121" y="922"/>
                </a:lnTo>
                <a:lnTo>
                  <a:pt x="2121" y="927"/>
                </a:lnTo>
                <a:lnTo>
                  <a:pt x="2126" y="922"/>
                </a:lnTo>
                <a:lnTo>
                  <a:pt x="2132" y="922"/>
                </a:lnTo>
                <a:lnTo>
                  <a:pt x="2138" y="922"/>
                </a:lnTo>
                <a:lnTo>
                  <a:pt x="2144" y="922"/>
                </a:lnTo>
                <a:lnTo>
                  <a:pt x="2149" y="922"/>
                </a:lnTo>
                <a:lnTo>
                  <a:pt x="2149" y="927"/>
                </a:lnTo>
                <a:lnTo>
                  <a:pt x="2155" y="922"/>
                </a:lnTo>
                <a:lnTo>
                  <a:pt x="2161" y="922"/>
                </a:lnTo>
                <a:lnTo>
                  <a:pt x="2167" y="922"/>
                </a:lnTo>
                <a:lnTo>
                  <a:pt x="2172" y="922"/>
                </a:lnTo>
                <a:lnTo>
                  <a:pt x="2178" y="922"/>
                </a:lnTo>
                <a:lnTo>
                  <a:pt x="2184" y="927"/>
                </a:lnTo>
                <a:lnTo>
                  <a:pt x="2184" y="922"/>
                </a:lnTo>
                <a:lnTo>
                  <a:pt x="2190" y="922"/>
                </a:lnTo>
                <a:lnTo>
                  <a:pt x="2195" y="922"/>
                </a:lnTo>
                <a:lnTo>
                  <a:pt x="2201" y="922"/>
                </a:lnTo>
                <a:lnTo>
                  <a:pt x="2207" y="922"/>
                </a:lnTo>
                <a:lnTo>
                  <a:pt x="2213" y="927"/>
                </a:lnTo>
                <a:lnTo>
                  <a:pt x="2213" y="922"/>
                </a:lnTo>
                <a:lnTo>
                  <a:pt x="2218" y="916"/>
                </a:lnTo>
                <a:lnTo>
                  <a:pt x="2224" y="916"/>
                </a:lnTo>
                <a:lnTo>
                  <a:pt x="2230" y="916"/>
                </a:lnTo>
                <a:lnTo>
                  <a:pt x="2236" y="916"/>
                </a:lnTo>
                <a:lnTo>
                  <a:pt x="2242" y="910"/>
                </a:lnTo>
                <a:lnTo>
                  <a:pt x="2242" y="922"/>
                </a:lnTo>
                <a:lnTo>
                  <a:pt x="2247" y="916"/>
                </a:lnTo>
                <a:lnTo>
                  <a:pt x="2253" y="916"/>
                </a:lnTo>
                <a:lnTo>
                  <a:pt x="2259" y="916"/>
                </a:lnTo>
                <a:lnTo>
                  <a:pt x="2265" y="910"/>
                </a:lnTo>
                <a:lnTo>
                  <a:pt x="2270" y="910"/>
                </a:lnTo>
                <a:lnTo>
                  <a:pt x="2270" y="904"/>
                </a:lnTo>
                <a:lnTo>
                  <a:pt x="2276" y="904"/>
                </a:lnTo>
                <a:lnTo>
                  <a:pt x="2282" y="904"/>
                </a:lnTo>
                <a:lnTo>
                  <a:pt x="2288" y="910"/>
                </a:lnTo>
                <a:lnTo>
                  <a:pt x="2293" y="916"/>
                </a:lnTo>
                <a:lnTo>
                  <a:pt x="2299" y="916"/>
                </a:lnTo>
                <a:lnTo>
                  <a:pt x="2299" y="922"/>
                </a:lnTo>
                <a:lnTo>
                  <a:pt x="2305" y="916"/>
                </a:lnTo>
                <a:lnTo>
                  <a:pt x="2311" y="922"/>
                </a:lnTo>
                <a:lnTo>
                  <a:pt x="2316" y="922"/>
                </a:lnTo>
                <a:lnTo>
                  <a:pt x="2322" y="922"/>
                </a:lnTo>
                <a:lnTo>
                  <a:pt x="2328" y="922"/>
                </a:lnTo>
                <a:lnTo>
                  <a:pt x="2328" y="927"/>
                </a:lnTo>
                <a:lnTo>
                  <a:pt x="2334" y="922"/>
                </a:lnTo>
                <a:lnTo>
                  <a:pt x="2339" y="922"/>
                </a:lnTo>
                <a:lnTo>
                  <a:pt x="2345" y="922"/>
                </a:lnTo>
                <a:lnTo>
                  <a:pt x="2351" y="922"/>
                </a:lnTo>
                <a:lnTo>
                  <a:pt x="2357" y="922"/>
                </a:lnTo>
                <a:lnTo>
                  <a:pt x="2357" y="916"/>
                </a:lnTo>
                <a:lnTo>
                  <a:pt x="2362" y="916"/>
                </a:lnTo>
                <a:lnTo>
                  <a:pt x="2368" y="916"/>
                </a:lnTo>
                <a:lnTo>
                  <a:pt x="2374" y="916"/>
                </a:lnTo>
                <a:lnTo>
                  <a:pt x="2380" y="916"/>
                </a:lnTo>
                <a:lnTo>
                  <a:pt x="2386" y="916"/>
                </a:lnTo>
                <a:lnTo>
                  <a:pt x="2391" y="916"/>
                </a:lnTo>
                <a:lnTo>
                  <a:pt x="2391" y="927"/>
                </a:lnTo>
                <a:lnTo>
                  <a:pt x="2397" y="916"/>
                </a:lnTo>
                <a:lnTo>
                  <a:pt x="2403" y="916"/>
                </a:lnTo>
                <a:lnTo>
                  <a:pt x="2409" y="916"/>
                </a:lnTo>
                <a:lnTo>
                  <a:pt x="2414" y="916"/>
                </a:lnTo>
                <a:lnTo>
                  <a:pt x="2420" y="916"/>
                </a:lnTo>
                <a:lnTo>
                  <a:pt x="2420" y="922"/>
                </a:lnTo>
                <a:lnTo>
                  <a:pt x="2426" y="916"/>
                </a:lnTo>
                <a:lnTo>
                  <a:pt x="2432" y="922"/>
                </a:lnTo>
                <a:lnTo>
                  <a:pt x="2437" y="916"/>
                </a:lnTo>
                <a:lnTo>
                  <a:pt x="2443" y="927"/>
                </a:lnTo>
                <a:lnTo>
                  <a:pt x="2443" y="916"/>
                </a:lnTo>
                <a:lnTo>
                  <a:pt x="2449" y="922"/>
                </a:lnTo>
                <a:lnTo>
                  <a:pt x="2455" y="922"/>
                </a:lnTo>
                <a:lnTo>
                  <a:pt x="2460" y="922"/>
                </a:lnTo>
                <a:lnTo>
                  <a:pt x="2466" y="922"/>
                </a:lnTo>
                <a:lnTo>
                  <a:pt x="2472" y="922"/>
                </a:lnTo>
                <a:lnTo>
                  <a:pt x="2478" y="927"/>
                </a:lnTo>
                <a:lnTo>
                  <a:pt x="2478" y="922"/>
                </a:lnTo>
                <a:lnTo>
                  <a:pt x="2483" y="922"/>
                </a:lnTo>
                <a:lnTo>
                  <a:pt x="2489" y="922"/>
                </a:lnTo>
                <a:lnTo>
                  <a:pt x="2495" y="922"/>
                </a:lnTo>
                <a:lnTo>
                  <a:pt x="2501" y="922"/>
                </a:lnTo>
                <a:lnTo>
                  <a:pt x="2507" y="922"/>
                </a:lnTo>
                <a:lnTo>
                  <a:pt x="2507" y="927"/>
                </a:lnTo>
                <a:lnTo>
                  <a:pt x="2512" y="922"/>
                </a:lnTo>
                <a:lnTo>
                  <a:pt x="2518" y="922"/>
                </a:lnTo>
                <a:lnTo>
                  <a:pt x="2524" y="922"/>
                </a:lnTo>
                <a:lnTo>
                  <a:pt x="2530" y="922"/>
                </a:lnTo>
                <a:lnTo>
                  <a:pt x="2535" y="922"/>
                </a:lnTo>
                <a:lnTo>
                  <a:pt x="2541" y="922"/>
                </a:lnTo>
                <a:lnTo>
                  <a:pt x="2541" y="927"/>
                </a:lnTo>
                <a:lnTo>
                  <a:pt x="2547" y="922"/>
                </a:lnTo>
                <a:lnTo>
                  <a:pt x="2553" y="922"/>
                </a:lnTo>
                <a:lnTo>
                  <a:pt x="2558" y="922"/>
                </a:lnTo>
                <a:lnTo>
                  <a:pt x="2564" y="922"/>
                </a:lnTo>
                <a:lnTo>
                  <a:pt x="2570" y="927"/>
                </a:lnTo>
                <a:lnTo>
                  <a:pt x="2570" y="922"/>
                </a:lnTo>
                <a:lnTo>
                  <a:pt x="2576" y="916"/>
                </a:lnTo>
                <a:lnTo>
                  <a:pt x="2581" y="922"/>
                </a:lnTo>
                <a:lnTo>
                  <a:pt x="2587" y="922"/>
                </a:lnTo>
                <a:lnTo>
                  <a:pt x="2593" y="922"/>
                </a:lnTo>
                <a:lnTo>
                  <a:pt x="2599" y="922"/>
                </a:lnTo>
                <a:lnTo>
                  <a:pt x="2599" y="927"/>
                </a:lnTo>
                <a:lnTo>
                  <a:pt x="2604" y="922"/>
                </a:lnTo>
                <a:lnTo>
                  <a:pt x="2610" y="922"/>
                </a:lnTo>
                <a:lnTo>
                  <a:pt x="2616" y="922"/>
                </a:lnTo>
                <a:lnTo>
                  <a:pt x="2622" y="922"/>
                </a:lnTo>
                <a:lnTo>
                  <a:pt x="2627" y="922"/>
                </a:lnTo>
                <a:lnTo>
                  <a:pt x="2633" y="927"/>
                </a:lnTo>
                <a:lnTo>
                  <a:pt x="2633" y="922"/>
                </a:lnTo>
                <a:lnTo>
                  <a:pt x="2639" y="922"/>
                </a:lnTo>
                <a:lnTo>
                  <a:pt x="2645" y="922"/>
                </a:lnTo>
                <a:lnTo>
                  <a:pt x="2651" y="922"/>
                </a:lnTo>
                <a:lnTo>
                  <a:pt x="2656" y="922"/>
                </a:lnTo>
                <a:lnTo>
                  <a:pt x="2662" y="927"/>
                </a:lnTo>
                <a:lnTo>
                  <a:pt x="2662" y="922"/>
                </a:lnTo>
                <a:lnTo>
                  <a:pt x="2668" y="916"/>
                </a:lnTo>
                <a:lnTo>
                  <a:pt x="2674" y="904"/>
                </a:lnTo>
                <a:lnTo>
                  <a:pt x="2679" y="893"/>
                </a:lnTo>
                <a:lnTo>
                  <a:pt x="2685" y="881"/>
                </a:lnTo>
                <a:lnTo>
                  <a:pt x="2691" y="887"/>
                </a:lnTo>
                <a:lnTo>
                  <a:pt x="2691" y="899"/>
                </a:lnTo>
                <a:lnTo>
                  <a:pt x="2697" y="899"/>
                </a:lnTo>
                <a:lnTo>
                  <a:pt x="2702" y="904"/>
                </a:lnTo>
                <a:lnTo>
                  <a:pt x="2708" y="910"/>
                </a:lnTo>
                <a:lnTo>
                  <a:pt x="2714" y="910"/>
                </a:lnTo>
                <a:lnTo>
                  <a:pt x="2720" y="910"/>
                </a:lnTo>
                <a:lnTo>
                  <a:pt x="2720" y="916"/>
                </a:lnTo>
                <a:lnTo>
                  <a:pt x="2725" y="916"/>
                </a:lnTo>
                <a:lnTo>
                  <a:pt x="2731" y="916"/>
                </a:lnTo>
                <a:lnTo>
                  <a:pt x="2737" y="922"/>
                </a:lnTo>
                <a:lnTo>
                  <a:pt x="2743" y="922"/>
                </a:lnTo>
                <a:lnTo>
                  <a:pt x="2748" y="927"/>
                </a:lnTo>
                <a:lnTo>
                  <a:pt x="2748" y="922"/>
                </a:lnTo>
                <a:lnTo>
                  <a:pt x="2754" y="922"/>
                </a:lnTo>
                <a:lnTo>
                  <a:pt x="2760" y="922"/>
                </a:lnTo>
                <a:lnTo>
                  <a:pt x="2766" y="922"/>
                </a:lnTo>
                <a:lnTo>
                  <a:pt x="2772" y="922"/>
                </a:lnTo>
                <a:lnTo>
                  <a:pt x="2777" y="922"/>
                </a:lnTo>
                <a:lnTo>
                  <a:pt x="2777" y="927"/>
                </a:lnTo>
                <a:lnTo>
                  <a:pt x="2783" y="922"/>
                </a:lnTo>
                <a:lnTo>
                  <a:pt x="2789" y="922"/>
                </a:lnTo>
                <a:lnTo>
                  <a:pt x="2795" y="922"/>
                </a:lnTo>
                <a:lnTo>
                  <a:pt x="2800" y="922"/>
                </a:lnTo>
                <a:lnTo>
                  <a:pt x="2806" y="922"/>
                </a:lnTo>
                <a:lnTo>
                  <a:pt x="2806" y="927"/>
                </a:lnTo>
                <a:lnTo>
                  <a:pt x="2812" y="922"/>
                </a:lnTo>
                <a:lnTo>
                  <a:pt x="2818" y="922"/>
                </a:lnTo>
                <a:lnTo>
                  <a:pt x="2823" y="922"/>
                </a:lnTo>
                <a:lnTo>
                  <a:pt x="2829" y="922"/>
                </a:lnTo>
                <a:lnTo>
                  <a:pt x="2835" y="922"/>
                </a:lnTo>
                <a:lnTo>
                  <a:pt x="2835" y="927"/>
                </a:lnTo>
                <a:lnTo>
                  <a:pt x="2841" y="922"/>
                </a:lnTo>
                <a:lnTo>
                  <a:pt x="2846" y="922"/>
                </a:lnTo>
                <a:lnTo>
                  <a:pt x="2852" y="922"/>
                </a:lnTo>
                <a:lnTo>
                  <a:pt x="2858" y="922"/>
                </a:lnTo>
                <a:lnTo>
                  <a:pt x="2864" y="927"/>
                </a:lnTo>
                <a:lnTo>
                  <a:pt x="2864" y="922"/>
                </a:lnTo>
                <a:lnTo>
                  <a:pt x="2869" y="922"/>
                </a:lnTo>
                <a:lnTo>
                  <a:pt x="2875" y="922"/>
                </a:lnTo>
                <a:lnTo>
                  <a:pt x="2881" y="922"/>
                </a:lnTo>
                <a:lnTo>
                  <a:pt x="2887" y="922"/>
                </a:lnTo>
                <a:lnTo>
                  <a:pt x="2893" y="922"/>
                </a:lnTo>
                <a:lnTo>
                  <a:pt x="2898" y="927"/>
                </a:lnTo>
                <a:lnTo>
                  <a:pt x="2898" y="922"/>
                </a:lnTo>
                <a:lnTo>
                  <a:pt x="2904" y="922"/>
                </a:lnTo>
                <a:lnTo>
                  <a:pt x="2910" y="922"/>
                </a:lnTo>
                <a:lnTo>
                  <a:pt x="2916" y="922"/>
                </a:lnTo>
                <a:lnTo>
                  <a:pt x="2921" y="922"/>
                </a:lnTo>
                <a:lnTo>
                  <a:pt x="2927" y="927"/>
                </a:lnTo>
                <a:lnTo>
                  <a:pt x="2927" y="922"/>
                </a:lnTo>
                <a:lnTo>
                  <a:pt x="2933" y="922"/>
                </a:lnTo>
                <a:lnTo>
                  <a:pt x="2939" y="922"/>
                </a:lnTo>
                <a:lnTo>
                  <a:pt x="2944" y="922"/>
                </a:lnTo>
                <a:lnTo>
                  <a:pt x="2950" y="922"/>
                </a:lnTo>
                <a:lnTo>
                  <a:pt x="2956" y="922"/>
                </a:lnTo>
                <a:lnTo>
                  <a:pt x="2956" y="927"/>
                </a:lnTo>
                <a:lnTo>
                  <a:pt x="2962" y="922"/>
                </a:lnTo>
                <a:lnTo>
                  <a:pt x="2967" y="922"/>
                </a:lnTo>
                <a:lnTo>
                  <a:pt x="2973" y="922"/>
                </a:lnTo>
                <a:lnTo>
                  <a:pt x="2979" y="922"/>
                </a:lnTo>
                <a:lnTo>
                  <a:pt x="2985" y="922"/>
                </a:lnTo>
                <a:lnTo>
                  <a:pt x="2990" y="927"/>
                </a:lnTo>
                <a:lnTo>
                  <a:pt x="2990" y="916"/>
                </a:lnTo>
                <a:lnTo>
                  <a:pt x="2996" y="904"/>
                </a:lnTo>
                <a:lnTo>
                  <a:pt x="3002" y="899"/>
                </a:lnTo>
                <a:lnTo>
                  <a:pt x="3008" y="893"/>
                </a:lnTo>
                <a:lnTo>
                  <a:pt x="3013" y="893"/>
                </a:lnTo>
                <a:lnTo>
                  <a:pt x="3019" y="899"/>
                </a:lnTo>
                <a:lnTo>
                  <a:pt x="3019" y="904"/>
                </a:lnTo>
                <a:lnTo>
                  <a:pt x="3025" y="904"/>
                </a:lnTo>
                <a:lnTo>
                  <a:pt x="3031" y="904"/>
                </a:lnTo>
                <a:lnTo>
                  <a:pt x="3037" y="904"/>
                </a:lnTo>
                <a:lnTo>
                  <a:pt x="3042" y="904"/>
                </a:lnTo>
                <a:lnTo>
                  <a:pt x="3048" y="904"/>
                </a:lnTo>
                <a:lnTo>
                  <a:pt x="3048" y="916"/>
                </a:lnTo>
                <a:lnTo>
                  <a:pt x="3054" y="910"/>
                </a:lnTo>
                <a:lnTo>
                  <a:pt x="3060" y="910"/>
                </a:lnTo>
                <a:lnTo>
                  <a:pt x="3065" y="910"/>
                </a:lnTo>
                <a:lnTo>
                  <a:pt x="3071" y="910"/>
                </a:lnTo>
                <a:lnTo>
                  <a:pt x="3077" y="916"/>
                </a:lnTo>
                <a:lnTo>
                  <a:pt x="3077" y="910"/>
                </a:lnTo>
                <a:lnTo>
                  <a:pt x="3083" y="910"/>
                </a:lnTo>
                <a:lnTo>
                  <a:pt x="3088" y="904"/>
                </a:lnTo>
                <a:lnTo>
                  <a:pt x="3094" y="904"/>
                </a:lnTo>
                <a:lnTo>
                  <a:pt x="3100" y="899"/>
                </a:lnTo>
                <a:lnTo>
                  <a:pt x="3106" y="893"/>
                </a:lnTo>
                <a:lnTo>
                  <a:pt x="3111" y="893"/>
                </a:lnTo>
                <a:lnTo>
                  <a:pt x="3111" y="876"/>
                </a:lnTo>
                <a:lnTo>
                  <a:pt x="3117" y="864"/>
                </a:lnTo>
                <a:lnTo>
                  <a:pt x="3123" y="864"/>
                </a:lnTo>
                <a:lnTo>
                  <a:pt x="3129" y="876"/>
                </a:lnTo>
                <a:lnTo>
                  <a:pt x="3134" y="881"/>
                </a:lnTo>
                <a:lnTo>
                  <a:pt x="3140" y="887"/>
                </a:lnTo>
                <a:lnTo>
                  <a:pt x="3140" y="881"/>
                </a:lnTo>
                <a:lnTo>
                  <a:pt x="3146" y="887"/>
                </a:lnTo>
                <a:lnTo>
                  <a:pt x="3152" y="893"/>
                </a:lnTo>
                <a:lnTo>
                  <a:pt x="3158" y="893"/>
                </a:lnTo>
                <a:lnTo>
                  <a:pt x="3163" y="899"/>
                </a:lnTo>
                <a:lnTo>
                  <a:pt x="3169" y="904"/>
                </a:lnTo>
                <a:lnTo>
                  <a:pt x="3169" y="910"/>
                </a:lnTo>
                <a:lnTo>
                  <a:pt x="3175" y="910"/>
                </a:lnTo>
                <a:lnTo>
                  <a:pt x="3181" y="910"/>
                </a:lnTo>
                <a:lnTo>
                  <a:pt x="3186" y="910"/>
                </a:lnTo>
                <a:lnTo>
                  <a:pt x="3192" y="916"/>
                </a:lnTo>
                <a:lnTo>
                  <a:pt x="3198" y="916"/>
                </a:lnTo>
                <a:lnTo>
                  <a:pt x="3204" y="916"/>
                </a:lnTo>
                <a:lnTo>
                  <a:pt x="3204" y="922"/>
                </a:lnTo>
                <a:lnTo>
                  <a:pt x="3209" y="916"/>
                </a:lnTo>
                <a:lnTo>
                  <a:pt x="3215" y="916"/>
                </a:lnTo>
                <a:lnTo>
                  <a:pt x="3221" y="916"/>
                </a:lnTo>
                <a:lnTo>
                  <a:pt x="3227" y="916"/>
                </a:lnTo>
                <a:lnTo>
                  <a:pt x="3232" y="916"/>
                </a:lnTo>
                <a:lnTo>
                  <a:pt x="3232" y="922"/>
                </a:lnTo>
                <a:lnTo>
                  <a:pt x="3238" y="916"/>
                </a:lnTo>
                <a:lnTo>
                  <a:pt x="3244" y="916"/>
                </a:lnTo>
                <a:lnTo>
                  <a:pt x="3250" y="916"/>
                </a:lnTo>
                <a:lnTo>
                  <a:pt x="3255" y="922"/>
                </a:lnTo>
                <a:lnTo>
                  <a:pt x="3261" y="927"/>
                </a:lnTo>
                <a:lnTo>
                  <a:pt x="3261" y="922"/>
                </a:lnTo>
                <a:lnTo>
                  <a:pt x="3267" y="922"/>
                </a:lnTo>
                <a:lnTo>
                  <a:pt x="3273" y="922"/>
                </a:lnTo>
                <a:lnTo>
                  <a:pt x="3278" y="922"/>
                </a:lnTo>
                <a:lnTo>
                  <a:pt x="3284" y="922"/>
                </a:lnTo>
                <a:lnTo>
                  <a:pt x="3290" y="922"/>
                </a:lnTo>
                <a:lnTo>
                  <a:pt x="3290" y="927"/>
                </a:lnTo>
                <a:lnTo>
                  <a:pt x="3296" y="922"/>
                </a:lnTo>
                <a:lnTo>
                  <a:pt x="3302" y="922"/>
                </a:lnTo>
                <a:lnTo>
                  <a:pt x="3307" y="922"/>
                </a:lnTo>
                <a:lnTo>
                  <a:pt x="3313" y="922"/>
                </a:lnTo>
                <a:lnTo>
                  <a:pt x="3319" y="927"/>
                </a:lnTo>
                <a:lnTo>
                  <a:pt x="3319" y="922"/>
                </a:lnTo>
                <a:lnTo>
                  <a:pt x="3325" y="922"/>
                </a:lnTo>
                <a:lnTo>
                  <a:pt x="3330" y="922"/>
                </a:lnTo>
                <a:lnTo>
                  <a:pt x="3336" y="922"/>
                </a:lnTo>
                <a:lnTo>
                  <a:pt x="3342" y="922"/>
                </a:lnTo>
                <a:lnTo>
                  <a:pt x="3348" y="922"/>
                </a:lnTo>
                <a:lnTo>
                  <a:pt x="3348" y="927"/>
                </a:lnTo>
                <a:lnTo>
                  <a:pt x="3353" y="922"/>
                </a:lnTo>
                <a:lnTo>
                  <a:pt x="3359" y="922"/>
                </a:lnTo>
                <a:lnTo>
                  <a:pt x="3365" y="916"/>
                </a:lnTo>
                <a:lnTo>
                  <a:pt x="3371" y="916"/>
                </a:lnTo>
                <a:lnTo>
                  <a:pt x="3376" y="916"/>
                </a:lnTo>
                <a:lnTo>
                  <a:pt x="3376" y="910"/>
                </a:lnTo>
                <a:lnTo>
                  <a:pt x="3382" y="904"/>
                </a:lnTo>
                <a:lnTo>
                  <a:pt x="3388" y="904"/>
                </a:lnTo>
                <a:lnTo>
                  <a:pt x="3394" y="904"/>
                </a:lnTo>
                <a:lnTo>
                  <a:pt x="3399" y="904"/>
                </a:lnTo>
                <a:lnTo>
                  <a:pt x="3405" y="910"/>
                </a:lnTo>
                <a:lnTo>
                  <a:pt x="3405" y="899"/>
                </a:lnTo>
                <a:lnTo>
                  <a:pt x="3411" y="893"/>
                </a:lnTo>
                <a:lnTo>
                  <a:pt x="3417" y="887"/>
                </a:lnTo>
                <a:lnTo>
                  <a:pt x="3423" y="893"/>
                </a:lnTo>
                <a:lnTo>
                  <a:pt x="3428" y="893"/>
                </a:lnTo>
                <a:lnTo>
                  <a:pt x="3434" y="893"/>
                </a:lnTo>
                <a:lnTo>
                  <a:pt x="3434" y="904"/>
                </a:lnTo>
                <a:lnTo>
                  <a:pt x="3440" y="904"/>
                </a:lnTo>
                <a:lnTo>
                  <a:pt x="3446" y="904"/>
                </a:lnTo>
                <a:lnTo>
                  <a:pt x="3451" y="910"/>
                </a:lnTo>
                <a:lnTo>
                  <a:pt x="3457" y="910"/>
                </a:lnTo>
                <a:lnTo>
                  <a:pt x="3463" y="910"/>
                </a:lnTo>
                <a:lnTo>
                  <a:pt x="3469" y="916"/>
                </a:lnTo>
                <a:lnTo>
                  <a:pt x="3469" y="922"/>
                </a:lnTo>
                <a:lnTo>
                  <a:pt x="3474" y="916"/>
                </a:lnTo>
                <a:lnTo>
                  <a:pt x="3480" y="916"/>
                </a:lnTo>
                <a:lnTo>
                  <a:pt x="3486" y="922"/>
                </a:lnTo>
                <a:lnTo>
                  <a:pt x="3492" y="922"/>
                </a:lnTo>
                <a:lnTo>
                  <a:pt x="3497" y="922"/>
                </a:lnTo>
                <a:lnTo>
                  <a:pt x="3497" y="927"/>
                </a:lnTo>
                <a:lnTo>
                  <a:pt x="3503" y="922"/>
                </a:lnTo>
                <a:lnTo>
                  <a:pt x="3509" y="922"/>
                </a:lnTo>
                <a:lnTo>
                  <a:pt x="3515" y="922"/>
                </a:lnTo>
                <a:lnTo>
                  <a:pt x="3520" y="927"/>
                </a:lnTo>
                <a:lnTo>
                  <a:pt x="3520" y="922"/>
                </a:lnTo>
                <a:lnTo>
                  <a:pt x="3526" y="922"/>
                </a:lnTo>
                <a:lnTo>
                  <a:pt x="3532" y="922"/>
                </a:lnTo>
                <a:lnTo>
                  <a:pt x="3538" y="922"/>
                </a:lnTo>
                <a:lnTo>
                  <a:pt x="3544" y="922"/>
                </a:lnTo>
                <a:lnTo>
                  <a:pt x="3549" y="922"/>
                </a:lnTo>
                <a:lnTo>
                  <a:pt x="3555" y="922"/>
                </a:lnTo>
                <a:lnTo>
                  <a:pt x="3555" y="927"/>
                </a:lnTo>
                <a:lnTo>
                  <a:pt x="3561" y="922"/>
                </a:lnTo>
                <a:lnTo>
                  <a:pt x="3567" y="922"/>
                </a:lnTo>
                <a:lnTo>
                  <a:pt x="3572" y="922"/>
                </a:lnTo>
                <a:lnTo>
                  <a:pt x="3578" y="922"/>
                </a:lnTo>
                <a:lnTo>
                  <a:pt x="3584" y="927"/>
                </a:lnTo>
                <a:lnTo>
                  <a:pt x="3584" y="922"/>
                </a:lnTo>
                <a:lnTo>
                  <a:pt x="3590" y="922"/>
                </a:lnTo>
                <a:lnTo>
                  <a:pt x="3595" y="922"/>
                </a:lnTo>
                <a:lnTo>
                  <a:pt x="3601" y="922"/>
                </a:lnTo>
                <a:lnTo>
                  <a:pt x="3607" y="922"/>
                </a:lnTo>
                <a:lnTo>
                  <a:pt x="3613" y="922"/>
                </a:lnTo>
                <a:lnTo>
                  <a:pt x="3618" y="922"/>
                </a:lnTo>
                <a:lnTo>
                  <a:pt x="3618" y="927"/>
                </a:lnTo>
                <a:lnTo>
                  <a:pt x="3624" y="922"/>
                </a:lnTo>
                <a:lnTo>
                  <a:pt x="3630" y="922"/>
                </a:lnTo>
                <a:lnTo>
                  <a:pt x="3636" y="922"/>
                </a:lnTo>
                <a:lnTo>
                  <a:pt x="3641" y="922"/>
                </a:lnTo>
                <a:lnTo>
                  <a:pt x="3641" y="927"/>
                </a:lnTo>
                <a:lnTo>
                  <a:pt x="3647" y="922"/>
                </a:lnTo>
                <a:lnTo>
                  <a:pt x="3653" y="922"/>
                </a:lnTo>
                <a:lnTo>
                  <a:pt x="3659" y="922"/>
                </a:lnTo>
                <a:lnTo>
                  <a:pt x="3664" y="922"/>
                </a:lnTo>
                <a:lnTo>
                  <a:pt x="3670" y="922"/>
                </a:lnTo>
                <a:lnTo>
                  <a:pt x="3676" y="927"/>
                </a:lnTo>
                <a:lnTo>
                  <a:pt x="3676" y="922"/>
                </a:lnTo>
                <a:lnTo>
                  <a:pt x="3682" y="922"/>
                </a:lnTo>
                <a:lnTo>
                  <a:pt x="3688" y="922"/>
                </a:lnTo>
                <a:lnTo>
                  <a:pt x="3693" y="922"/>
                </a:lnTo>
                <a:lnTo>
                  <a:pt x="3699" y="922"/>
                </a:lnTo>
                <a:lnTo>
                  <a:pt x="3705" y="922"/>
                </a:lnTo>
                <a:lnTo>
                  <a:pt x="3705" y="927"/>
                </a:lnTo>
                <a:lnTo>
                  <a:pt x="3711" y="922"/>
                </a:lnTo>
                <a:lnTo>
                  <a:pt x="3716" y="922"/>
                </a:lnTo>
                <a:lnTo>
                  <a:pt x="3722" y="922"/>
                </a:lnTo>
                <a:lnTo>
                  <a:pt x="3728" y="922"/>
                </a:lnTo>
                <a:lnTo>
                  <a:pt x="3728" y="927"/>
                </a:lnTo>
                <a:lnTo>
                  <a:pt x="3734" y="922"/>
                </a:lnTo>
                <a:lnTo>
                  <a:pt x="3739" y="922"/>
                </a:lnTo>
                <a:lnTo>
                  <a:pt x="3745" y="922"/>
                </a:lnTo>
                <a:lnTo>
                  <a:pt x="3751" y="922"/>
                </a:lnTo>
                <a:lnTo>
                  <a:pt x="3757" y="927"/>
                </a:lnTo>
                <a:lnTo>
                  <a:pt x="3757" y="922"/>
                </a:lnTo>
                <a:lnTo>
                  <a:pt x="3762" y="922"/>
                </a:lnTo>
                <a:lnTo>
                  <a:pt x="3768" y="933"/>
                </a:lnTo>
                <a:lnTo>
                  <a:pt x="3768" y="927"/>
                </a:lnTo>
                <a:lnTo>
                  <a:pt x="3774" y="927"/>
                </a:lnTo>
                <a:lnTo>
                  <a:pt x="3780" y="922"/>
                </a:lnTo>
                <a:lnTo>
                  <a:pt x="3785" y="922"/>
                </a:lnTo>
                <a:lnTo>
                  <a:pt x="3791" y="922"/>
                </a:lnTo>
                <a:lnTo>
                  <a:pt x="3797" y="922"/>
                </a:lnTo>
                <a:lnTo>
                  <a:pt x="3803" y="922"/>
                </a:lnTo>
                <a:lnTo>
                  <a:pt x="3803" y="933"/>
                </a:lnTo>
                <a:lnTo>
                  <a:pt x="3809" y="922"/>
                </a:lnTo>
                <a:lnTo>
                  <a:pt x="3814" y="927"/>
                </a:lnTo>
                <a:lnTo>
                  <a:pt x="3814" y="933"/>
                </a:lnTo>
                <a:lnTo>
                  <a:pt x="3820" y="927"/>
                </a:lnTo>
                <a:lnTo>
                  <a:pt x="3826" y="927"/>
                </a:lnTo>
                <a:lnTo>
                  <a:pt x="3832" y="922"/>
                </a:lnTo>
                <a:lnTo>
                  <a:pt x="3837" y="927"/>
                </a:lnTo>
                <a:lnTo>
                  <a:pt x="3837" y="922"/>
                </a:lnTo>
                <a:lnTo>
                  <a:pt x="3843" y="922"/>
                </a:lnTo>
                <a:lnTo>
                  <a:pt x="3849" y="922"/>
                </a:lnTo>
                <a:lnTo>
                  <a:pt x="3855" y="922"/>
                </a:lnTo>
                <a:lnTo>
                  <a:pt x="3860" y="922"/>
                </a:lnTo>
                <a:lnTo>
                  <a:pt x="3866" y="927"/>
                </a:lnTo>
                <a:lnTo>
                  <a:pt x="3866" y="922"/>
                </a:lnTo>
                <a:lnTo>
                  <a:pt x="3872" y="916"/>
                </a:lnTo>
                <a:lnTo>
                  <a:pt x="3878" y="916"/>
                </a:lnTo>
                <a:lnTo>
                  <a:pt x="3883" y="916"/>
                </a:lnTo>
                <a:lnTo>
                  <a:pt x="3889" y="92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050">
              <a:latin typeface="PT Serif" panose="020A060304050502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64FA72-4CC3-40E4-B688-1E7089A93166}"/>
              </a:ext>
            </a:extLst>
          </p:cNvPr>
          <p:cNvCxnSpPr>
            <a:cxnSpLocks/>
          </p:cNvCxnSpPr>
          <p:nvPr/>
        </p:nvCxnSpPr>
        <p:spPr>
          <a:xfrm flipH="1">
            <a:off x="1854270" y="2444707"/>
            <a:ext cx="292972" cy="6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8B80650-8054-4EE6-8AE5-715CD6ED3C19}"/>
              </a:ext>
            </a:extLst>
          </p:cNvPr>
          <p:cNvCxnSpPr>
            <a:cxnSpLocks/>
          </p:cNvCxnSpPr>
          <p:nvPr/>
        </p:nvCxnSpPr>
        <p:spPr>
          <a:xfrm>
            <a:off x="1218295" y="2353545"/>
            <a:ext cx="78991" cy="183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1B013BC-4A19-4633-9ED3-932CCEC9C56B}"/>
              </a:ext>
            </a:extLst>
          </p:cNvPr>
          <p:cNvCxnSpPr>
            <a:cxnSpLocks/>
          </p:cNvCxnSpPr>
          <p:nvPr/>
        </p:nvCxnSpPr>
        <p:spPr>
          <a:xfrm flipV="1">
            <a:off x="1557730" y="1950859"/>
            <a:ext cx="222532" cy="87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9D7B3B37-0EB9-47CF-BDE1-A7757B1B1C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095"/>
          <a:stretch/>
        </p:blipFill>
        <p:spPr>
          <a:xfrm>
            <a:off x="3446193" y="3230207"/>
            <a:ext cx="755014" cy="78707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C0C03CE-E1E6-486E-B778-3C249D00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53" y="4047839"/>
            <a:ext cx="1686071" cy="5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CC34E91-2C6A-4DC7-9AF9-0026F008CB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5" t="14792" r="69101" b="50000"/>
          <a:stretch/>
        </p:blipFill>
        <p:spPr>
          <a:xfrm>
            <a:off x="4502020" y="3313052"/>
            <a:ext cx="1204598" cy="69508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D8808FD-3E24-456B-8519-C81A314FFD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095"/>
          <a:stretch/>
        </p:blipFill>
        <p:spPr>
          <a:xfrm>
            <a:off x="6388451" y="1622746"/>
            <a:ext cx="650554" cy="6781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A03C75F-6F54-47E0-881F-10ABFD8D7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923" y="1628290"/>
            <a:ext cx="852325" cy="5564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F233567-3E6A-4A39-91DA-21084FCBA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064" y="3771269"/>
            <a:ext cx="515907" cy="5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6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B698917-569F-428A-B071-4B68641E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5677">
            <a:off x="5746858" y="3157314"/>
            <a:ext cx="1067846" cy="1043722"/>
          </a:xfrm>
          <a:prstGeom prst="rect">
            <a:avLst/>
          </a:prstGeom>
        </p:spPr>
      </p:pic>
      <p:sp>
        <p:nvSpPr>
          <p:cNvPr id="181" name="Slide Number Placeholder 30"/>
          <p:cNvSpPr txBox="1">
            <a:spLocks/>
          </p:cNvSpPr>
          <p:nvPr/>
        </p:nvSpPr>
        <p:spPr>
          <a:xfrm>
            <a:off x="-694756" y="4803239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09856-29CB-4854-8366-9CB25EED17F5}" type="slidenum">
              <a:rPr lang="en-US">
                <a:latin typeface="Calibri" panose="020F0502020204030204"/>
              </a:rPr>
              <a:pPr/>
              <a:t>4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13314" name="Picture 2" descr="What is metabolomics? | Metabolomics">
            <a:extLst>
              <a:ext uri="{FF2B5EF4-FFF2-40B4-BE49-F238E27FC236}">
                <a16:creationId xmlns:a16="http://schemas.microsoft.com/office/drawing/2014/main" id="{765D8F5E-1BDD-4F63-BD2F-E3FB8EC2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0" y="392647"/>
            <a:ext cx="5000625" cy="1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725C7E-BA1D-4266-8F7E-6EB60DFF81EE}"/>
              </a:ext>
            </a:extLst>
          </p:cNvPr>
          <p:cNvSpPr txBox="1"/>
          <p:nvPr/>
        </p:nvSpPr>
        <p:spPr>
          <a:xfrm>
            <a:off x="5261976" y="4940870"/>
            <a:ext cx="406758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PT Serif" panose="020A0603040505020204" pitchFamily="18" charset="0"/>
              </a:rPr>
              <a:t>https://www.ebi.ac.uk/training-beta/online/courses/metabolomics-introduction/what-is/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4D385-D2B5-431D-940B-9FCE68639C46}"/>
              </a:ext>
            </a:extLst>
          </p:cNvPr>
          <p:cNvSpPr/>
          <p:nvPr/>
        </p:nvSpPr>
        <p:spPr>
          <a:xfrm>
            <a:off x="2083639" y="392647"/>
            <a:ext cx="1243013" cy="1978819"/>
          </a:xfrm>
          <a:prstGeom prst="rect">
            <a:avLst/>
          </a:prstGeom>
          <a:noFill/>
          <a:ln w="28575">
            <a:solidFill>
              <a:srgbClr val="33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1A73F-7ADF-4F98-A362-44958303BE43}"/>
              </a:ext>
            </a:extLst>
          </p:cNvPr>
          <p:cNvSpPr/>
          <p:nvPr/>
        </p:nvSpPr>
        <p:spPr>
          <a:xfrm>
            <a:off x="5841253" y="392646"/>
            <a:ext cx="1243013" cy="1978819"/>
          </a:xfrm>
          <a:prstGeom prst="rect">
            <a:avLst/>
          </a:prstGeom>
          <a:noFill/>
          <a:ln w="28575">
            <a:solidFill>
              <a:srgbClr val="33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245">
            <a:extLst>
              <a:ext uri="{FF2B5EF4-FFF2-40B4-BE49-F238E27FC236}">
                <a16:creationId xmlns:a16="http://schemas.microsoft.com/office/drawing/2014/main" id="{34F2D6AB-F666-4F95-948F-561BF528D7E0}"/>
              </a:ext>
            </a:extLst>
          </p:cNvPr>
          <p:cNvSpPr>
            <a:spLocks/>
          </p:cNvSpPr>
          <p:nvPr/>
        </p:nvSpPr>
        <p:spPr bwMode="auto">
          <a:xfrm>
            <a:off x="6986188" y="2077839"/>
            <a:ext cx="1180022" cy="484748"/>
          </a:xfrm>
          <a:custGeom>
            <a:avLst/>
            <a:gdLst>
              <a:gd name="T0" fmla="*/ 7 w 488"/>
              <a:gd name="T1" fmla="*/ 754 h 773"/>
              <a:gd name="T2" fmla="*/ 15 w 488"/>
              <a:gd name="T3" fmla="*/ 755 h 773"/>
              <a:gd name="T4" fmla="*/ 22 w 488"/>
              <a:gd name="T5" fmla="*/ 740 h 773"/>
              <a:gd name="T6" fmla="*/ 30 w 488"/>
              <a:gd name="T7" fmla="*/ 754 h 773"/>
              <a:gd name="T8" fmla="*/ 38 w 488"/>
              <a:gd name="T9" fmla="*/ 752 h 773"/>
              <a:gd name="T10" fmla="*/ 46 w 488"/>
              <a:gd name="T11" fmla="*/ 749 h 773"/>
              <a:gd name="T12" fmla="*/ 54 w 488"/>
              <a:gd name="T13" fmla="*/ 751 h 773"/>
              <a:gd name="T14" fmla="*/ 62 w 488"/>
              <a:gd name="T15" fmla="*/ 749 h 773"/>
              <a:gd name="T16" fmla="*/ 69 w 488"/>
              <a:gd name="T17" fmla="*/ 748 h 773"/>
              <a:gd name="T18" fmla="*/ 77 w 488"/>
              <a:gd name="T19" fmla="*/ 717 h 773"/>
              <a:gd name="T20" fmla="*/ 84 w 488"/>
              <a:gd name="T21" fmla="*/ 746 h 773"/>
              <a:gd name="T22" fmla="*/ 92 w 488"/>
              <a:gd name="T23" fmla="*/ 744 h 773"/>
              <a:gd name="T24" fmla="*/ 99 w 488"/>
              <a:gd name="T25" fmla="*/ 746 h 773"/>
              <a:gd name="T26" fmla="*/ 107 w 488"/>
              <a:gd name="T27" fmla="*/ 745 h 773"/>
              <a:gd name="T28" fmla="*/ 115 w 488"/>
              <a:gd name="T29" fmla="*/ 745 h 773"/>
              <a:gd name="T30" fmla="*/ 123 w 488"/>
              <a:gd name="T31" fmla="*/ 743 h 773"/>
              <a:gd name="T32" fmla="*/ 130 w 488"/>
              <a:gd name="T33" fmla="*/ 704 h 773"/>
              <a:gd name="T34" fmla="*/ 138 w 488"/>
              <a:gd name="T35" fmla="*/ 705 h 773"/>
              <a:gd name="T36" fmla="*/ 146 w 488"/>
              <a:gd name="T37" fmla="*/ 755 h 773"/>
              <a:gd name="T38" fmla="*/ 154 w 488"/>
              <a:gd name="T39" fmla="*/ 741 h 773"/>
              <a:gd name="T40" fmla="*/ 161 w 488"/>
              <a:gd name="T41" fmla="*/ 742 h 773"/>
              <a:gd name="T42" fmla="*/ 169 w 488"/>
              <a:gd name="T43" fmla="*/ 738 h 773"/>
              <a:gd name="T44" fmla="*/ 176 w 488"/>
              <a:gd name="T45" fmla="*/ 741 h 773"/>
              <a:gd name="T46" fmla="*/ 184 w 488"/>
              <a:gd name="T47" fmla="*/ 700 h 773"/>
              <a:gd name="T48" fmla="*/ 191 w 488"/>
              <a:gd name="T49" fmla="*/ 679 h 773"/>
              <a:gd name="T50" fmla="*/ 199 w 488"/>
              <a:gd name="T51" fmla="*/ 726 h 773"/>
              <a:gd name="T52" fmla="*/ 206 w 488"/>
              <a:gd name="T53" fmla="*/ 736 h 773"/>
              <a:gd name="T54" fmla="*/ 214 w 488"/>
              <a:gd name="T55" fmla="*/ 650 h 773"/>
              <a:gd name="T56" fmla="*/ 221 w 488"/>
              <a:gd name="T57" fmla="*/ 731 h 773"/>
              <a:gd name="T58" fmla="*/ 229 w 488"/>
              <a:gd name="T59" fmla="*/ 717 h 773"/>
              <a:gd name="T60" fmla="*/ 236 w 488"/>
              <a:gd name="T61" fmla="*/ 715 h 773"/>
              <a:gd name="T62" fmla="*/ 244 w 488"/>
              <a:gd name="T63" fmla="*/ 727 h 773"/>
              <a:gd name="T64" fmla="*/ 251 w 488"/>
              <a:gd name="T65" fmla="*/ 504 h 773"/>
              <a:gd name="T66" fmla="*/ 259 w 488"/>
              <a:gd name="T67" fmla="*/ 636 h 773"/>
              <a:gd name="T68" fmla="*/ 266 w 488"/>
              <a:gd name="T69" fmla="*/ 662 h 773"/>
              <a:gd name="T70" fmla="*/ 274 w 488"/>
              <a:gd name="T71" fmla="*/ 713 h 773"/>
              <a:gd name="T72" fmla="*/ 281 w 488"/>
              <a:gd name="T73" fmla="*/ 280 h 773"/>
              <a:gd name="T74" fmla="*/ 289 w 488"/>
              <a:gd name="T75" fmla="*/ 690 h 773"/>
              <a:gd name="T76" fmla="*/ 296 w 488"/>
              <a:gd name="T77" fmla="*/ 548 h 773"/>
              <a:gd name="T78" fmla="*/ 304 w 488"/>
              <a:gd name="T79" fmla="*/ 627 h 773"/>
              <a:gd name="T80" fmla="*/ 311 w 488"/>
              <a:gd name="T81" fmla="*/ 713 h 773"/>
              <a:gd name="T82" fmla="*/ 319 w 488"/>
              <a:gd name="T83" fmla="*/ 727 h 773"/>
              <a:gd name="T84" fmla="*/ 326 w 488"/>
              <a:gd name="T85" fmla="*/ 732 h 773"/>
              <a:gd name="T86" fmla="*/ 334 w 488"/>
              <a:gd name="T87" fmla="*/ 655 h 773"/>
              <a:gd name="T88" fmla="*/ 341 w 488"/>
              <a:gd name="T89" fmla="*/ 643 h 773"/>
              <a:gd name="T90" fmla="*/ 349 w 488"/>
              <a:gd name="T91" fmla="*/ 719 h 773"/>
              <a:gd name="T92" fmla="*/ 356 w 488"/>
              <a:gd name="T93" fmla="*/ 689 h 773"/>
              <a:gd name="T94" fmla="*/ 364 w 488"/>
              <a:gd name="T95" fmla="*/ 729 h 773"/>
              <a:gd name="T96" fmla="*/ 372 w 488"/>
              <a:gd name="T97" fmla="*/ 627 h 773"/>
              <a:gd name="T98" fmla="*/ 379 w 488"/>
              <a:gd name="T99" fmla="*/ 733 h 773"/>
              <a:gd name="T100" fmla="*/ 387 w 488"/>
              <a:gd name="T101" fmla="*/ 734 h 773"/>
              <a:gd name="T102" fmla="*/ 394 w 488"/>
              <a:gd name="T103" fmla="*/ 736 h 773"/>
              <a:gd name="T104" fmla="*/ 402 w 488"/>
              <a:gd name="T105" fmla="*/ 736 h 773"/>
              <a:gd name="T106" fmla="*/ 409 w 488"/>
              <a:gd name="T107" fmla="*/ 738 h 773"/>
              <a:gd name="T108" fmla="*/ 417 w 488"/>
              <a:gd name="T109" fmla="*/ 733 h 773"/>
              <a:gd name="T110" fmla="*/ 424 w 488"/>
              <a:gd name="T111" fmla="*/ 748 h 773"/>
              <a:gd name="T112" fmla="*/ 432 w 488"/>
              <a:gd name="T113" fmla="*/ 758 h 773"/>
              <a:gd name="T114" fmla="*/ 442 w 488"/>
              <a:gd name="T115" fmla="*/ 768 h 773"/>
              <a:gd name="T116" fmla="*/ 453 w 488"/>
              <a:gd name="T117" fmla="*/ 771 h 773"/>
              <a:gd name="T118" fmla="*/ 465 w 488"/>
              <a:gd name="T119" fmla="*/ 758 h 773"/>
              <a:gd name="T120" fmla="*/ 477 w 488"/>
              <a:gd name="T121" fmla="*/ 773 h 773"/>
              <a:gd name="T122" fmla="*/ 487 w 488"/>
              <a:gd name="T123" fmla="*/ 751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773">
                <a:moveTo>
                  <a:pt x="0" y="752"/>
                </a:moveTo>
                <a:lnTo>
                  <a:pt x="0" y="752"/>
                </a:lnTo>
                <a:lnTo>
                  <a:pt x="1" y="752"/>
                </a:lnTo>
                <a:lnTo>
                  <a:pt x="1" y="752"/>
                </a:lnTo>
                <a:lnTo>
                  <a:pt x="2" y="753"/>
                </a:lnTo>
                <a:lnTo>
                  <a:pt x="2" y="753"/>
                </a:lnTo>
                <a:lnTo>
                  <a:pt x="3" y="753"/>
                </a:lnTo>
                <a:lnTo>
                  <a:pt x="3" y="754"/>
                </a:lnTo>
                <a:lnTo>
                  <a:pt x="4" y="754"/>
                </a:lnTo>
                <a:lnTo>
                  <a:pt x="4" y="754"/>
                </a:lnTo>
                <a:lnTo>
                  <a:pt x="5" y="755"/>
                </a:lnTo>
                <a:lnTo>
                  <a:pt x="5" y="754"/>
                </a:lnTo>
                <a:lnTo>
                  <a:pt x="6" y="754"/>
                </a:lnTo>
                <a:lnTo>
                  <a:pt x="6" y="754"/>
                </a:lnTo>
                <a:lnTo>
                  <a:pt x="7" y="754"/>
                </a:lnTo>
                <a:lnTo>
                  <a:pt x="7" y="754"/>
                </a:lnTo>
                <a:lnTo>
                  <a:pt x="8" y="753"/>
                </a:lnTo>
                <a:lnTo>
                  <a:pt x="8" y="754"/>
                </a:lnTo>
                <a:lnTo>
                  <a:pt x="9" y="754"/>
                </a:lnTo>
                <a:lnTo>
                  <a:pt x="9" y="753"/>
                </a:lnTo>
                <a:lnTo>
                  <a:pt x="10" y="753"/>
                </a:lnTo>
                <a:lnTo>
                  <a:pt x="10" y="753"/>
                </a:lnTo>
                <a:lnTo>
                  <a:pt x="11" y="753"/>
                </a:lnTo>
                <a:lnTo>
                  <a:pt x="11" y="753"/>
                </a:lnTo>
                <a:lnTo>
                  <a:pt x="12" y="753"/>
                </a:lnTo>
                <a:lnTo>
                  <a:pt x="12" y="753"/>
                </a:lnTo>
                <a:lnTo>
                  <a:pt x="13" y="754"/>
                </a:lnTo>
                <a:lnTo>
                  <a:pt x="13" y="754"/>
                </a:lnTo>
                <a:lnTo>
                  <a:pt x="14" y="754"/>
                </a:lnTo>
                <a:lnTo>
                  <a:pt x="15" y="755"/>
                </a:lnTo>
                <a:lnTo>
                  <a:pt x="15" y="754"/>
                </a:lnTo>
                <a:lnTo>
                  <a:pt x="16" y="754"/>
                </a:lnTo>
                <a:lnTo>
                  <a:pt x="16" y="754"/>
                </a:lnTo>
                <a:lnTo>
                  <a:pt x="17" y="754"/>
                </a:lnTo>
                <a:lnTo>
                  <a:pt x="17" y="754"/>
                </a:lnTo>
                <a:lnTo>
                  <a:pt x="18" y="754"/>
                </a:lnTo>
                <a:lnTo>
                  <a:pt x="18" y="753"/>
                </a:lnTo>
                <a:lnTo>
                  <a:pt x="19" y="752"/>
                </a:lnTo>
                <a:lnTo>
                  <a:pt x="19" y="750"/>
                </a:lnTo>
                <a:lnTo>
                  <a:pt x="20" y="748"/>
                </a:lnTo>
                <a:lnTo>
                  <a:pt x="20" y="745"/>
                </a:lnTo>
                <a:lnTo>
                  <a:pt x="21" y="742"/>
                </a:lnTo>
                <a:lnTo>
                  <a:pt x="21" y="740"/>
                </a:lnTo>
                <a:lnTo>
                  <a:pt x="22" y="740"/>
                </a:lnTo>
                <a:lnTo>
                  <a:pt x="22" y="740"/>
                </a:lnTo>
                <a:lnTo>
                  <a:pt x="23" y="741"/>
                </a:lnTo>
                <a:lnTo>
                  <a:pt x="23" y="742"/>
                </a:lnTo>
                <a:lnTo>
                  <a:pt x="24" y="744"/>
                </a:lnTo>
                <a:lnTo>
                  <a:pt x="24" y="748"/>
                </a:lnTo>
                <a:lnTo>
                  <a:pt x="25" y="750"/>
                </a:lnTo>
                <a:lnTo>
                  <a:pt x="25" y="753"/>
                </a:lnTo>
                <a:lnTo>
                  <a:pt x="26" y="755"/>
                </a:lnTo>
                <a:lnTo>
                  <a:pt x="26" y="757"/>
                </a:lnTo>
                <a:lnTo>
                  <a:pt x="27" y="758"/>
                </a:lnTo>
                <a:lnTo>
                  <a:pt x="27" y="758"/>
                </a:lnTo>
                <a:lnTo>
                  <a:pt x="28" y="758"/>
                </a:lnTo>
                <a:lnTo>
                  <a:pt x="29" y="757"/>
                </a:lnTo>
                <a:lnTo>
                  <a:pt x="29" y="755"/>
                </a:lnTo>
                <a:lnTo>
                  <a:pt x="30" y="754"/>
                </a:lnTo>
                <a:lnTo>
                  <a:pt x="30" y="754"/>
                </a:lnTo>
                <a:lnTo>
                  <a:pt x="31" y="753"/>
                </a:lnTo>
                <a:lnTo>
                  <a:pt x="31" y="753"/>
                </a:lnTo>
                <a:lnTo>
                  <a:pt x="32" y="753"/>
                </a:lnTo>
                <a:lnTo>
                  <a:pt x="32" y="753"/>
                </a:lnTo>
                <a:lnTo>
                  <a:pt x="33" y="754"/>
                </a:lnTo>
                <a:lnTo>
                  <a:pt x="33" y="754"/>
                </a:lnTo>
                <a:lnTo>
                  <a:pt x="34" y="754"/>
                </a:lnTo>
                <a:lnTo>
                  <a:pt x="34" y="754"/>
                </a:lnTo>
                <a:lnTo>
                  <a:pt x="35" y="754"/>
                </a:lnTo>
                <a:lnTo>
                  <a:pt x="36" y="753"/>
                </a:lnTo>
                <a:lnTo>
                  <a:pt x="36" y="753"/>
                </a:lnTo>
                <a:lnTo>
                  <a:pt x="37" y="753"/>
                </a:lnTo>
                <a:lnTo>
                  <a:pt x="37" y="753"/>
                </a:lnTo>
                <a:lnTo>
                  <a:pt x="38" y="753"/>
                </a:lnTo>
                <a:lnTo>
                  <a:pt x="38" y="752"/>
                </a:lnTo>
                <a:lnTo>
                  <a:pt x="39" y="752"/>
                </a:lnTo>
                <a:lnTo>
                  <a:pt x="39" y="753"/>
                </a:lnTo>
                <a:lnTo>
                  <a:pt x="40" y="752"/>
                </a:lnTo>
                <a:lnTo>
                  <a:pt x="40" y="752"/>
                </a:lnTo>
                <a:lnTo>
                  <a:pt x="41" y="752"/>
                </a:lnTo>
                <a:lnTo>
                  <a:pt x="41" y="751"/>
                </a:lnTo>
                <a:lnTo>
                  <a:pt x="42" y="751"/>
                </a:lnTo>
                <a:lnTo>
                  <a:pt x="42" y="750"/>
                </a:lnTo>
                <a:lnTo>
                  <a:pt x="43" y="749"/>
                </a:lnTo>
                <a:lnTo>
                  <a:pt x="43" y="750"/>
                </a:lnTo>
                <a:lnTo>
                  <a:pt x="44" y="749"/>
                </a:lnTo>
                <a:lnTo>
                  <a:pt x="44" y="749"/>
                </a:lnTo>
                <a:lnTo>
                  <a:pt x="45" y="748"/>
                </a:lnTo>
                <a:lnTo>
                  <a:pt x="45" y="749"/>
                </a:lnTo>
                <a:lnTo>
                  <a:pt x="46" y="749"/>
                </a:lnTo>
                <a:lnTo>
                  <a:pt x="46" y="750"/>
                </a:lnTo>
                <a:lnTo>
                  <a:pt x="47" y="750"/>
                </a:lnTo>
                <a:lnTo>
                  <a:pt x="47" y="751"/>
                </a:lnTo>
                <a:lnTo>
                  <a:pt x="48" y="751"/>
                </a:lnTo>
                <a:lnTo>
                  <a:pt x="49" y="751"/>
                </a:lnTo>
                <a:lnTo>
                  <a:pt x="49" y="751"/>
                </a:lnTo>
                <a:lnTo>
                  <a:pt x="50" y="751"/>
                </a:lnTo>
                <a:lnTo>
                  <a:pt x="50" y="751"/>
                </a:lnTo>
                <a:lnTo>
                  <a:pt x="51" y="751"/>
                </a:lnTo>
                <a:lnTo>
                  <a:pt x="51" y="751"/>
                </a:lnTo>
                <a:lnTo>
                  <a:pt x="52" y="751"/>
                </a:lnTo>
                <a:lnTo>
                  <a:pt x="52" y="751"/>
                </a:lnTo>
                <a:lnTo>
                  <a:pt x="53" y="751"/>
                </a:lnTo>
                <a:lnTo>
                  <a:pt x="53" y="751"/>
                </a:lnTo>
                <a:lnTo>
                  <a:pt x="54" y="751"/>
                </a:lnTo>
                <a:lnTo>
                  <a:pt x="54" y="751"/>
                </a:lnTo>
                <a:lnTo>
                  <a:pt x="55" y="752"/>
                </a:lnTo>
                <a:lnTo>
                  <a:pt x="55" y="751"/>
                </a:lnTo>
                <a:lnTo>
                  <a:pt x="56" y="752"/>
                </a:lnTo>
                <a:lnTo>
                  <a:pt x="56" y="752"/>
                </a:lnTo>
                <a:lnTo>
                  <a:pt x="57" y="752"/>
                </a:lnTo>
                <a:lnTo>
                  <a:pt x="57" y="753"/>
                </a:lnTo>
                <a:lnTo>
                  <a:pt x="58" y="752"/>
                </a:lnTo>
                <a:lnTo>
                  <a:pt x="58" y="751"/>
                </a:lnTo>
                <a:lnTo>
                  <a:pt x="59" y="752"/>
                </a:lnTo>
                <a:lnTo>
                  <a:pt x="59" y="751"/>
                </a:lnTo>
                <a:lnTo>
                  <a:pt x="60" y="750"/>
                </a:lnTo>
                <a:lnTo>
                  <a:pt x="60" y="750"/>
                </a:lnTo>
                <a:lnTo>
                  <a:pt x="61" y="749"/>
                </a:lnTo>
                <a:lnTo>
                  <a:pt x="62" y="749"/>
                </a:lnTo>
                <a:lnTo>
                  <a:pt x="62" y="749"/>
                </a:lnTo>
                <a:lnTo>
                  <a:pt x="63" y="749"/>
                </a:lnTo>
                <a:lnTo>
                  <a:pt x="63" y="748"/>
                </a:lnTo>
                <a:lnTo>
                  <a:pt x="64" y="747"/>
                </a:lnTo>
                <a:lnTo>
                  <a:pt x="64" y="747"/>
                </a:lnTo>
                <a:lnTo>
                  <a:pt x="65" y="746"/>
                </a:lnTo>
                <a:lnTo>
                  <a:pt x="65" y="746"/>
                </a:lnTo>
                <a:lnTo>
                  <a:pt x="66" y="746"/>
                </a:lnTo>
                <a:lnTo>
                  <a:pt x="66" y="745"/>
                </a:lnTo>
                <a:lnTo>
                  <a:pt x="67" y="746"/>
                </a:lnTo>
                <a:lnTo>
                  <a:pt x="67" y="746"/>
                </a:lnTo>
                <a:lnTo>
                  <a:pt x="68" y="746"/>
                </a:lnTo>
                <a:lnTo>
                  <a:pt x="68" y="747"/>
                </a:lnTo>
                <a:lnTo>
                  <a:pt x="69" y="747"/>
                </a:lnTo>
                <a:lnTo>
                  <a:pt x="69" y="748"/>
                </a:lnTo>
                <a:lnTo>
                  <a:pt x="70" y="748"/>
                </a:lnTo>
                <a:lnTo>
                  <a:pt x="70" y="748"/>
                </a:lnTo>
                <a:lnTo>
                  <a:pt x="71" y="748"/>
                </a:lnTo>
                <a:lnTo>
                  <a:pt x="71" y="747"/>
                </a:lnTo>
                <a:lnTo>
                  <a:pt x="72" y="747"/>
                </a:lnTo>
                <a:lnTo>
                  <a:pt x="72" y="745"/>
                </a:lnTo>
                <a:lnTo>
                  <a:pt x="73" y="743"/>
                </a:lnTo>
                <a:lnTo>
                  <a:pt x="73" y="738"/>
                </a:lnTo>
                <a:lnTo>
                  <a:pt x="74" y="735"/>
                </a:lnTo>
                <a:lnTo>
                  <a:pt x="74" y="729"/>
                </a:lnTo>
                <a:lnTo>
                  <a:pt x="75" y="725"/>
                </a:lnTo>
                <a:lnTo>
                  <a:pt x="75" y="720"/>
                </a:lnTo>
                <a:lnTo>
                  <a:pt x="76" y="716"/>
                </a:lnTo>
                <a:lnTo>
                  <a:pt x="76" y="715"/>
                </a:lnTo>
                <a:lnTo>
                  <a:pt x="77" y="717"/>
                </a:lnTo>
                <a:lnTo>
                  <a:pt x="77" y="718"/>
                </a:lnTo>
                <a:lnTo>
                  <a:pt x="78" y="723"/>
                </a:lnTo>
                <a:lnTo>
                  <a:pt x="78" y="727"/>
                </a:lnTo>
                <a:lnTo>
                  <a:pt x="79" y="731"/>
                </a:lnTo>
                <a:lnTo>
                  <a:pt x="79" y="736"/>
                </a:lnTo>
                <a:lnTo>
                  <a:pt x="80" y="740"/>
                </a:lnTo>
                <a:lnTo>
                  <a:pt x="80" y="743"/>
                </a:lnTo>
                <a:lnTo>
                  <a:pt x="81" y="746"/>
                </a:lnTo>
                <a:lnTo>
                  <a:pt x="81" y="747"/>
                </a:lnTo>
                <a:lnTo>
                  <a:pt x="82" y="747"/>
                </a:lnTo>
                <a:lnTo>
                  <a:pt x="82" y="747"/>
                </a:lnTo>
                <a:lnTo>
                  <a:pt x="83" y="747"/>
                </a:lnTo>
                <a:lnTo>
                  <a:pt x="83" y="747"/>
                </a:lnTo>
                <a:lnTo>
                  <a:pt x="84" y="746"/>
                </a:lnTo>
                <a:lnTo>
                  <a:pt x="84" y="746"/>
                </a:lnTo>
                <a:lnTo>
                  <a:pt x="85" y="745"/>
                </a:lnTo>
                <a:lnTo>
                  <a:pt x="85" y="744"/>
                </a:lnTo>
                <a:lnTo>
                  <a:pt x="86" y="743"/>
                </a:lnTo>
                <a:lnTo>
                  <a:pt x="86" y="742"/>
                </a:lnTo>
                <a:lnTo>
                  <a:pt x="87" y="741"/>
                </a:lnTo>
                <a:lnTo>
                  <a:pt x="87" y="741"/>
                </a:lnTo>
                <a:lnTo>
                  <a:pt x="88" y="740"/>
                </a:lnTo>
                <a:lnTo>
                  <a:pt x="88" y="740"/>
                </a:lnTo>
                <a:lnTo>
                  <a:pt x="89" y="741"/>
                </a:lnTo>
                <a:lnTo>
                  <a:pt x="89" y="742"/>
                </a:lnTo>
                <a:lnTo>
                  <a:pt x="90" y="742"/>
                </a:lnTo>
                <a:lnTo>
                  <a:pt x="90" y="743"/>
                </a:lnTo>
                <a:lnTo>
                  <a:pt x="91" y="743"/>
                </a:lnTo>
                <a:lnTo>
                  <a:pt x="91" y="744"/>
                </a:lnTo>
                <a:lnTo>
                  <a:pt x="92" y="744"/>
                </a:lnTo>
                <a:lnTo>
                  <a:pt x="92" y="745"/>
                </a:lnTo>
                <a:lnTo>
                  <a:pt x="93" y="746"/>
                </a:lnTo>
                <a:lnTo>
                  <a:pt x="93" y="746"/>
                </a:lnTo>
                <a:lnTo>
                  <a:pt x="94" y="746"/>
                </a:lnTo>
                <a:lnTo>
                  <a:pt x="94" y="747"/>
                </a:lnTo>
                <a:lnTo>
                  <a:pt x="95" y="748"/>
                </a:lnTo>
                <a:lnTo>
                  <a:pt x="95" y="747"/>
                </a:lnTo>
                <a:lnTo>
                  <a:pt x="96" y="747"/>
                </a:lnTo>
                <a:lnTo>
                  <a:pt x="96" y="747"/>
                </a:lnTo>
                <a:lnTo>
                  <a:pt x="97" y="747"/>
                </a:lnTo>
                <a:lnTo>
                  <a:pt x="97" y="747"/>
                </a:lnTo>
                <a:lnTo>
                  <a:pt x="98" y="746"/>
                </a:lnTo>
                <a:lnTo>
                  <a:pt x="98" y="745"/>
                </a:lnTo>
                <a:lnTo>
                  <a:pt x="99" y="746"/>
                </a:lnTo>
                <a:lnTo>
                  <a:pt x="99" y="746"/>
                </a:lnTo>
                <a:lnTo>
                  <a:pt x="100" y="747"/>
                </a:lnTo>
                <a:lnTo>
                  <a:pt x="100" y="748"/>
                </a:lnTo>
                <a:lnTo>
                  <a:pt x="101" y="748"/>
                </a:lnTo>
                <a:lnTo>
                  <a:pt x="102" y="749"/>
                </a:lnTo>
                <a:lnTo>
                  <a:pt x="102" y="751"/>
                </a:lnTo>
                <a:lnTo>
                  <a:pt x="103" y="751"/>
                </a:lnTo>
                <a:lnTo>
                  <a:pt x="103" y="751"/>
                </a:lnTo>
                <a:lnTo>
                  <a:pt x="104" y="750"/>
                </a:lnTo>
                <a:lnTo>
                  <a:pt x="104" y="750"/>
                </a:lnTo>
                <a:lnTo>
                  <a:pt x="105" y="749"/>
                </a:lnTo>
                <a:lnTo>
                  <a:pt x="105" y="748"/>
                </a:lnTo>
                <a:lnTo>
                  <a:pt x="106" y="746"/>
                </a:lnTo>
                <a:lnTo>
                  <a:pt x="106" y="746"/>
                </a:lnTo>
                <a:lnTo>
                  <a:pt x="107" y="745"/>
                </a:lnTo>
                <a:lnTo>
                  <a:pt x="107" y="745"/>
                </a:lnTo>
                <a:lnTo>
                  <a:pt x="108" y="745"/>
                </a:lnTo>
                <a:lnTo>
                  <a:pt x="108" y="745"/>
                </a:lnTo>
                <a:lnTo>
                  <a:pt x="109" y="746"/>
                </a:lnTo>
                <a:lnTo>
                  <a:pt x="110" y="746"/>
                </a:lnTo>
                <a:lnTo>
                  <a:pt x="110" y="746"/>
                </a:lnTo>
                <a:lnTo>
                  <a:pt x="111" y="745"/>
                </a:lnTo>
                <a:lnTo>
                  <a:pt x="111" y="745"/>
                </a:lnTo>
                <a:lnTo>
                  <a:pt x="112" y="745"/>
                </a:lnTo>
                <a:lnTo>
                  <a:pt x="112" y="745"/>
                </a:lnTo>
                <a:lnTo>
                  <a:pt x="113" y="745"/>
                </a:lnTo>
                <a:lnTo>
                  <a:pt x="113" y="744"/>
                </a:lnTo>
                <a:lnTo>
                  <a:pt x="114" y="744"/>
                </a:lnTo>
                <a:lnTo>
                  <a:pt x="114" y="745"/>
                </a:lnTo>
                <a:lnTo>
                  <a:pt x="115" y="745"/>
                </a:lnTo>
                <a:lnTo>
                  <a:pt x="115" y="745"/>
                </a:lnTo>
                <a:lnTo>
                  <a:pt x="116" y="744"/>
                </a:lnTo>
                <a:lnTo>
                  <a:pt x="116" y="744"/>
                </a:lnTo>
                <a:lnTo>
                  <a:pt x="117" y="744"/>
                </a:lnTo>
                <a:lnTo>
                  <a:pt x="117" y="743"/>
                </a:lnTo>
                <a:lnTo>
                  <a:pt x="118" y="742"/>
                </a:lnTo>
                <a:lnTo>
                  <a:pt x="118" y="741"/>
                </a:lnTo>
                <a:lnTo>
                  <a:pt x="119" y="741"/>
                </a:lnTo>
                <a:lnTo>
                  <a:pt x="119" y="741"/>
                </a:lnTo>
                <a:lnTo>
                  <a:pt x="120" y="742"/>
                </a:lnTo>
                <a:lnTo>
                  <a:pt x="120" y="742"/>
                </a:lnTo>
                <a:lnTo>
                  <a:pt x="121" y="742"/>
                </a:lnTo>
                <a:lnTo>
                  <a:pt x="121" y="742"/>
                </a:lnTo>
                <a:lnTo>
                  <a:pt x="122" y="742"/>
                </a:lnTo>
                <a:lnTo>
                  <a:pt x="122" y="742"/>
                </a:lnTo>
                <a:lnTo>
                  <a:pt x="123" y="743"/>
                </a:lnTo>
                <a:lnTo>
                  <a:pt x="123" y="743"/>
                </a:lnTo>
                <a:lnTo>
                  <a:pt x="124" y="744"/>
                </a:lnTo>
                <a:lnTo>
                  <a:pt x="124" y="745"/>
                </a:lnTo>
                <a:lnTo>
                  <a:pt x="125" y="744"/>
                </a:lnTo>
                <a:lnTo>
                  <a:pt x="125" y="741"/>
                </a:lnTo>
                <a:lnTo>
                  <a:pt x="126" y="733"/>
                </a:lnTo>
                <a:lnTo>
                  <a:pt x="126" y="725"/>
                </a:lnTo>
                <a:lnTo>
                  <a:pt x="127" y="712"/>
                </a:lnTo>
                <a:lnTo>
                  <a:pt x="127" y="699"/>
                </a:lnTo>
                <a:lnTo>
                  <a:pt x="128" y="690"/>
                </a:lnTo>
                <a:lnTo>
                  <a:pt x="128" y="684"/>
                </a:lnTo>
                <a:lnTo>
                  <a:pt x="129" y="682"/>
                </a:lnTo>
                <a:lnTo>
                  <a:pt x="129" y="686"/>
                </a:lnTo>
                <a:lnTo>
                  <a:pt x="130" y="692"/>
                </a:lnTo>
                <a:lnTo>
                  <a:pt x="130" y="704"/>
                </a:lnTo>
                <a:lnTo>
                  <a:pt x="131" y="715"/>
                </a:lnTo>
                <a:lnTo>
                  <a:pt x="131" y="724"/>
                </a:lnTo>
                <a:lnTo>
                  <a:pt x="132" y="732"/>
                </a:lnTo>
                <a:lnTo>
                  <a:pt x="132" y="737"/>
                </a:lnTo>
                <a:lnTo>
                  <a:pt x="133" y="740"/>
                </a:lnTo>
                <a:lnTo>
                  <a:pt x="133" y="742"/>
                </a:lnTo>
                <a:lnTo>
                  <a:pt x="134" y="742"/>
                </a:lnTo>
                <a:lnTo>
                  <a:pt x="134" y="742"/>
                </a:lnTo>
                <a:lnTo>
                  <a:pt x="135" y="739"/>
                </a:lnTo>
                <a:lnTo>
                  <a:pt x="135" y="733"/>
                </a:lnTo>
                <a:lnTo>
                  <a:pt x="136" y="726"/>
                </a:lnTo>
                <a:lnTo>
                  <a:pt x="136" y="719"/>
                </a:lnTo>
                <a:lnTo>
                  <a:pt x="137" y="712"/>
                </a:lnTo>
                <a:lnTo>
                  <a:pt x="137" y="708"/>
                </a:lnTo>
                <a:lnTo>
                  <a:pt x="138" y="705"/>
                </a:lnTo>
                <a:lnTo>
                  <a:pt x="138" y="707"/>
                </a:lnTo>
                <a:lnTo>
                  <a:pt x="139" y="712"/>
                </a:lnTo>
                <a:lnTo>
                  <a:pt x="139" y="719"/>
                </a:lnTo>
                <a:lnTo>
                  <a:pt x="140" y="725"/>
                </a:lnTo>
                <a:lnTo>
                  <a:pt x="140" y="732"/>
                </a:lnTo>
                <a:lnTo>
                  <a:pt x="141" y="738"/>
                </a:lnTo>
                <a:lnTo>
                  <a:pt x="141" y="743"/>
                </a:lnTo>
                <a:lnTo>
                  <a:pt x="142" y="748"/>
                </a:lnTo>
                <a:lnTo>
                  <a:pt x="142" y="751"/>
                </a:lnTo>
                <a:lnTo>
                  <a:pt x="143" y="753"/>
                </a:lnTo>
                <a:lnTo>
                  <a:pt x="143" y="756"/>
                </a:lnTo>
                <a:lnTo>
                  <a:pt x="144" y="759"/>
                </a:lnTo>
                <a:lnTo>
                  <a:pt x="144" y="759"/>
                </a:lnTo>
                <a:lnTo>
                  <a:pt x="145" y="758"/>
                </a:lnTo>
                <a:lnTo>
                  <a:pt x="146" y="755"/>
                </a:lnTo>
                <a:lnTo>
                  <a:pt x="146" y="751"/>
                </a:lnTo>
                <a:lnTo>
                  <a:pt x="147" y="745"/>
                </a:lnTo>
                <a:lnTo>
                  <a:pt x="147" y="741"/>
                </a:lnTo>
                <a:lnTo>
                  <a:pt x="148" y="737"/>
                </a:lnTo>
                <a:lnTo>
                  <a:pt x="149" y="734"/>
                </a:lnTo>
                <a:lnTo>
                  <a:pt x="149" y="733"/>
                </a:lnTo>
                <a:lnTo>
                  <a:pt x="150" y="734"/>
                </a:lnTo>
                <a:lnTo>
                  <a:pt x="150" y="735"/>
                </a:lnTo>
                <a:lnTo>
                  <a:pt x="151" y="737"/>
                </a:lnTo>
                <a:lnTo>
                  <a:pt x="151" y="740"/>
                </a:lnTo>
                <a:lnTo>
                  <a:pt x="152" y="741"/>
                </a:lnTo>
                <a:lnTo>
                  <a:pt x="152" y="742"/>
                </a:lnTo>
                <a:lnTo>
                  <a:pt x="153" y="741"/>
                </a:lnTo>
                <a:lnTo>
                  <a:pt x="153" y="741"/>
                </a:lnTo>
                <a:lnTo>
                  <a:pt x="154" y="741"/>
                </a:lnTo>
                <a:lnTo>
                  <a:pt x="154" y="741"/>
                </a:lnTo>
                <a:lnTo>
                  <a:pt x="155" y="741"/>
                </a:lnTo>
                <a:lnTo>
                  <a:pt x="155" y="740"/>
                </a:lnTo>
                <a:lnTo>
                  <a:pt x="156" y="740"/>
                </a:lnTo>
                <a:lnTo>
                  <a:pt x="156" y="741"/>
                </a:lnTo>
                <a:lnTo>
                  <a:pt x="157" y="741"/>
                </a:lnTo>
                <a:lnTo>
                  <a:pt x="157" y="741"/>
                </a:lnTo>
                <a:lnTo>
                  <a:pt x="158" y="742"/>
                </a:lnTo>
                <a:lnTo>
                  <a:pt x="158" y="742"/>
                </a:lnTo>
                <a:lnTo>
                  <a:pt x="159" y="742"/>
                </a:lnTo>
                <a:lnTo>
                  <a:pt x="159" y="742"/>
                </a:lnTo>
                <a:lnTo>
                  <a:pt x="160" y="742"/>
                </a:lnTo>
                <a:lnTo>
                  <a:pt x="160" y="743"/>
                </a:lnTo>
                <a:lnTo>
                  <a:pt x="161" y="743"/>
                </a:lnTo>
                <a:lnTo>
                  <a:pt x="161" y="742"/>
                </a:lnTo>
                <a:lnTo>
                  <a:pt x="162" y="743"/>
                </a:lnTo>
                <a:lnTo>
                  <a:pt x="162" y="743"/>
                </a:lnTo>
                <a:lnTo>
                  <a:pt x="163" y="743"/>
                </a:lnTo>
                <a:lnTo>
                  <a:pt x="163" y="742"/>
                </a:lnTo>
                <a:lnTo>
                  <a:pt x="164" y="743"/>
                </a:lnTo>
                <a:lnTo>
                  <a:pt x="164" y="744"/>
                </a:lnTo>
                <a:lnTo>
                  <a:pt x="165" y="743"/>
                </a:lnTo>
                <a:lnTo>
                  <a:pt x="165" y="742"/>
                </a:lnTo>
                <a:lnTo>
                  <a:pt x="166" y="742"/>
                </a:lnTo>
                <a:lnTo>
                  <a:pt x="166" y="741"/>
                </a:lnTo>
                <a:lnTo>
                  <a:pt x="167" y="740"/>
                </a:lnTo>
                <a:lnTo>
                  <a:pt x="167" y="739"/>
                </a:lnTo>
                <a:lnTo>
                  <a:pt x="168" y="737"/>
                </a:lnTo>
                <a:lnTo>
                  <a:pt x="168" y="738"/>
                </a:lnTo>
                <a:lnTo>
                  <a:pt x="169" y="738"/>
                </a:lnTo>
                <a:lnTo>
                  <a:pt x="169" y="738"/>
                </a:lnTo>
                <a:lnTo>
                  <a:pt x="170" y="739"/>
                </a:lnTo>
                <a:lnTo>
                  <a:pt x="170" y="740"/>
                </a:lnTo>
                <a:lnTo>
                  <a:pt x="171" y="740"/>
                </a:lnTo>
                <a:lnTo>
                  <a:pt x="171" y="741"/>
                </a:lnTo>
                <a:lnTo>
                  <a:pt x="172" y="740"/>
                </a:lnTo>
                <a:lnTo>
                  <a:pt x="172" y="740"/>
                </a:lnTo>
                <a:lnTo>
                  <a:pt x="173" y="741"/>
                </a:lnTo>
                <a:lnTo>
                  <a:pt x="173" y="741"/>
                </a:lnTo>
                <a:lnTo>
                  <a:pt x="174" y="740"/>
                </a:lnTo>
                <a:lnTo>
                  <a:pt x="174" y="741"/>
                </a:lnTo>
                <a:lnTo>
                  <a:pt x="175" y="741"/>
                </a:lnTo>
                <a:lnTo>
                  <a:pt x="175" y="741"/>
                </a:lnTo>
                <a:lnTo>
                  <a:pt x="176" y="741"/>
                </a:lnTo>
                <a:lnTo>
                  <a:pt x="176" y="741"/>
                </a:lnTo>
                <a:lnTo>
                  <a:pt x="177" y="742"/>
                </a:lnTo>
                <a:lnTo>
                  <a:pt x="177" y="742"/>
                </a:lnTo>
                <a:lnTo>
                  <a:pt x="178" y="743"/>
                </a:lnTo>
                <a:lnTo>
                  <a:pt x="178" y="742"/>
                </a:lnTo>
                <a:lnTo>
                  <a:pt x="179" y="743"/>
                </a:lnTo>
                <a:lnTo>
                  <a:pt x="179" y="742"/>
                </a:lnTo>
                <a:lnTo>
                  <a:pt x="180" y="742"/>
                </a:lnTo>
                <a:lnTo>
                  <a:pt x="180" y="741"/>
                </a:lnTo>
                <a:lnTo>
                  <a:pt x="181" y="739"/>
                </a:lnTo>
                <a:lnTo>
                  <a:pt x="181" y="736"/>
                </a:lnTo>
                <a:lnTo>
                  <a:pt x="182" y="732"/>
                </a:lnTo>
                <a:lnTo>
                  <a:pt x="182" y="726"/>
                </a:lnTo>
                <a:lnTo>
                  <a:pt x="183" y="716"/>
                </a:lnTo>
                <a:lnTo>
                  <a:pt x="183" y="707"/>
                </a:lnTo>
                <a:lnTo>
                  <a:pt x="184" y="700"/>
                </a:lnTo>
                <a:lnTo>
                  <a:pt x="184" y="693"/>
                </a:lnTo>
                <a:lnTo>
                  <a:pt x="185" y="692"/>
                </a:lnTo>
                <a:lnTo>
                  <a:pt x="185" y="693"/>
                </a:lnTo>
                <a:lnTo>
                  <a:pt x="186" y="692"/>
                </a:lnTo>
                <a:lnTo>
                  <a:pt x="186" y="685"/>
                </a:lnTo>
                <a:lnTo>
                  <a:pt x="187" y="676"/>
                </a:lnTo>
                <a:lnTo>
                  <a:pt x="187" y="663"/>
                </a:lnTo>
                <a:lnTo>
                  <a:pt x="188" y="649"/>
                </a:lnTo>
                <a:lnTo>
                  <a:pt x="188" y="635"/>
                </a:lnTo>
                <a:lnTo>
                  <a:pt x="189" y="630"/>
                </a:lnTo>
                <a:lnTo>
                  <a:pt x="189" y="630"/>
                </a:lnTo>
                <a:lnTo>
                  <a:pt x="190" y="638"/>
                </a:lnTo>
                <a:lnTo>
                  <a:pt x="190" y="648"/>
                </a:lnTo>
                <a:lnTo>
                  <a:pt x="191" y="663"/>
                </a:lnTo>
                <a:lnTo>
                  <a:pt x="191" y="679"/>
                </a:lnTo>
                <a:lnTo>
                  <a:pt x="192" y="694"/>
                </a:lnTo>
                <a:lnTo>
                  <a:pt x="192" y="703"/>
                </a:lnTo>
                <a:lnTo>
                  <a:pt x="193" y="712"/>
                </a:lnTo>
                <a:lnTo>
                  <a:pt x="193" y="718"/>
                </a:lnTo>
                <a:lnTo>
                  <a:pt x="194" y="724"/>
                </a:lnTo>
                <a:lnTo>
                  <a:pt x="194" y="726"/>
                </a:lnTo>
                <a:lnTo>
                  <a:pt x="195" y="729"/>
                </a:lnTo>
                <a:lnTo>
                  <a:pt x="195" y="732"/>
                </a:lnTo>
                <a:lnTo>
                  <a:pt x="196" y="734"/>
                </a:lnTo>
                <a:lnTo>
                  <a:pt x="196" y="735"/>
                </a:lnTo>
                <a:lnTo>
                  <a:pt x="197" y="735"/>
                </a:lnTo>
                <a:lnTo>
                  <a:pt x="197" y="734"/>
                </a:lnTo>
                <a:lnTo>
                  <a:pt x="198" y="731"/>
                </a:lnTo>
                <a:lnTo>
                  <a:pt x="198" y="729"/>
                </a:lnTo>
                <a:lnTo>
                  <a:pt x="199" y="726"/>
                </a:lnTo>
                <a:lnTo>
                  <a:pt x="199" y="721"/>
                </a:lnTo>
                <a:lnTo>
                  <a:pt x="200" y="720"/>
                </a:lnTo>
                <a:lnTo>
                  <a:pt x="200" y="721"/>
                </a:lnTo>
                <a:lnTo>
                  <a:pt x="201" y="723"/>
                </a:lnTo>
                <a:lnTo>
                  <a:pt x="201" y="725"/>
                </a:lnTo>
                <a:lnTo>
                  <a:pt x="202" y="728"/>
                </a:lnTo>
                <a:lnTo>
                  <a:pt x="202" y="731"/>
                </a:lnTo>
                <a:lnTo>
                  <a:pt x="203" y="733"/>
                </a:lnTo>
                <a:lnTo>
                  <a:pt x="203" y="735"/>
                </a:lnTo>
                <a:lnTo>
                  <a:pt x="204" y="736"/>
                </a:lnTo>
                <a:lnTo>
                  <a:pt x="204" y="737"/>
                </a:lnTo>
                <a:lnTo>
                  <a:pt x="205" y="737"/>
                </a:lnTo>
                <a:lnTo>
                  <a:pt x="205" y="736"/>
                </a:lnTo>
                <a:lnTo>
                  <a:pt x="206" y="736"/>
                </a:lnTo>
                <a:lnTo>
                  <a:pt x="206" y="736"/>
                </a:lnTo>
                <a:lnTo>
                  <a:pt x="207" y="735"/>
                </a:lnTo>
                <a:lnTo>
                  <a:pt x="207" y="736"/>
                </a:lnTo>
                <a:lnTo>
                  <a:pt x="208" y="736"/>
                </a:lnTo>
                <a:lnTo>
                  <a:pt x="208" y="736"/>
                </a:lnTo>
                <a:lnTo>
                  <a:pt x="209" y="736"/>
                </a:lnTo>
                <a:lnTo>
                  <a:pt x="209" y="735"/>
                </a:lnTo>
                <a:lnTo>
                  <a:pt x="210" y="735"/>
                </a:lnTo>
                <a:lnTo>
                  <a:pt x="210" y="735"/>
                </a:lnTo>
                <a:lnTo>
                  <a:pt x="211" y="734"/>
                </a:lnTo>
                <a:lnTo>
                  <a:pt x="211" y="733"/>
                </a:lnTo>
                <a:lnTo>
                  <a:pt x="212" y="731"/>
                </a:lnTo>
                <a:lnTo>
                  <a:pt x="212" y="725"/>
                </a:lnTo>
                <a:lnTo>
                  <a:pt x="213" y="712"/>
                </a:lnTo>
                <a:lnTo>
                  <a:pt x="213" y="672"/>
                </a:lnTo>
                <a:lnTo>
                  <a:pt x="214" y="650"/>
                </a:lnTo>
                <a:lnTo>
                  <a:pt x="214" y="621"/>
                </a:lnTo>
                <a:lnTo>
                  <a:pt x="215" y="596"/>
                </a:lnTo>
                <a:lnTo>
                  <a:pt x="215" y="580"/>
                </a:lnTo>
                <a:lnTo>
                  <a:pt x="216" y="579"/>
                </a:lnTo>
                <a:lnTo>
                  <a:pt x="216" y="587"/>
                </a:lnTo>
                <a:lnTo>
                  <a:pt x="217" y="600"/>
                </a:lnTo>
                <a:lnTo>
                  <a:pt x="217" y="616"/>
                </a:lnTo>
                <a:lnTo>
                  <a:pt x="218" y="642"/>
                </a:lnTo>
                <a:lnTo>
                  <a:pt x="218" y="666"/>
                </a:lnTo>
                <a:lnTo>
                  <a:pt x="219" y="687"/>
                </a:lnTo>
                <a:lnTo>
                  <a:pt x="219" y="701"/>
                </a:lnTo>
                <a:lnTo>
                  <a:pt x="220" y="713"/>
                </a:lnTo>
                <a:lnTo>
                  <a:pt x="220" y="720"/>
                </a:lnTo>
                <a:lnTo>
                  <a:pt x="221" y="727"/>
                </a:lnTo>
                <a:lnTo>
                  <a:pt x="221" y="731"/>
                </a:lnTo>
                <a:lnTo>
                  <a:pt x="222" y="732"/>
                </a:lnTo>
                <a:lnTo>
                  <a:pt x="222" y="733"/>
                </a:lnTo>
                <a:lnTo>
                  <a:pt x="223" y="734"/>
                </a:lnTo>
                <a:lnTo>
                  <a:pt x="223" y="734"/>
                </a:lnTo>
                <a:lnTo>
                  <a:pt x="224" y="735"/>
                </a:lnTo>
                <a:lnTo>
                  <a:pt x="224" y="733"/>
                </a:lnTo>
                <a:lnTo>
                  <a:pt x="225" y="732"/>
                </a:lnTo>
                <a:lnTo>
                  <a:pt x="225" y="730"/>
                </a:lnTo>
                <a:lnTo>
                  <a:pt x="226" y="728"/>
                </a:lnTo>
                <a:lnTo>
                  <a:pt x="226" y="724"/>
                </a:lnTo>
                <a:lnTo>
                  <a:pt x="227" y="722"/>
                </a:lnTo>
                <a:lnTo>
                  <a:pt x="227" y="718"/>
                </a:lnTo>
                <a:lnTo>
                  <a:pt x="228" y="717"/>
                </a:lnTo>
                <a:lnTo>
                  <a:pt x="228" y="716"/>
                </a:lnTo>
                <a:lnTo>
                  <a:pt x="229" y="717"/>
                </a:lnTo>
                <a:lnTo>
                  <a:pt x="229" y="716"/>
                </a:lnTo>
                <a:lnTo>
                  <a:pt x="230" y="717"/>
                </a:lnTo>
                <a:lnTo>
                  <a:pt x="230" y="719"/>
                </a:lnTo>
                <a:lnTo>
                  <a:pt x="231" y="722"/>
                </a:lnTo>
                <a:lnTo>
                  <a:pt x="231" y="724"/>
                </a:lnTo>
                <a:lnTo>
                  <a:pt x="232" y="726"/>
                </a:lnTo>
                <a:lnTo>
                  <a:pt x="232" y="727"/>
                </a:lnTo>
                <a:lnTo>
                  <a:pt x="233" y="725"/>
                </a:lnTo>
                <a:lnTo>
                  <a:pt x="233" y="724"/>
                </a:lnTo>
                <a:lnTo>
                  <a:pt x="234" y="720"/>
                </a:lnTo>
                <a:lnTo>
                  <a:pt x="234" y="718"/>
                </a:lnTo>
                <a:lnTo>
                  <a:pt x="235" y="715"/>
                </a:lnTo>
                <a:lnTo>
                  <a:pt x="235" y="713"/>
                </a:lnTo>
                <a:lnTo>
                  <a:pt x="236" y="713"/>
                </a:lnTo>
                <a:lnTo>
                  <a:pt x="236" y="715"/>
                </a:lnTo>
                <a:lnTo>
                  <a:pt x="237" y="717"/>
                </a:lnTo>
                <a:lnTo>
                  <a:pt x="237" y="720"/>
                </a:lnTo>
                <a:lnTo>
                  <a:pt x="238" y="724"/>
                </a:lnTo>
                <a:lnTo>
                  <a:pt x="238" y="728"/>
                </a:lnTo>
                <a:lnTo>
                  <a:pt x="239" y="732"/>
                </a:lnTo>
                <a:lnTo>
                  <a:pt x="239" y="735"/>
                </a:lnTo>
                <a:lnTo>
                  <a:pt x="240" y="736"/>
                </a:lnTo>
                <a:lnTo>
                  <a:pt x="240" y="738"/>
                </a:lnTo>
                <a:lnTo>
                  <a:pt x="241" y="739"/>
                </a:lnTo>
                <a:lnTo>
                  <a:pt x="241" y="739"/>
                </a:lnTo>
                <a:lnTo>
                  <a:pt x="242" y="737"/>
                </a:lnTo>
                <a:lnTo>
                  <a:pt x="242" y="735"/>
                </a:lnTo>
                <a:lnTo>
                  <a:pt x="243" y="732"/>
                </a:lnTo>
                <a:lnTo>
                  <a:pt x="243" y="729"/>
                </a:lnTo>
                <a:lnTo>
                  <a:pt x="244" y="727"/>
                </a:lnTo>
                <a:lnTo>
                  <a:pt x="244" y="725"/>
                </a:lnTo>
                <a:lnTo>
                  <a:pt x="245" y="726"/>
                </a:lnTo>
                <a:lnTo>
                  <a:pt x="245" y="727"/>
                </a:lnTo>
                <a:lnTo>
                  <a:pt x="246" y="728"/>
                </a:lnTo>
                <a:lnTo>
                  <a:pt x="246" y="729"/>
                </a:lnTo>
                <a:lnTo>
                  <a:pt x="247" y="730"/>
                </a:lnTo>
                <a:lnTo>
                  <a:pt x="247" y="711"/>
                </a:lnTo>
                <a:lnTo>
                  <a:pt x="248" y="684"/>
                </a:lnTo>
                <a:lnTo>
                  <a:pt x="248" y="659"/>
                </a:lnTo>
                <a:lnTo>
                  <a:pt x="249" y="623"/>
                </a:lnTo>
                <a:lnTo>
                  <a:pt x="249" y="581"/>
                </a:lnTo>
                <a:lnTo>
                  <a:pt x="250" y="549"/>
                </a:lnTo>
                <a:lnTo>
                  <a:pt x="250" y="517"/>
                </a:lnTo>
                <a:lnTo>
                  <a:pt x="251" y="503"/>
                </a:lnTo>
                <a:lnTo>
                  <a:pt x="251" y="504"/>
                </a:lnTo>
                <a:lnTo>
                  <a:pt x="252" y="506"/>
                </a:lnTo>
                <a:lnTo>
                  <a:pt x="252" y="525"/>
                </a:lnTo>
                <a:lnTo>
                  <a:pt x="253" y="558"/>
                </a:lnTo>
                <a:lnTo>
                  <a:pt x="253" y="583"/>
                </a:lnTo>
                <a:lnTo>
                  <a:pt x="254" y="614"/>
                </a:lnTo>
                <a:lnTo>
                  <a:pt x="254" y="640"/>
                </a:lnTo>
                <a:lnTo>
                  <a:pt x="255" y="662"/>
                </a:lnTo>
                <a:lnTo>
                  <a:pt x="255" y="682"/>
                </a:lnTo>
                <a:lnTo>
                  <a:pt x="256" y="694"/>
                </a:lnTo>
                <a:lnTo>
                  <a:pt x="256" y="702"/>
                </a:lnTo>
                <a:lnTo>
                  <a:pt x="257" y="707"/>
                </a:lnTo>
                <a:lnTo>
                  <a:pt x="257" y="710"/>
                </a:lnTo>
                <a:lnTo>
                  <a:pt x="258" y="705"/>
                </a:lnTo>
                <a:lnTo>
                  <a:pt x="258" y="666"/>
                </a:lnTo>
                <a:lnTo>
                  <a:pt x="259" y="636"/>
                </a:lnTo>
                <a:lnTo>
                  <a:pt x="259" y="605"/>
                </a:lnTo>
                <a:lnTo>
                  <a:pt x="260" y="566"/>
                </a:lnTo>
                <a:lnTo>
                  <a:pt x="260" y="534"/>
                </a:lnTo>
                <a:lnTo>
                  <a:pt x="261" y="516"/>
                </a:lnTo>
                <a:lnTo>
                  <a:pt x="261" y="501"/>
                </a:lnTo>
                <a:lnTo>
                  <a:pt x="262" y="507"/>
                </a:lnTo>
                <a:lnTo>
                  <a:pt x="262" y="519"/>
                </a:lnTo>
                <a:lnTo>
                  <a:pt x="263" y="542"/>
                </a:lnTo>
                <a:lnTo>
                  <a:pt x="263" y="576"/>
                </a:lnTo>
                <a:lnTo>
                  <a:pt x="264" y="606"/>
                </a:lnTo>
                <a:lnTo>
                  <a:pt x="264" y="627"/>
                </a:lnTo>
                <a:lnTo>
                  <a:pt x="265" y="652"/>
                </a:lnTo>
                <a:lnTo>
                  <a:pt x="265" y="666"/>
                </a:lnTo>
                <a:lnTo>
                  <a:pt x="266" y="671"/>
                </a:lnTo>
                <a:lnTo>
                  <a:pt x="266" y="662"/>
                </a:lnTo>
                <a:lnTo>
                  <a:pt x="267" y="642"/>
                </a:lnTo>
                <a:lnTo>
                  <a:pt x="267" y="621"/>
                </a:lnTo>
                <a:lnTo>
                  <a:pt x="268" y="598"/>
                </a:lnTo>
                <a:lnTo>
                  <a:pt x="268" y="577"/>
                </a:lnTo>
                <a:lnTo>
                  <a:pt x="269" y="561"/>
                </a:lnTo>
                <a:lnTo>
                  <a:pt x="269" y="557"/>
                </a:lnTo>
                <a:lnTo>
                  <a:pt x="270" y="560"/>
                </a:lnTo>
                <a:lnTo>
                  <a:pt x="270" y="578"/>
                </a:lnTo>
                <a:lnTo>
                  <a:pt x="271" y="599"/>
                </a:lnTo>
                <a:lnTo>
                  <a:pt x="271" y="645"/>
                </a:lnTo>
                <a:lnTo>
                  <a:pt x="272" y="668"/>
                </a:lnTo>
                <a:lnTo>
                  <a:pt x="272" y="688"/>
                </a:lnTo>
                <a:lnTo>
                  <a:pt x="273" y="701"/>
                </a:lnTo>
                <a:lnTo>
                  <a:pt x="273" y="709"/>
                </a:lnTo>
                <a:lnTo>
                  <a:pt x="274" y="713"/>
                </a:lnTo>
                <a:lnTo>
                  <a:pt x="274" y="716"/>
                </a:lnTo>
                <a:lnTo>
                  <a:pt x="275" y="718"/>
                </a:lnTo>
                <a:lnTo>
                  <a:pt x="275" y="720"/>
                </a:lnTo>
                <a:lnTo>
                  <a:pt x="276" y="722"/>
                </a:lnTo>
                <a:lnTo>
                  <a:pt x="276" y="724"/>
                </a:lnTo>
                <a:lnTo>
                  <a:pt x="277" y="725"/>
                </a:lnTo>
                <a:lnTo>
                  <a:pt x="277" y="726"/>
                </a:lnTo>
                <a:lnTo>
                  <a:pt x="278" y="725"/>
                </a:lnTo>
                <a:lnTo>
                  <a:pt x="278" y="720"/>
                </a:lnTo>
                <a:lnTo>
                  <a:pt x="279" y="701"/>
                </a:lnTo>
                <a:lnTo>
                  <a:pt x="279" y="655"/>
                </a:lnTo>
                <a:lnTo>
                  <a:pt x="280" y="594"/>
                </a:lnTo>
                <a:lnTo>
                  <a:pt x="280" y="498"/>
                </a:lnTo>
                <a:lnTo>
                  <a:pt x="281" y="379"/>
                </a:lnTo>
                <a:lnTo>
                  <a:pt x="281" y="280"/>
                </a:lnTo>
                <a:lnTo>
                  <a:pt x="282" y="180"/>
                </a:lnTo>
                <a:lnTo>
                  <a:pt x="282" y="107"/>
                </a:lnTo>
                <a:lnTo>
                  <a:pt x="283" y="40"/>
                </a:lnTo>
                <a:lnTo>
                  <a:pt x="283" y="0"/>
                </a:lnTo>
                <a:lnTo>
                  <a:pt x="284" y="27"/>
                </a:lnTo>
                <a:lnTo>
                  <a:pt x="284" y="97"/>
                </a:lnTo>
                <a:lnTo>
                  <a:pt x="285" y="159"/>
                </a:lnTo>
                <a:lnTo>
                  <a:pt x="285" y="314"/>
                </a:lnTo>
                <a:lnTo>
                  <a:pt x="286" y="416"/>
                </a:lnTo>
                <a:lnTo>
                  <a:pt x="286" y="510"/>
                </a:lnTo>
                <a:lnTo>
                  <a:pt x="287" y="573"/>
                </a:lnTo>
                <a:lnTo>
                  <a:pt x="287" y="619"/>
                </a:lnTo>
                <a:lnTo>
                  <a:pt x="288" y="652"/>
                </a:lnTo>
                <a:lnTo>
                  <a:pt x="288" y="675"/>
                </a:lnTo>
                <a:lnTo>
                  <a:pt x="289" y="690"/>
                </a:lnTo>
                <a:lnTo>
                  <a:pt x="289" y="697"/>
                </a:lnTo>
                <a:lnTo>
                  <a:pt x="290" y="704"/>
                </a:lnTo>
                <a:lnTo>
                  <a:pt x="290" y="708"/>
                </a:lnTo>
                <a:lnTo>
                  <a:pt x="291" y="712"/>
                </a:lnTo>
                <a:lnTo>
                  <a:pt x="291" y="715"/>
                </a:lnTo>
                <a:lnTo>
                  <a:pt x="292" y="717"/>
                </a:lnTo>
                <a:lnTo>
                  <a:pt x="292" y="718"/>
                </a:lnTo>
                <a:lnTo>
                  <a:pt x="293" y="719"/>
                </a:lnTo>
                <a:lnTo>
                  <a:pt x="293" y="718"/>
                </a:lnTo>
                <a:lnTo>
                  <a:pt x="294" y="715"/>
                </a:lnTo>
                <a:lnTo>
                  <a:pt x="294" y="706"/>
                </a:lnTo>
                <a:lnTo>
                  <a:pt x="295" y="683"/>
                </a:lnTo>
                <a:lnTo>
                  <a:pt x="295" y="649"/>
                </a:lnTo>
                <a:lnTo>
                  <a:pt x="296" y="599"/>
                </a:lnTo>
                <a:lnTo>
                  <a:pt x="296" y="548"/>
                </a:lnTo>
                <a:lnTo>
                  <a:pt x="297" y="490"/>
                </a:lnTo>
                <a:lnTo>
                  <a:pt x="297" y="424"/>
                </a:lnTo>
                <a:lnTo>
                  <a:pt x="298" y="370"/>
                </a:lnTo>
                <a:lnTo>
                  <a:pt x="298" y="330"/>
                </a:lnTo>
                <a:lnTo>
                  <a:pt x="299" y="299"/>
                </a:lnTo>
                <a:lnTo>
                  <a:pt x="299" y="299"/>
                </a:lnTo>
                <a:lnTo>
                  <a:pt x="300" y="295"/>
                </a:lnTo>
                <a:lnTo>
                  <a:pt x="300" y="321"/>
                </a:lnTo>
                <a:lnTo>
                  <a:pt x="301" y="363"/>
                </a:lnTo>
                <a:lnTo>
                  <a:pt x="301" y="447"/>
                </a:lnTo>
                <a:lnTo>
                  <a:pt x="302" y="501"/>
                </a:lnTo>
                <a:lnTo>
                  <a:pt x="302" y="540"/>
                </a:lnTo>
                <a:lnTo>
                  <a:pt x="303" y="586"/>
                </a:lnTo>
                <a:lnTo>
                  <a:pt x="303" y="608"/>
                </a:lnTo>
                <a:lnTo>
                  <a:pt x="304" y="627"/>
                </a:lnTo>
                <a:lnTo>
                  <a:pt x="304" y="642"/>
                </a:lnTo>
                <a:lnTo>
                  <a:pt x="305" y="656"/>
                </a:lnTo>
                <a:lnTo>
                  <a:pt x="305" y="663"/>
                </a:lnTo>
                <a:lnTo>
                  <a:pt x="306" y="668"/>
                </a:lnTo>
                <a:lnTo>
                  <a:pt x="306" y="674"/>
                </a:lnTo>
                <a:lnTo>
                  <a:pt x="307" y="681"/>
                </a:lnTo>
                <a:lnTo>
                  <a:pt x="307" y="684"/>
                </a:lnTo>
                <a:lnTo>
                  <a:pt x="308" y="690"/>
                </a:lnTo>
                <a:lnTo>
                  <a:pt x="308" y="693"/>
                </a:lnTo>
                <a:lnTo>
                  <a:pt x="309" y="697"/>
                </a:lnTo>
                <a:lnTo>
                  <a:pt x="309" y="701"/>
                </a:lnTo>
                <a:lnTo>
                  <a:pt x="310" y="704"/>
                </a:lnTo>
                <a:lnTo>
                  <a:pt x="310" y="708"/>
                </a:lnTo>
                <a:lnTo>
                  <a:pt x="311" y="711"/>
                </a:lnTo>
                <a:lnTo>
                  <a:pt x="311" y="713"/>
                </a:lnTo>
                <a:lnTo>
                  <a:pt x="312" y="715"/>
                </a:lnTo>
                <a:lnTo>
                  <a:pt x="312" y="717"/>
                </a:lnTo>
                <a:lnTo>
                  <a:pt x="313" y="719"/>
                </a:lnTo>
                <a:lnTo>
                  <a:pt x="313" y="720"/>
                </a:lnTo>
                <a:lnTo>
                  <a:pt x="314" y="720"/>
                </a:lnTo>
                <a:lnTo>
                  <a:pt x="314" y="721"/>
                </a:lnTo>
                <a:lnTo>
                  <a:pt x="315" y="722"/>
                </a:lnTo>
                <a:lnTo>
                  <a:pt x="315" y="721"/>
                </a:lnTo>
                <a:lnTo>
                  <a:pt x="316" y="721"/>
                </a:lnTo>
                <a:lnTo>
                  <a:pt x="316" y="721"/>
                </a:lnTo>
                <a:lnTo>
                  <a:pt x="317" y="722"/>
                </a:lnTo>
                <a:lnTo>
                  <a:pt x="317" y="723"/>
                </a:lnTo>
                <a:lnTo>
                  <a:pt x="318" y="724"/>
                </a:lnTo>
                <a:lnTo>
                  <a:pt x="318" y="725"/>
                </a:lnTo>
                <a:lnTo>
                  <a:pt x="319" y="727"/>
                </a:lnTo>
                <a:lnTo>
                  <a:pt x="319" y="728"/>
                </a:lnTo>
                <a:lnTo>
                  <a:pt x="320" y="728"/>
                </a:lnTo>
                <a:lnTo>
                  <a:pt x="320" y="729"/>
                </a:lnTo>
                <a:lnTo>
                  <a:pt x="321" y="730"/>
                </a:lnTo>
                <a:lnTo>
                  <a:pt x="321" y="731"/>
                </a:lnTo>
                <a:lnTo>
                  <a:pt x="322" y="732"/>
                </a:lnTo>
                <a:lnTo>
                  <a:pt x="322" y="735"/>
                </a:lnTo>
                <a:lnTo>
                  <a:pt x="323" y="735"/>
                </a:lnTo>
                <a:lnTo>
                  <a:pt x="323" y="737"/>
                </a:lnTo>
                <a:lnTo>
                  <a:pt x="324" y="737"/>
                </a:lnTo>
                <a:lnTo>
                  <a:pt x="324" y="738"/>
                </a:lnTo>
                <a:lnTo>
                  <a:pt x="325" y="736"/>
                </a:lnTo>
                <a:lnTo>
                  <a:pt x="325" y="735"/>
                </a:lnTo>
                <a:lnTo>
                  <a:pt x="326" y="734"/>
                </a:lnTo>
                <a:lnTo>
                  <a:pt x="326" y="732"/>
                </a:lnTo>
                <a:lnTo>
                  <a:pt x="327" y="731"/>
                </a:lnTo>
                <a:lnTo>
                  <a:pt x="327" y="729"/>
                </a:lnTo>
                <a:lnTo>
                  <a:pt x="328" y="727"/>
                </a:lnTo>
                <a:lnTo>
                  <a:pt x="328" y="725"/>
                </a:lnTo>
                <a:lnTo>
                  <a:pt x="329" y="722"/>
                </a:lnTo>
                <a:lnTo>
                  <a:pt x="329" y="721"/>
                </a:lnTo>
                <a:lnTo>
                  <a:pt x="330" y="718"/>
                </a:lnTo>
                <a:lnTo>
                  <a:pt x="330" y="715"/>
                </a:lnTo>
                <a:lnTo>
                  <a:pt x="331" y="712"/>
                </a:lnTo>
                <a:lnTo>
                  <a:pt x="331" y="703"/>
                </a:lnTo>
                <a:lnTo>
                  <a:pt x="332" y="695"/>
                </a:lnTo>
                <a:lnTo>
                  <a:pt x="332" y="683"/>
                </a:lnTo>
                <a:lnTo>
                  <a:pt x="333" y="673"/>
                </a:lnTo>
                <a:lnTo>
                  <a:pt x="333" y="662"/>
                </a:lnTo>
                <a:lnTo>
                  <a:pt x="334" y="655"/>
                </a:lnTo>
                <a:lnTo>
                  <a:pt x="334" y="647"/>
                </a:lnTo>
                <a:lnTo>
                  <a:pt x="335" y="640"/>
                </a:lnTo>
                <a:lnTo>
                  <a:pt x="335" y="631"/>
                </a:lnTo>
                <a:lnTo>
                  <a:pt x="336" y="625"/>
                </a:lnTo>
                <a:lnTo>
                  <a:pt x="336" y="620"/>
                </a:lnTo>
                <a:lnTo>
                  <a:pt x="337" y="617"/>
                </a:lnTo>
                <a:lnTo>
                  <a:pt x="337" y="618"/>
                </a:lnTo>
                <a:lnTo>
                  <a:pt x="338" y="622"/>
                </a:lnTo>
                <a:lnTo>
                  <a:pt x="338" y="631"/>
                </a:lnTo>
                <a:lnTo>
                  <a:pt x="339" y="638"/>
                </a:lnTo>
                <a:lnTo>
                  <a:pt x="339" y="640"/>
                </a:lnTo>
                <a:lnTo>
                  <a:pt x="340" y="639"/>
                </a:lnTo>
                <a:lnTo>
                  <a:pt x="340" y="643"/>
                </a:lnTo>
                <a:lnTo>
                  <a:pt x="341" y="643"/>
                </a:lnTo>
                <a:lnTo>
                  <a:pt x="341" y="643"/>
                </a:lnTo>
                <a:lnTo>
                  <a:pt x="342" y="643"/>
                </a:lnTo>
                <a:lnTo>
                  <a:pt x="342" y="645"/>
                </a:lnTo>
                <a:lnTo>
                  <a:pt x="343" y="651"/>
                </a:lnTo>
                <a:lnTo>
                  <a:pt x="343" y="655"/>
                </a:lnTo>
                <a:lnTo>
                  <a:pt x="344" y="659"/>
                </a:lnTo>
                <a:lnTo>
                  <a:pt x="344" y="666"/>
                </a:lnTo>
                <a:lnTo>
                  <a:pt x="345" y="676"/>
                </a:lnTo>
                <a:lnTo>
                  <a:pt x="345" y="684"/>
                </a:lnTo>
                <a:lnTo>
                  <a:pt x="346" y="694"/>
                </a:lnTo>
                <a:lnTo>
                  <a:pt x="346" y="701"/>
                </a:lnTo>
                <a:lnTo>
                  <a:pt x="347" y="708"/>
                </a:lnTo>
                <a:lnTo>
                  <a:pt x="347" y="715"/>
                </a:lnTo>
                <a:lnTo>
                  <a:pt x="348" y="718"/>
                </a:lnTo>
                <a:lnTo>
                  <a:pt x="348" y="721"/>
                </a:lnTo>
                <a:lnTo>
                  <a:pt x="349" y="719"/>
                </a:lnTo>
                <a:lnTo>
                  <a:pt x="349" y="715"/>
                </a:lnTo>
                <a:lnTo>
                  <a:pt x="350" y="706"/>
                </a:lnTo>
                <a:lnTo>
                  <a:pt x="350" y="691"/>
                </a:lnTo>
                <a:lnTo>
                  <a:pt x="351" y="675"/>
                </a:lnTo>
                <a:lnTo>
                  <a:pt x="351" y="658"/>
                </a:lnTo>
                <a:lnTo>
                  <a:pt x="352" y="634"/>
                </a:lnTo>
                <a:lnTo>
                  <a:pt x="352" y="615"/>
                </a:lnTo>
                <a:lnTo>
                  <a:pt x="353" y="599"/>
                </a:lnTo>
                <a:lnTo>
                  <a:pt x="353" y="592"/>
                </a:lnTo>
                <a:lnTo>
                  <a:pt x="354" y="594"/>
                </a:lnTo>
                <a:lnTo>
                  <a:pt x="354" y="612"/>
                </a:lnTo>
                <a:lnTo>
                  <a:pt x="355" y="634"/>
                </a:lnTo>
                <a:lnTo>
                  <a:pt x="355" y="652"/>
                </a:lnTo>
                <a:lnTo>
                  <a:pt x="356" y="673"/>
                </a:lnTo>
                <a:lnTo>
                  <a:pt x="356" y="689"/>
                </a:lnTo>
                <a:lnTo>
                  <a:pt x="357" y="702"/>
                </a:lnTo>
                <a:lnTo>
                  <a:pt x="357" y="713"/>
                </a:lnTo>
                <a:lnTo>
                  <a:pt x="358" y="717"/>
                </a:lnTo>
                <a:lnTo>
                  <a:pt x="358" y="720"/>
                </a:lnTo>
                <a:lnTo>
                  <a:pt x="359" y="722"/>
                </a:lnTo>
                <a:lnTo>
                  <a:pt x="359" y="722"/>
                </a:lnTo>
                <a:lnTo>
                  <a:pt x="360" y="722"/>
                </a:lnTo>
                <a:lnTo>
                  <a:pt x="361" y="723"/>
                </a:lnTo>
                <a:lnTo>
                  <a:pt x="361" y="723"/>
                </a:lnTo>
                <a:lnTo>
                  <a:pt x="362" y="723"/>
                </a:lnTo>
                <a:lnTo>
                  <a:pt x="362" y="723"/>
                </a:lnTo>
                <a:lnTo>
                  <a:pt x="363" y="725"/>
                </a:lnTo>
                <a:lnTo>
                  <a:pt x="363" y="727"/>
                </a:lnTo>
                <a:lnTo>
                  <a:pt x="364" y="729"/>
                </a:lnTo>
                <a:lnTo>
                  <a:pt x="364" y="729"/>
                </a:lnTo>
                <a:lnTo>
                  <a:pt x="365" y="730"/>
                </a:lnTo>
                <a:lnTo>
                  <a:pt x="365" y="731"/>
                </a:lnTo>
                <a:lnTo>
                  <a:pt x="366" y="730"/>
                </a:lnTo>
                <a:lnTo>
                  <a:pt x="366" y="730"/>
                </a:lnTo>
                <a:lnTo>
                  <a:pt x="367" y="728"/>
                </a:lnTo>
                <a:lnTo>
                  <a:pt x="367" y="726"/>
                </a:lnTo>
                <a:lnTo>
                  <a:pt x="368" y="724"/>
                </a:lnTo>
                <a:lnTo>
                  <a:pt x="368" y="719"/>
                </a:lnTo>
                <a:lnTo>
                  <a:pt x="369" y="710"/>
                </a:lnTo>
                <a:lnTo>
                  <a:pt x="369" y="700"/>
                </a:lnTo>
                <a:lnTo>
                  <a:pt x="370" y="683"/>
                </a:lnTo>
                <a:lnTo>
                  <a:pt x="370" y="671"/>
                </a:lnTo>
                <a:lnTo>
                  <a:pt x="371" y="657"/>
                </a:lnTo>
                <a:lnTo>
                  <a:pt x="371" y="640"/>
                </a:lnTo>
                <a:lnTo>
                  <a:pt x="372" y="627"/>
                </a:lnTo>
                <a:lnTo>
                  <a:pt x="372" y="622"/>
                </a:lnTo>
                <a:lnTo>
                  <a:pt x="373" y="624"/>
                </a:lnTo>
                <a:lnTo>
                  <a:pt x="373" y="633"/>
                </a:lnTo>
                <a:lnTo>
                  <a:pt x="374" y="643"/>
                </a:lnTo>
                <a:lnTo>
                  <a:pt x="374" y="657"/>
                </a:lnTo>
                <a:lnTo>
                  <a:pt x="375" y="674"/>
                </a:lnTo>
                <a:lnTo>
                  <a:pt x="375" y="691"/>
                </a:lnTo>
                <a:lnTo>
                  <a:pt x="376" y="704"/>
                </a:lnTo>
                <a:lnTo>
                  <a:pt x="376" y="710"/>
                </a:lnTo>
                <a:lnTo>
                  <a:pt x="377" y="718"/>
                </a:lnTo>
                <a:lnTo>
                  <a:pt x="377" y="725"/>
                </a:lnTo>
                <a:lnTo>
                  <a:pt x="378" y="727"/>
                </a:lnTo>
                <a:lnTo>
                  <a:pt x="378" y="728"/>
                </a:lnTo>
                <a:lnTo>
                  <a:pt x="379" y="730"/>
                </a:lnTo>
                <a:lnTo>
                  <a:pt x="379" y="733"/>
                </a:lnTo>
                <a:lnTo>
                  <a:pt x="380" y="734"/>
                </a:lnTo>
                <a:lnTo>
                  <a:pt x="380" y="734"/>
                </a:lnTo>
                <a:lnTo>
                  <a:pt x="381" y="734"/>
                </a:lnTo>
                <a:lnTo>
                  <a:pt x="381" y="734"/>
                </a:lnTo>
                <a:lnTo>
                  <a:pt x="382" y="734"/>
                </a:lnTo>
                <a:lnTo>
                  <a:pt x="382" y="734"/>
                </a:lnTo>
                <a:lnTo>
                  <a:pt x="383" y="733"/>
                </a:lnTo>
                <a:lnTo>
                  <a:pt x="383" y="733"/>
                </a:lnTo>
                <a:lnTo>
                  <a:pt x="384" y="734"/>
                </a:lnTo>
                <a:lnTo>
                  <a:pt x="384" y="734"/>
                </a:lnTo>
                <a:lnTo>
                  <a:pt x="385" y="734"/>
                </a:lnTo>
                <a:lnTo>
                  <a:pt x="385" y="734"/>
                </a:lnTo>
                <a:lnTo>
                  <a:pt x="386" y="734"/>
                </a:lnTo>
                <a:lnTo>
                  <a:pt x="386" y="734"/>
                </a:lnTo>
                <a:lnTo>
                  <a:pt x="387" y="734"/>
                </a:lnTo>
                <a:lnTo>
                  <a:pt x="387" y="733"/>
                </a:lnTo>
                <a:lnTo>
                  <a:pt x="388" y="733"/>
                </a:lnTo>
                <a:lnTo>
                  <a:pt x="388" y="733"/>
                </a:lnTo>
                <a:lnTo>
                  <a:pt x="389" y="733"/>
                </a:lnTo>
                <a:lnTo>
                  <a:pt x="389" y="734"/>
                </a:lnTo>
                <a:lnTo>
                  <a:pt x="390" y="734"/>
                </a:lnTo>
                <a:lnTo>
                  <a:pt x="390" y="735"/>
                </a:lnTo>
                <a:lnTo>
                  <a:pt x="391" y="734"/>
                </a:lnTo>
                <a:lnTo>
                  <a:pt x="391" y="734"/>
                </a:lnTo>
                <a:lnTo>
                  <a:pt x="392" y="734"/>
                </a:lnTo>
                <a:lnTo>
                  <a:pt x="392" y="734"/>
                </a:lnTo>
                <a:lnTo>
                  <a:pt x="393" y="733"/>
                </a:lnTo>
                <a:lnTo>
                  <a:pt x="393" y="734"/>
                </a:lnTo>
                <a:lnTo>
                  <a:pt x="394" y="735"/>
                </a:lnTo>
                <a:lnTo>
                  <a:pt x="394" y="736"/>
                </a:lnTo>
                <a:lnTo>
                  <a:pt x="395" y="737"/>
                </a:lnTo>
                <a:lnTo>
                  <a:pt x="395" y="737"/>
                </a:lnTo>
                <a:lnTo>
                  <a:pt x="396" y="738"/>
                </a:lnTo>
                <a:lnTo>
                  <a:pt x="396" y="738"/>
                </a:lnTo>
                <a:lnTo>
                  <a:pt x="397" y="738"/>
                </a:lnTo>
                <a:lnTo>
                  <a:pt x="397" y="738"/>
                </a:lnTo>
                <a:lnTo>
                  <a:pt x="398" y="738"/>
                </a:lnTo>
                <a:lnTo>
                  <a:pt x="398" y="738"/>
                </a:lnTo>
                <a:lnTo>
                  <a:pt x="399" y="738"/>
                </a:lnTo>
                <a:lnTo>
                  <a:pt x="399" y="738"/>
                </a:lnTo>
                <a:lnTo>
                  <a:pt x="400" y="738"/>
                </a:lnTo>
                <a:lnTo>
                  <a:pt x="400" y="737"/>
                </a:lnTo>
                <a:lnTo>
                  <a:pt x="401" y="736"/>
                </a:lnTo>
                <a:lnTo>
                  <a:pt x="401" y="736"/>
                </a:lnTo>
                <a:lnTo>
                  <a:pt x="402" y="736"/>
                </a:lnTo>
                <a:lnTo>
                  <a:pt x="402" y="737"/>
                </a:lnTo>
                <a:lnTo>
                  <a:pt x="403" y="738"/>
                </a:lnTo>
                <a:lnTo>
                  <a:pt x="403" y="738"/>
                </a:lnTo>
                <a:lnTo>
                  <a:pt x="404" y="739"/>
                </a:lnTo>
                <a:lnTo>
                  <a:pt x="404" y="740"/>
                </a:lnTo>
                <a:lnTo>
                  <a:pt x="405" y="741"/>
                </a:lnTo>
                <a:lnTo>
                  <a:pt x="405" y="741"/>
                </a:lnTo>
                <a:lnTo>
                  <a:pt x="406" y="742"/>
                </a:lnTo>
                <a:lnTo>
                  <a:pt x="406" y="741"/>
                </a:lnTo>
                <a:lnTo>
                  <a:pt x="407" y="742"/>
                </a:lnTo>
                <a:lnTo>
                  <a:pt x="407" y="742"/>
                </a:lnTo>
                <a:lnTo>
                  <a:pt x="408" y="742"/>
                </a:lnTo>
                <a:lnTo>
                  <a:pt x="408" y="740"/>
                </a:lnTo>
                <a:lnTo>
                  <a:pt x="409" y="740"/>
                </a:lnTo>
                <a:lnTo>
                  <a:pt x="409" y="738"/>
                </a:lnTo>
                <a:lnTo>
                  <a:pt x="410" y="739"/>
                </a:lnTo>
                <a:lnTo>
                  <a:pt x="410" y="739"/>
                </a:lnTo>
                <a:lnTo>
                  <a:pt x="411" y="739"/>
                </a:lnTo>
                <a:lnTo>
                  <a:pt x="411" y="738"/>
                </a:lnTo>
                <a:lnTo>
                  <a:pt x="412" y="740"/>
                </a:lnTo>
                <a:lnTo>
                  <a:pt x="412" y="740"/>
                </a:lnTo>
                <a:lnTo>
                  <a:pt x="413" y="741"/>
                </a:lnTo>
                <a:lnTo>
                  <a:pt x="413" y="742"/>
                </a:lnTo>
                <a:lnTo>
                  <a:pt x="414" y="742"/>
                </a:lnTo>
                <a:lnTo>
                  <a:pt x="414" y="742"/>
                </a:lnTo>
                <a:lnTo>
                  <a:pt x="415" y="742"/>
                </a:lnTo>
                <a:lnTo>
                  <a:pt x="415" y="739"/>
                </a:lnTo>
                <a:lnTo>
                  <a:pt x="416" y="737"/>
                </a:lnTo>
                <a:lnTo>
                  <a:pt x="416" y="735"/>
                </a:lnTo>
                <a:lnTo>
                  <a:pt x="417" y="733"/>
                </a:lnTo>
                <a:lnTo>
                  <a:pt x="417" y="731"/>
                </a:lnTo>
                <a:lnTo>
                  <a:pt x="418" y="728"/>
                </a:lnTo>
                <a:lnTo>
                  <a:pt x="418" y="727"/>
                </a:lnTo>
                <a:lnTo>
                  <a:pt x="419" y="729"/>
                </a:lnTo>
                <a:lnTo>
                  <a:pt x="419" y="731"/>
                </a:lnTo>
                <a:lnTo>
                  <a:pt x="420" y="733"/>
                </a:lnTo>
                <a:lnTo>
                  <a:pt x="420" y="736"/>
                </a:lnTo>
                <a:lnTo>
                  <a:pt x="421" y="738"/>
                </a:lnTo>
                <a:lnTo>
                  <a:pt x="421" y="742"/>
                </a:lnTo>
                <a:lnTo>
                  <a:pt x="422" y="744"/>
                </a:lnTo>
                <a:lnTo>
                  <a:pt x="422" y="746"/>
                </a:lnTo>
                <a:lnTo>
                  <a:pt x="423" y="747"/>
                </a:lnTo>
                <a:lnTo>
                  <a:pt x="423" y="747"/>
                </a:lnTo>
                <a:lnTo>
                  <a:pt x="424" y="748"/>
                </a:lnTo>
                <a:lnTo>
                  <a:pt x="424" y="748"/>
                </a:lnTo>
                <a:lnTo>
                  <a:pt x="425" y="749"/>
                </a:lnTo>
                <a:lnTo>
                  <a:pt x="425" y="750"/>
                </a:lnTo>
                <a:lnTo>
                  <a:pt x="426" y="751"/>
                </a:lnTo>
                <a:lnTo>
                  <a:pt x="426" y="752"/>
                </a:lnTo>
                <a:lnTo>
                  <a:pt x="427" y="752"/>
                </a:lnTo>
                <a:lnTo>
                  <a:pt x="427" y="753"/>
                </a:lnTo>
                <a:lnTo>
                  <a:pt x="428" y="753"/>
                </a:lnTo>
                <a:lnTo>
                  <a:pt x="428" y="754"/>
                </a:lnTo>
                <a:lnTo>
                  <a:pt x="429" y="754"/>
                </a:lnTo>
                <a:lnTo>
                  <a:pt x="430" y="754"/>
                </a:lnTo>
                <a:lnTo>
                  <a:pt x="430" y="755"/>
                </a:lnTo>
                <a:lnTo>
                  <a:pt x="431" y="756"/>
                </a:lnTo>
                <a:lnTo>
                  <a:pt x="431" y="757"/>
                </a:lnTo>
                <a:lnTo>
                  <a:pt x="432" y="758"/>
                </a:lnTo>
                <a:lnTo>
                  <a:pt x="432" y="758"/>
                </a:lnTo>
                <a:lnTo>
                  <a:pt x="433" y="760"/>
                </a:lnTo>
                <a:lnTo>
                  <a:pt x="433" y="761"/>
                </a:lnTo>
                <a:lnTo>
                  <a:pt x="434" y="762"/>
                </a:lnTo>
                <a:lnTo>
                  <a:pt x="435" y="763"/>
                </a:lnTo>
                <a:lnTo>
                  <a:pt x="435" y="763"/>
                </a:lnTo>
                <a:lnTo>
                  <a:pt x="436" y="764"/>
                </a:lnTo>
                <a:lnTo>
                  <a:pt x="436" y="764"/>
                </a:lnTo>
                <a:lnTo>
                  <a:pt x="437" y="764"/>
                </a:lnTo>
                <a:lnTo>
                  <a:pt x="438" y="765"/>
                </a:lnTo>
                <a:lnTo>
                  <a:pt x="438" y="765"/>
                </a:lnTo>
                <a:lnTo>
                  <a:pt x="439" y="766"/>
                </a:lnTo>
                <a:lnTo>
                  <a:pt x="440" y="766"/>
                </a:lnTo>
                <a:lnTo>
                  <a:pt x="440" y="767"/>
                </a:lnTo>
                <a:lnTo>
                  <a:pt x="441" y="767"/>
                </a:lnTo>
                <a:lnTo>
                  <a:pt x="442" y="768"/>
                </a:lnTo>
                <a:lnTo>
                  <a:pt x="442" y="769"/>
                </a:lnTo>
                <a:lnTo>
                  <a:pt x="443" y="769"/>
                </a:lnTo>
                <a:lnTo>
                  <a:pt x="444" y="769"/>
                </a:lnTo>
                <a:lnTo>
                  <a:pt x="445" y="769"/>
                </a:lnTo>
                <a:lnTo>
                  <a:pt x="446" y="769"/>
                </a:lnTo>
                <a:lnTo>
                  <a:pt x="446" y="769"/>
                </a:lnTo>
                <a:lnTo>
                  <a:pt x="447" y="769"/>
                </a:lnTo>
                <a:lnTo>
                  <a:pt x="448" y="769"/>
                </a:lnTo>
                <a:lnTo>
                  <a:pt x="449" y="770"/>
                </a:lnTo>
                <a:lnTo>
                  <a:pt x="449" y="770"/>
                </a:lnTo>
                <a:lnTo>
                  <a:pt x="450" y="770"/>
                </a:lnTo>
                <a:lnTo>
                  <a:pt x="451" y="771"/>
                </a:lnTo>
                <a:lnTo>
                  <a:pt x="452" y="771"/>
                </a:lnTo>
                <a:lnTo>
                  <a:pt x="453" y="771"/>
                </a:lnTo>
                <a:lnTo>
                  <a:pt x="453" y="771"/>
                </a:lnTo>
                <a:lnTo>
                  <a:pt x="454" y="771"/>
                </a:lnTo>
                <a:lnTo>
                  <a:pt x="455" y="770"/>
                </a:lnTo>
                <a:lnTo>
                  <a:pt x="456" y="770"/>
                </a:lnTo>
                <a:lnTo>
                  <a:pt x="457" y="770"/>
                </a:lnTo>
                <a:lnTo>
                  <a:pt x="457" y="770"/>
                </a:lnTo>
                <a:lnTo>
                  <a:pt x="458" y="769"/>
                </a:lnTo>
                <a:lnTo>
                  <a:pt x="459" y="769"/>
                </a:lnTo>
                <a:lnTo>
                  <a:pt x="460" y="769"/>
                </a:lnTo>
                <a:lnTo>
                  <a:pt x="460" y="770"/>
                </a:lnTo>
                <a:lnTo>
                  <a:pt x="461" y="770"/>
                </a:lnTo>
                <a:lnTo>
                  <a:pt x="462" y="770"/>
                </a:lnTo>
                <a:lnTo>
                  <a:pt x="463" y="766"/>
                </a:lnTo>
                <a:lnTo>
                  <a:pt x="464" y="762"/>
                </a:lnTo>
                <a:lnTo>
                  <a:pt x="464" y="759"/>
                </a:lnTo>
                <a:lnTo>
                  <a:pt x="465" y="758"/>
                </a:lnTo>
                <a:lnTo>
                  <a:pt x="466" y="758"/>
                </a:lnTo>
                <a:lnTo>
                  <a:pt x="467" y="759"/>
                </a:lnTo>
                <a:lnTo>
                  <a:pt x="468" y="759"/>
                </a:lnTo>
                <a:lnTo>
                  <a:pt x="468" y="763"/>
                </a:lnTo>
                <a:lnTo>
                  <a:pt x="469" y="768"/>
                </a:lnTo>
                <a:lnTo>
                  <a:pt x="470" y="771"/>
                </a:lnTo>
                <a:lnTo>
                  <a:pt x="471" y="772"/>
                </a:lnTo>
                <a:lnTo>
                  <a:pt x="471" y="773"/>
                </a:lnTo>
                <a:lnTo>
                  <a:pt x="472" y="773"/>
                </a:lnTo>
                <a:lnTo>
                  <a:pt x="473" y="773"/>
                </a:lnTo>
                <a:lnTo>
                  <a:pt x="474" y="773"/>
                </a:lnTo>
                <a:lnTo>
                  <a:pt x="475" y="773"/>
                </a:lnTo>
                <a:lnTo>
                  <a:pt x="475" y="773"/>
                </a:lnTo>
                <a:lnTo>
                  <a:pt x="476" y="773"/>
                </a:lnTo>
                <a:lnTo>
                  <a:pt x="477" y="773"/>
                </a:lnTo>
                <a:lnTo>
                  <a:pt x="478" y="773"/>
                </a:lnTo>
                <a:lnTo>
                  <a:pt x="479" y="773"/>
                </a:lnTo>
                <a:lnTo>
                  <a:pt x="479" y="773"/>
                </a:lnTo>
                <a:lnTo>
                  <a:pt x="480" y="773"/>
                </a:lnTo>
                <a:lnTo>
                  <a:pt x="481" y="772"/>
                </a:lnTo>
                <a:lnTo>
                  <a:pt x="482" y="771"/>
                </a:lnTo>
                <a:lnTo>
                  <a:pt x="482" y="768"/>
                </a:lnTo>
                <a:lnTo>
                  <a:pt x="483" y="765"/>
                </a:lnTo>
                <a:lnTo>
                  <a:pt x="484" y="763"/>
                </a:lnTo>
                <a:lnTo>
                  <a:pt x="484" y="760"/>
                </a:lnTo>
                <a:lnTo>
                  <a:pt x="485" y="757"/>
                </a:lnTo>
                <a:lnTo>
                  <a:pt x="485" y="754"/>
                </a:lnTo>
                <a:lnTo>
                  <a:pt x="486" y="752"/>
                </a:lnTo>
                <a:lnTo>
                  <a:pt x="486" y="751"/>
                </a:lnTo>
                <a:lnTo>
                  <a:pt x="487" y="751"/>
                </a:lnTo>
                <a:lnTo>
                  <a:pt x="487" y="749"/>
                </a:lnTo>
                <a:lnTo>
                  <a:pt x="488" y="749"/>
                </a:lnTo>
              </a:path>
            </a:pathLst>
          </a:custGeom>
          <a:solidFill>
            <a:schemeClr val="accent3"/>
          </a:solidFill>
          <a:ln w="635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749" dirty="0">
              <a:latin typeface="PT Serif" panose="020A0603040505020204" pitchFamily="18" charset="0"/>
            </a:endParaRPr>
          </a:p>
        </p:txBody>
      </p:sp>
      <p:sp>
        <p:nvSpPr>
          <p:cNvPr id="8" name="Freeform 245">
            <a:extLst>
              <a:ext uri="{FF2B5EF4-FFF2-40B4-BE49-F238E27FC236}">
                <a16:creationId xmlns:a16="http://schemas.microsoft.com/office/drawing/2014/main" id="{5BBB6708-9453-4223-85AF-BDFF9FD0601E}"/>
              </a:ext>
            </a:extLst>
          </p:cNvPr>
          <p:cNvSpPr>
            <a:spLocks/>
          </p:cNvSpPr>
          <p:nvPr/>
        </p:nvSpPr>
        <p:spPr bwMode="auto">
          <a:xfrm>
            <a:off x="7126749" y="2199794"/>
            <a:ext cx="1180022" cy="558435"/>
          </a:xfrm>
          <a:custGeom>
            <a:avLst/>
            <a:gdLst>
              <a:gd name="T0" fmla="*/ 7 w 488"/>
              <a:gd name="T1" fmla="*/ 754 h 773"/>
              <a:gd name="T2" fmla="*/ 15 w 488"/>
              <a:gd name="T3" fmla="*/ 755 h 773"/>
              <a:gd name="T4" fmla="*/ 22 w 488"/>
              <a:gd name="T5" fmla="*/ 740 h 773"/>
              <a:gd name="T6" fmla="*/ 30 w 488"/>
              <a:gd name="T7" fmla="*/ 754 h 773"/>
              <a:gd name="T8" fmla="*/ 38 w 488"/>
              <a:gd name="T9" fmla="*/ 752 h 773"/>
              <a:gd name="T10" fmla="*/ 46 w 488"/>
              <a:gd name="T11" fmla="*/ 749 h 773"/>
              <a:gd name="T12" fmla="*/ 54 w 488"/>
              <a:gd name="T13" fmla="*/ 751 h 773"/>
              <a:gd name="T14" fmla="*/ 62 w 488"/>
              <a:gd name="T15" fmla="*/ 749 h 773"/>
              <a:gd name="T16" fmla="*/ 69 w 488"/>
              <a:gd name="T17" fmla="*/ 748 h 773"/>
              <a:gd name="T18" fmla="*/ 77 w 488"/>
              <a:gd name="T19" fmla="*/ 717 h 773"/>
              <a:gd name="T20" fmla="*/ 84 w 488"/>
              <a:gd name="T21" fmla="*/ 746 h 773"/>
              <a:gd name="T22" fmla="*/ 92 w 488"/>
              <a:gd name="T23" fmla="*/ 744 h 773"/>
              <a:gd name="T24" fmla="*/ 99 w 488"/>
              <a:gd name="T25" fmla="*/ 746 h 773"/>
              <a:gd name="T26" fmla="*/ 107 w 488"/>
              <a:gd name="T27" fmla="*/ 745 h 773"/>
              <a:gd name="T28" fmla="*/ 115 w 488"/>
              <a:gd name="T29" fmla="*/ 745 h 773"/>
              <a:gd name="T30" fmla="*/ 123 w 488"/>
              <a:gd name="T31" fmla="*/ 743 h 773"/>
              <a:gd name="T32" fmla="*/ 130 w 488"/>
              <a:gd name="T33" fmla="*/ 704 h 773"/>
              <a:gd name="T34" fmla="*/ 138 w 488"/>
              <a:gd name="T35" fmla="*/ 705 h 773"/>
              <a:gd name="T36" fmla="*/ 146 w 488"/>
              <a:gd name="T37" fmla="*/ 755 h 773"/>
              <a:gd name="T38" fmla="*/ 154 w 488"/>
              <a:gd name="T39" fmla="*/ 741 h 773"/>
              <a:gd name="T40" fmla="*/ 161 w 488"/>
              <a:gd name="T41" fmla="*/ 742 h 773"/>
              <a:gd name="T42" fmla="*/ 169 w 488"/>
              <a:gd name="T43" fmla="*/ 738 h 773"/>
              <a:gd name="T44" fmla="*/ 176 w 488"/>
              <a:gd name="T45" fmla="*/ 741 h 773"/>
              <a:gd name="T46" fmla="*/ 184 w 488"/>
              <a:gd name="T47" fmla="*/ 700 h 773"/>
              <a:gd name="T48" fmla="*/ 191 w 488"/>
              <a:gd name="T49" fmla="*/ 679 h 773"/>
              <a:gd name="T50" fmla="*/ 199 w 488"/>
              <a:gd name="T51" fmla="*/ 726 h 773"/>
              <a:gd name="T52" fmla="*/ 206 w 488"/>
              <a:gd name="T53" fmla="*/ 736 h 773"/>
              <a:gd name="T54" fmla="*/ 214 w 488"/>
              <a:gd name="T55" fmla="*/ 650 h 773"/>
              <a:gd name="T56" fmla="*/ 221 w 488"/>
              <a:gd name="T57" fmla="*/ 731 h 773"/>
              <a:gd name="T58" fmla="*/ 229 w 488"/>
              <a:gd name="T59" fmla="*/ 717 h 773"/>
              <a:gd name="T60" fmla="*/ 236 w 488"/>
              <a:gd name="T61" fmla="*/ 715 h 773"/>
              <a:gd name="T62" fmla="*/ 244 w 488"/>
              <a:gd name="T63" fmla="*/ 727 h 773"/>
              <a:gd name="T64" fmla="*/ 251 w 488"/>
              <a:gd name="T65" fmla="*/ 504 h 773"/>
              <a:gd name="T66" fmla="*/ 259 w 488"/>
              <a:gd name="T67" fmla="*/ 636 h 773"/>
              <a:gd name="T68" fmla="*/ 266 w 488"/>
              <a:gd name="T69" fmla="*/ 662 h 773"/>
              <a:gd name="T70" fmla="*/ 274 w 488"/>
              <a:gd name="T71" fmla="*/ 713 h 773"/>
              <a:gd name="T72" fmla="*/ 281 w 488"/>
              <a:gd name="T73" fmla="*/ 280 h 773"/>
              <a:gd name="T74" fmla="*/ 289 w 488"/>
              <a:gd name="T75" fmla="*/ 690 h 773"/>
              <a:gd name="T76" fmla="*/ 296 w 488"/>
              <a:gd name="T77" fmla="*/ 548 h 773"/>
              <a:gd name="T78" fmla="*/ 304 w 488"/>
              <a:gd name="T79" fmla="*/ 627 h 773"/>
              <a:gd name="T80" fmla="*/ 311 w 488"/>
              <a:gd name="T81" fmla="*/ 713 h 773"/>
              <a:gd name="T82" fmla="*/ 319 w 488"/>
              <a:gd name="T83" fmla="*/ 727 h 773"/>
              <a:gd name="T84" fmla="*/ 326 w 488"/>
              <a:gd name="T85" fmla="*/ 732 h 773"/>
              <a:gd name="T86" fmla="*/ 334 w 488"/>
              <a:gd name="T87" fmla="*/ 655 h 773"/>
              <a:gd name="T88" fmla="*/ 341 w 488"/>
              <a:gd name="T89" fmla="*/ 643 h 773"/>
              <a:gd name="T90" fmla="*/ 349 w 488"/>
              <a:gd name="T91" fmla="*/ 719 h 773"/>
              <a:gd name="T92" fmla="*/ 356 w 488"/>
              <a:gd name="T93" fmla="*/ 689 h 773"/>
              <a:gd name="T94" fmla="*/ 364 w 488"/>
              <a:gd name="T95" fmla="*/ 729 h 773"/>
              <a:gd name="T96" fmla="*/ 372 w 488"/>
              <a:gd name="T97" fmla="*/ 627 h 773"/>
              <a:gd name="T98" fmla="*/ 379 w 488"/>
              <a:gd name="T99" fmla="*/ 733 h 773"/>
              <a:gd name="T100" fmla="*/ 387 w 488"/>
              <a:gd name="T101" fmla="*/ 734 h 773"/>
              <a:gd name="T102" fmla="*/ 394 w 488"/>
              <a:gd name="T103" fmla="*/ 736 h 773"/>
              <a:gd name="T104" fmla="*/ 402 w 488"/>
              <a:gd name="T105" fmla="*/ 736 h 773"/>
              <a:gd name="T106" fmla="*/ 409 w 488"/>
              <a:gd name="T107" fmla="*/ 738 h 773"/>
              <a:gd name="T108" fmla="*/ 417 w 488"/>
              <a:gd name="T109" fmla="*/ 733 h 773"/>
              <a:gd name="T110" fmla="*/ 424 w 488"/>
              <a:gd name="T111" fmla="*/ 748 h 773"/>
              <a:gd name="T112" fmla="*/ 432 w 488"/>
              <a:gd name="T113" fmla="*/ 758 h 773"/>
              <a:gd name="T114" fmla="*/ 442 w 488"/>
              <a:gd name="T115" fmla="*/ 768 h 773"/>
              <a:gd name="T116" fmla="*/ 453 w 488"/>
              <a:gd name="T117" fmla="*/ 771 h 773"/>
              <a:gd name="T118" fmla="*/ 465 w 488"/>
              <a:gd name="T119" fmla="*/ 758 h 773"/>
              <a:gd name="T120" fmla="*/ 477 w 488"/>
              <a:gd name="T121" fmla="*/ 773 h 773"/>
              <a:gd name="T122" fmla="*/ 487 w 488"/>
              <a:gd name="T123" fmla="*/ 751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773">
                <a:moveTo>
                  <a:pt x="0" y="752"/>
                </a:moveTo>
                <a:lnTo>
                  <a:pt x="0" y="752"/>
                </a:lnTo>
                <a:lnTo>
                  <a:pt x="1" y="752"/>
                </a:lnTo>
                <a:lnTo>
                  <a:pt x="1" y="752"/>
                </a:lnTo>
                <a:lnTo>
                  <a:pt x="2" y="753"/>
                </a:lnTo>
                <a:lnTo>
                  <a:pt x="2" y="753"/>
                </a:lnTo>
                <a:lnTo>
                  <a:pt x="3" y="753"/>
                </a:lnTo>
                <a:lnTo>
                  <a:pt x="3" y="754"/>
                </a:lnTo>
                <a:lnTo>
                  <a:pt x="4" y="754"/>
                </a:lnTo>
                <a:lnTo>
                  <a:pt x="4" y="754"/>
                </a:lnTo>
                <a:lnTo>
                  <a:pt x="5" y="755"/>
                </a:lnTo>
                <a:lnTo>
                  <a:pt x="5" y="754"/>
                </a:lnTo>
                <a:lnTo>
                  <a:pt x="6" y="754"/>
                </a:lnTo>
                <a:lnTo>
                  <a:pt x="6" y="754"/>
                </a:lnTo>
                <a:lnTo>
                  <a:pt x="7" y="754"/>
                </a:lnTo>
                <a:lnTo>
                  <a:pt x="7" y="754"/>
                </a:lnTo>
                <a:lnTo>
                  <a:pt x="8" y="753"/>
                </a:lnTo>
                <a:lnTo>
                  <a:pt x="8" y="754"/>
                </a:lnTo>
                <a:lnTo>
                  <a:pt x="9" y="754"/>
                </a:lnTo>
                <a:lnTo>
                  <a:pt x="9" y="753"/>
                </a:lnTo>
                <a:lnTo>
                  <a:pt x="10" y="753"/>
                </a:lnTo>
                <a:lnTo>
                  <a:pt x="10" y="753"/>
                </a:lnTo>
                <a:lnTo>
                  <a:pt x="11" y="753"/>
                </a:lnTo>
                <a:lnTo>
                  <a:pt x="11" y="753"/>
                </a:lnTo>
                <a:lnTo>
                  <a:pt x="12" y="753"/>
                </a:lnTo>
                <a:lnTo>
                  <a:pt x="12" y="753"/>
                </a:lnTo>
                <a:lnTo>
                  <a:pt x="13" y="754"/>
                </a:lnTo>
                <a:lnTo>
                  <a:pt x="13" y="754"/>
                </a:lnTo>
                <a:lnTo>
                  <a:pt x="14" y="754"/>
                </a:lnTo>
                <a:lnTo>
                  <a:pt x="15" y="755"/>
                </a:lnTo>
                <a:lnTo>
                  <a:pt x="15" y="754"/>
                </a:lnTo>
                <a:lnTo>
                  <a:pt x="16" y="754"/>
                </a:lnTo>
                <a:lnTo>
                  <a:pt x="16" y="754"/>
                </a:lnTo>
                <a:lnTo>
                  <a:pt x="17" y="754"/>
                </a:lnTo>
                <a:lnTo>
                  <a:pt x="17" y="754"/>
                </a:lnTo>
                <a:lnTo>
                  <a:pt x="18" y="754"/>
                </a:lnTo>
                <a:lnTo>
                  <a:pt x="18" y="753"/>
                </a:lnTo>
                <a:lnTo>
                  <a:pt x="19" y="752"/>
                </a:lnTo>
                <a:lnTo>
                  <a:pt x="19" y="750"/>
                </a:lnTo>
                <a:lnTo>
                  <a:pt x="20" y="748"/>
                </a:lnTo>
                <a:lnTo>
                  <a:pt x="20" y="745"/>
                </a:lnTo>
                <a:lnTo>
                  <a:pt x="21" y="742"/>
                </a:lnTo>
                <a:lnTo>
                  <a:pt x="21" y="740"/>
                </a:lnTo>
                <a:lnTo>
                  <a:pt x="22" y="740"/>
                </a:lnTo>
                <a:lnTo>
                  <a:pt x="22" y="740"/>
                </a:lnTo>
                <a:lnTo>
                  <a:pt x="23" y="741"/>
                </a:lnTo>
                <a:lnTo>
                  <a:pt x="23" y="742"/>
                </a:lnTo>
                <a:lnTo>
                  <a:pt x="24" y="744"/>
                </a:lnTo>
                <a:lnTo>
                  <a:pt x="24" y="748"/>
                </a:lnTo>
                <a:lnTo>
                  <a:pt x="25" y="750"/>
                </a:lnTo>
                <a:lnTo>
                  <a:pt x="25" y="753"/>
                </a:lnTo>
                <a:lnTo>
                  <a:pt x="26" y="755"/>
                </a:lnTo>
                <a:lnTo>
                  <a:pt x="26" y="757"/>
                </a:lnTo>
                <a:lnTo>
                  <a:pt x="27" y="758"/>
                </a:lnTo>
                <a:lnTo>
                  <a:pt x="27" y="758"/>
                </a:lnTo>
                <a:lnTo>
                  <a:pt x="28" y="758"/>
                </a:lnTo>
                <a:lnTo>
                  <a:pt x="29" y="757"/>
                </a:lnTo>
                <a:lnTo>
                  <a:pt x="29" y="755"/>
                </a:lnTo>
                <a:lnTo>
                  <a:pt x="30" y="754"/>
                </a:lnTo>
                <a:lnTo>
                  <a:pt x="30" y="754"/>
                </a:lnTo>
                <a:lnTo>
                  <a:pt x="31" y="753"/>
                </a:lnTo>
                <a:lnTo>
                  <a:pt x="31" y="753"/>
                </a:lnTo>
                <a:lnTo>
                  <a:pt x="32" y="753"/>
                </a:lnTo>
                <a:lnTo>
                  <a:pt x="32" y="753"/>
                </a:lnTo>
                <a:lnTo>
                  <a:pt x="33" y="754"/>
                </a:lnTo>
                <a:lnTo>
                  <a:pt x="33" y="754"/>
                </a:lnTo>
                <a:lnTo>
                  <a:pt x="34" y="754"/>
                </a:lnTo>
                <a:lnTo>
                  <a:pt x="34" y="754"/>
                </a:lnTo>
                <a:lnTo>
                  <a:pt x="35" y="754"/>
                </a:lnTo>
                <a:lnTo>
                  <a:pt x="36" y="753"/>
                </a:lnTo>
                <a:lnTo>
                  <a:pt x="36" y="753"/>
                </a:lnTo>
                <a:lnTo>
                  <a:pt x="37" y="753"/>
                </a:lnTo>
                <a:lnTo>
                  <a:pt x="37" y="753"/>
                </a:lnTo>
                <a:lnTo>
                  <a:pt x="38" y="753"/>
                </a:lnTo>
                <a:lnTo>
                  <a:pt x="38" y="752"/>
                </a:lnTo>
                <a:lnTo>
                  <a:pt x="39" y="752"/>
                </a:lnTo>
                <a:lnTo>
                  <a:pt x="39" y="753"/>
                </a:lnTo>
                <a:lnTo>
                  <a:pt x="40" y="752"/>
                </a:lnTo>
                <a:lnTo>
                  <a:pt x="40" y="752"/>
                </a:lnTo>
                <a:lnTo>
                  <a:pt x="41" y="752"/>
                </a:lnTo>
                <a:lnTo>
                  <a:pt x="41" y="751"/>
                </a:lnTo>
                <a:lnTo>
                  <a:pt x="42" y="751"/>
                </a:lnTo>
                <a:lnTo>
                  <a:pt x="42" y="750"/>
                </a:lnTo>
                <a:lnTo>
                  <a:pt x="43" y="749"/>
                </a:lnTo>
                <a:lnTo>
                  <a:pt x="43" y="750"/>
                </a:lnTo>
                <a:lnTo>
                  <a:pt x="44" y="749"/>
                </a:lnTo>
                <a:lnTo>
                  <a:pt x="44" y="749"/>
                </a:lnTo>
                <a:lnTo>
                  <a:pt x="45" y="748"/>
                </a:lnTo>
                <a:lnTo>
                  <a:pt x="45" y="749"/>
                </a:lnTo>
                <a:lnTo>
                  <a:pt x="46" y="749"/>
                </a:lnTo>
                <a:lnTo>
                  <a:pt x="46" y="750"/>
                </a:lnTo>
                <a:lnTo>
                  <a:pt x="47" y="750"/>
                </a:lnTo>
                <a:lnTo>
                  <a:pt x="47" y="751"/>
                </a:lnTo>
                <a:lnTo>
                  <a:pt x="48" y="751"/>
                </a:lnTo>
                <a:lnTo>
                  <a:pt x="49" y="751"/>
                </a:lnTo>
                <a:lnTo>
                  <a:pt x="49" y="751"/>
                </a:lnTo>
                <a:lnTo>
                  <a:pt x="50" y="751"/>
                </a:lnTo>
                <a:lnTo>
                  <a:pt x="50" y="751"/>
                </a:lnTo>
                <a:lnTo>
                  <a:pt x="51" y="751"/>
                </a:lnTo>
                <a:lnTo>
                  <a:pt x="51" y="751"/>
                </a:lnTo>
                <a:lnTo>
                  <a:pt x="52" y="751"/>
                </a:lnTo>
                <a:lnTo>
                  <a:pt x="52" y="751"/>
                </a:lnTo>
                <a:lnTo>
                  <a:pt x="53" y="751"/>
                </a:lnTo>
                <a:lnTo>
                  <a:pt x="53" y="751"/>
                </a:lnTo>
                <a:lnTo>
                  <a:pt x="54" y="751"/>
                </a:lnTo>
                <a:lnTo>
                  <a:pt x="54" y="751"/>
                </a:lnTo>
                <a:lnTo>
                  <a:pt x="55" y="752"/>
                </a:lnTo>
                <a:lnTo>
                  <a:pt x="55" y="751"/>
                </a:lnTo>
                <a:lnTo>
                  <a:pt x="56" y="752"/>
                </a:lnTo>
                <a:lnTo>
                  <a:pt x="56" y="752"/>
                </a:lnTo>
                <a:lnTo>
                  <a:pt x="57" y="752"/>
                </a:lnTo>
                <a:lnTo>
                  <a:pt x="57" y="753"/>
                </a:lnTo>
                <a:lnTo>
                  <a:pt x="58" y="752"/>
                </a:lnTo>
                <a:lnTo>
                  <a:pt x="58" y="751"/>
                </a:lnTo>
                <a:lnTo>
                  <a:pt x="59" y="752"/>
                </a:lnTo>
                <a:lnTo>
                  <a:pt x="59" y="751"/>
                </a:lnTo>
                <a:lnTo>
                  <a:pt x="60" y="750"/>
                </a:lnTo>
                <a:lnTo>
                  <a:pt x="60" y="750"/>
                </a:lnTo>
                <a:lnTo>
                  <a:pt x="61" y="749"/>
                </a:lnTo>
                <a:lnTo>
                  <a:pt x="62" y="749"/>
                </a:lnTo>
                <a:lnTo>
                  <a:pt x="62" y="749"/>
                </a:lnTo>
                <a:lnTo>
                  <a:pt x="63" y="749"/>
                </a:lnTo>
                <a:lnTo>
                  <a:pt x="63" y="748"/>
                </a:lnTo>
                <a:lnTo>
                  <a:pt x="64" y="747"/>
                </a:lnTo>
                <a:lnTo>
                  <a:pt x="64" y="747"/>
                </a:lnTo>
                <a:lnTo>
                  <a:pt x="65" y="746"/>
                </a:lnTo>
                <a:lnTo>
                  <a:pt x="65" y="746"/>
                </a:lnTo>
                <a:lnTo>
                  <a:pt x="66" y="746"/>
                </a:lnTo>
                <a:lnTo>
                  <a:pt x="66" y="745"/>
                </a:lnTo>
                <a:lnTo>
                  <a:pt x="67" y="746"/>
                </a:lnTo>
                <a:lnTo>
                  <a:pt x="67" y="746"/>
                </a:lnTo>
                <a:lnTo>
                  <a:pt x="68" y="746"/>
                </a:lnTo>
                <a:lnTo>
                  <a:pt x="68" y="747"/>
                </a:lnTo>
                <a:lnTo>
                  <a:pt x="69" y="747"/>
                </a:lnTo>
                <a:lnTo>
                  <a:pt x="69" y="748"/>
                </a:lnTo>
                <a:lnTo>
                  <a:pt x="70" y="748"/>
                </a:lnTo>
                <a:lnTo>
                  <a:pt x="70" y="748"/>
                </a:lnTo>
                <a:lnTo>
                  <a:pt x="71" y="748"/>
                </a:lnTo>
                <a:lnTo>
                  <a:pt x="71" y="747"/>
                </a:lnTo>
                <a:lnTo>
                  <a:pt x="72" y="747"/>
                </a:lnTo>
                <a:lnTo>
                  <a:pt x="72" y="745"/>
                </a:lnTo>
                <a:lnTo>
                  <a:pt x="73" y="743"/>
                </a:lnTo>
                <a:lnTo>
                  <a:pt x="73" y="738"/>
                </a:lnTo>
                <a:lnTo>
                  <a:pt x="74" y="735"/>
                </a:lnTo>
                <a:lnTo>
                  <a:pt x="74" y="729"/>
                </a:lnTo>
                <a:lnTo>
                  <a:pt x="75" y="725"/>
                </a:lnTo>
                <a:lnTo>
                  <a:pt x="75" y="720"/>
                </a:lnTo>
                <a:lnTo>
                  <a:pt x="76" y="716"/>
                </a:lnTo>
                <a:lnTo>
                  <a:pt x="76" y="715"/>
                </a:lnTo>
                <a:lnTo>
                  <a:pt x="77" y="717"/>
                </a:lnTo>
                <a:lnTo>
                  <a:pt x="77" y="718"/>
                </a:lnTo>
                <a:lnTo>
                  <a:pt x="78" y="723"/>
                </a:lnTo>
                <a:lnTo>
                  <a:pt x="78" y="727"/>
                </a:lnTo>
                <a:lnTo>
                  <a:pt x="79" y="731"/>
                </a:lnTo>
                <a:lnTo>
                  <a:pt x="79" y="736"/>
                </a:lnTo>
                <a:lnTo>
                  <a:pt x="80" y="740"/>
                </a:lnTo>
                <a:lnTo>
                  <a:pt x="80" y="743"/>
                </a:lnTo>
                <a:lnTo>
                  <a:pt x="81" y="746"/>
                </a:lnTo>
                <a:lnTo>
                  <a:pt x="81" y="747"/>
                </a:lnTo>
                <a:lnTo>
                  <a:pt x="82" y="747"/>
                </a:lnTo>
                <a:lnTo>
                  <a:pt x="82" y="747"/>
                </a:lnTo>
                <a:lnTo>
                  <a:pt x="83" y="747"/>
                </a:lnTo>
                <a:lnTo>
                  <a:pt x="83" y="747"/>
                </a:lnTo>
                <a:lnTo>
                  <a:pt x="84" y="746"/>
                </a:lnTo>
                <a:lnTo>
                  <a:pt x="84" y="746"/>
                </a:lnTo>
                <a:lnTo>
                  <a:pt x="85" y="745"/>
                </a:lnTo>
                <a:lnTo>
                  <a:pt x="85" y="744"/>
                </a:lnTo>
                <a:lnTo>
                  <a:pt x="86" y="743"/>
                </a:lnTo>
                <a:lnTo>
                  <a:pt x="86" y="742"/>
                </a:lnTo>
                <a:lnTo>
                  <a:pt x="87" y="741"/>
                </a:lnTo>
                <a:lnTo>
                  <a:pt x="87" y="741"/>
                </a:lnTo>
                <a:lnTo>
                  <a:pt x="88" y="740"/>
                </a:lnTo>
                <a:lnTo>
                  <a:pt x="88" y="740"/>
                </a:lnTo>
                <a:lnTo>
                  <a:pt x="89" y="741"/>
                </a:lnTo>
                <a:lnTo>
                  <a:pt x="89" y="742"/>
                </a:lnTo>
                <a:lnTo>
                  <a:pt x="90" y="742"/>
                </a:lnTo>
                <a:lnTo>
                  <a:pt x="90" y="743"/>
                </a:lnTo>
                <a:lnTo>
                  <a:pt x="91" y="743"/>
                </a:lnTo>
                <a:lnTo>
                  <a:pt x="91" y="744"/>
                </a:lnTo>
                <a:lnTo>
                  <a:pt x="92" y="744"/>
                </a:lnTo>
                <a:lnTo>
                  <a:pt x="92" y="745"/>
                </a:lnTo>
                <a:lnTo>
                  <a:pt x="93" y="746"/>
                </a:lnTo>
                <a:lnTo>
                  <a:pt x="93" y="746"/>
                </a:lnTo>
                <a:lnTo>
                  <a:pt x="94" y="746"/>
                </a:lnTo>
                <a:lnTo>
                  <a:pt x="94" y="747"/>
                </a:lnTo>
                <a:lnTo>
                  <a:pt x="95" y="748"/>
                </a:lnTo>
                <a:lnTo>
                  <a:pt x="95" y="747"/>
                </a:lnTo>
                <a:lnTo>
                  <a:pt x="96" y="747"/>
                </a:lnTo>
                <a:lnTo>
                  <a:pt x="96" y="747"/>
                </a:lnTo>
                <a:lnTo>
                  <a:pt x="97" y="747"/>
                </a:lnTo>
                <a:lnTo>
                  <a:pt x="97" y="747"/>
                </a:lnTo>
                <a:lnTo>
                  <a:pt x="98" y="746"/>
                </a:lnTo>
                <a:lnTo>
                  <a:pt x="98" y="745"/>
                </a:lnTo>
                <a:lnTo>
                  <a:pt x="99" y="746"/>
                </a:lnTo>
                <a:lnTo>
                  <a:pt x="99" y="746"/>
                </a:lnTo>
                <a:lnTo>
                  <a:pt x="100" y="747"/>
                </a:lnTo>
                <a:lnTo>
                  <a:pt x="100" y="748"/>
                </a:lnTo>
                <a:lnTo>
                  <a:pt x="101" y="748"/>
                </a:lnTo>
                <a:lnTo>
                  <a:pt x="102" y="749"/>
                </a:lnTo>
                <a:lnTo>
                  <a:pt x="102" y="751"/>
                </a:lnTo>
                <a:lnTo>
                  <a:pt x="103" y="751"/>
                </a:lnTo>
                <a:lnTo>
                  <a:pt x="103" y="751"/>
                </a:lnTo>
                <a:lnTo>
                  <a:pt x="104" y="750"/>
                </a:lnTo>
                <a:lnTo>
                  <a:pt x="104" y="750"/>
                </a:lnTo>
                <a:lnTo>
                  <a:pt x="105" y="749"/>
                </a:lnTo>
                <a:lnTo>
                  <a:pt x="105" y="748"/>
                </a:lnTo>
                <a:lnTo>
                  <a:pt x="106" y="746"/>
                </a:lnTo>
                <a:lnTo>
                  <a:pt x="106" y="746"/>
                </a:lnTo>
                <a:lnTo>
                  <a:pt x="107" y="745"/>
                </a:lnTo>
                <a:lnTo>
                  <a:pt x="107" y="745"/>
                </a:lnTo>
                <a:lnTo>
                  <a:pt x="108" y="745"/>
                </a:lnTo>
                <a:lnTo>
                  <a:pt x="108" y="745"/>
                </a:lnTo>
                <a:lnTo>
                  <a:pt x="109" y="746"/>
                </a:lnTo>
                <a:lnTo>
                  <a:pt x="110" y="746"/>
                </a:lnTo>
                <a:lnTo>
                  <a:pt x="110" y="746"/>
                </a:lnTo>
                <a:lnTo>
                  <a:pt x="111" y="745"/>
                </a:lnTo>
                <a:lnTo>
                  <a:pt x="111" y="745"/>
                </a:lnTo>
                <a:lnTo>
                  <a:pt x="112" y="745"/>
                </a:lnTo>
                <a:lnTo>
                  <a:pt x="112" y="745"/>
                </a:lnTo>
                <a:lnTo>
                  <a:pt x="113" y="745"/>
                </a:lnTo>
                <a:lnTo>
                  <a:pt x="113" y="744"/>
                </a:lnTo>
                <a:lnTo>
                  <a:pt x="114" y="744"/>
                </a:lnTo>
                <a:lnTo>
                  <a:pt x="114" y="745"/>
                </a:lnTo>
                <a:lnTo>
                  <a:pt x="115" y="745"/>
                </a:lnTo>
                <a:lnTo>
                  <a:pt x="115" y="745"/>
                </a:lnTo>
                <a:lnTo>
                  <a:pt x="116" y="744"/>
                </a:lnTo>
                <a:lnTo>
                  <a:pt x="116" y="744"/>
                </a:lnTo>
                <a:lnTo>
                  <a:pt x="117" y="744"/>
                </a:lnTo>
                <a:lnTo>
                  <a:pt x="117" y="743"/>
                </a:lnTo>
                <a:lnTo>
                  <a:pt x="118" y="742"/>
                </a:lnTo>
                <a:lnTo>
                  <a:pt x="118" y="741"/>
                </a:lnTo>
                <a:lnTo>
                  <a:pt x="119" y="741"/>
                </a:lnTo>
                <a:lnTo>
                  <a:pt x="119" y="741"/>
                </a:lnTo>
                <a:lnTo>
                  <a:pt x="120" y="742"/>
                </a:lnTo>
                <a:lnTo>
                  <a:pt x="120" y="742"/>
                </a:lnTo>
                <a:lnTo>
                  <a:pt x="121" y="742"/>
                </a:lnTo>
                <a:lnTo>
                  <a:pt x="121" y="742"/>
                </a:lnTo>
                <a:lnTo>
                  <a:pt x="122" y="742"/>
                </a:lnTo>
                <a:lnTo>
                  <a:pt x="122" y="742"/>
                </a:lnTo>
                <a:lnTo>
                  <a:pt x="123" y="743"/>
                </a:lnTo>
                <a:lnTo>
                  <a:pt x="123" y="743"/>
                </a:lnTo>
                <a:lnTo>
                  <a:pt x="124" y="744"/>
                </a:lnTo>
                <a:lnTo>
                  <a:pt x="124" y="745"/>
                </a:lnTo>
                <a:lnTo>
                  <a:pt x="125" y="744"/>
                </a:lnTo>
                <a:lnTo>
                  <a:pt x="125" y="741"/>
                </a:lnTo>
                <a:lnTo>
                  <a:pt x="126" y="733"/>
                </a:lnTo>
                <a:lnTo>
                  <a:pt x="126" y="725"/>
                </a:lnTo>
                <a:lnTo>
                  <a:pt x="127" y="712"/>
                </a:lnTo>
                <a:lnTo>
                  <a:pt x="127" y="699"/>
                </a:lnTo>
                <a:lnTo>
                  <a:pt x="128" y="690"/>
                </a:lnTo>
                <a:lnTo>
                  <a:pt x="128" y="684"/>
                </a:lnTo>
                <a:lnTo>
                  <a:pt x="129" y="682"/>
                </a:lnTo>
                <a:lnTo>
                  <a:pt x="129" y="686"/>
                </a:lnTo>
                <a:lnTo>
                  <a:pt x="130" y="692"/>
                </a:lnTo>
                <a:lnTo>
                  <a:pt x="130" y="704"/>
                </a:lnTo>
                <a:lnTo>
                  <a:pt x="131" y="715"/>
                </a:lnTo>
                <a:lnTo>
                  <a:pt x="131" y="724"/>
                </a:lnTo>
                <a:lnTo>
                  <a:pt x="132" y="732"/>
                </a:lnTo>
                <a:lnTo>
                  <a:pt x="132" y="737"/>
                </a:lnTo>
                <a:lnTo>
                  <a:pt x="133" y="740"/>
                </a:lnTo>
                <a:lnTo>
                  <a:pt x="133" y="742"/>
                </a:lnTo>
                <a:lnTo>
                  <a:pt x="134" y="742"/>
                </a:lnTo>
                <a:lnTo>
                  <a:pt x="134" y="742"/>
                </a:lnTo>
                <a:lnTo>
                  <a:pt x="135" y="739"/>
                </a:lnTo>
                <a:lnTo>
                  <a:pt x="135" y="733"/>
                </a:lnTo>
                <a:lnTo>
                  <a:pt x="136" y="726"/>
                </a:lnTo>
                <a:lnTo>
                  <a:pt x="136" y="719"/>
                </a:lnTo>
                <a:lnTo>
                  <a:pt x="137" y="712"/>
                </a:lnTo>
                <a:lnTo>
                  <a:pt x="137" y="708"/>
                </a:lnTo>
                <a:lnTo>
                  <a:pt x="138" y="705"/>
                </a:lnTo>
                <a:lnTo>
                  <a:pt x="138" y="707"/>
                </a:lnTo>
                <a:lnTo>
                  <a:pt x="139" y="712"/>
                </a:lnTo>
                <a:lnTo>
                  <a:pt x="139" y="719"/>
                </a:lnTo>
                <a:lnTo>
                  <a:pt x="140" y="725"/>
                </a:lnTo>
                <a:lnTo>
                  <a:pt x="140" y="732"/>
                </a:lnTo>
                <a:lnTo>
                  <a:pt x="141" y="738"/>
                </a:lnTo>
                <a:lnTo>
                  <a:pt x="141" y="743"/>
                </a:lnTo>
                <a:lnTo>
                  <a:pt x="142" y="748"/>
                </a:lnTo>
                <a:lnTo>
                  <a:pt x="142" y="751"/>
                </a:lnTo>
                <a:lnTo>
                  <a:pt x="143" y="753"/>
                </a:lnTo>
                <a:lnTo>
                  <a:pt x="143" y="756"/>
                </a:lnTo>
                <a:lnTo>
                  <a:pt x="144" y="759"/>
                </a:lnTo>
                <a:lnTo>
                  <a:pt x="144" y="759"/>
                </a:lnTo>
                <a:lnTo>
                  <a:pt x="145" y="758"/>
                </a:lnTo>
                <a:lnTo>
                  <a:pt x="146" y="755"/>
                </a:lnTo>
                <a:lnTo>
                  <a:pt x="146" y="751"/>
                </a:lnTo>
                <a:lnTo>
                  <a:pt x="147" y="745"/>
                </a:lnTo>
                <a:lnTo>
                  <a:pt x="147" y="741"/>
                </a:lnTo>
                <a:lnTo>
                  <a:pt x="148" y="737"/>
                </a:lnTo>
                <a:lnTo>
                  <a:pt x="149" y="734"/>
                </a:lnTo>
                <a:lnTo>
                  <a:pt x="149" y="733"/>
                </a:lnTo>
                <a:lnTo>
                  <a:pt x="150" y="734"/>
                </a:lnTo>
                <a:lnTo>
                  <a:pt x="150" y="735"/>
                </a:lnTo>
                <a:lnTo>
                  <a:pt x="151" y="737"/>
                </a:lnTo>
                <a:lnTo>
                  <a:pt x="151" y="740"/>
                </a:lnTo>
                <a:lnTo>
                  <a:pt x="152" y="741"/>
                </a:lnTo>
                <a:lnTo>
                  <a:pt x="152" y="742"/>
                </a:lnTo>
                <a:lnTo>
                  <a:pt x="153" y="741"/>
                </a:lnTo>
                <a:lnTo>
                  <a:pt x="153" y="741"/>
                </a:lnTo>
                <a:lnTo>
                  <a:pt x="154" y="741"/>
                </a:lnTo>
                <a:lnTo>
                  <a:pt x="154" y="741"/>
                </a:lnTo>
                <a:lnTo>
                  <a:pt x="155" y="741"/>
                </a:lnTo>
                <a:lnTo>
                  <a:pt x="155" y="740"/>
                </a:lnTo>
                <a:lnTo>
                  <a:pt x="156" y="740"/>
                </a:lnTo>
                <a:lnTo>
                  <a:pt x="156" y="741"/>
                </a:lnTo>
                <a:lnTo>
                  <a:pt x="157" y="741"/>
                </a:lnTo>
                <a:lnTo>
                  <a:pt x="157" y="741"/>
                </a:lnTo>
                <a:lnTo>
                  <a:pt x="158" y="742"/>
                </a:lnTo>
                <a:lnTo>
                  <a:pt x="158" y="742"/>
                </a:lnTo>
                <a:lnTo>
                  <a:pt x="159" y="742"/>
                </a:lnTo>
                <a:lnTo>
                  <a:pt x="159" y="742"/>
                </a:lnTo>
                <a:lnTo>
                  <a:pt x="160" y="742"/>
                </a:lnTo>
                <a:lnTo>
                  <a:pt x="160" y="743"/>
                </a:lnTo>
                <a:lnTo>
                  <a:pt x="161" y="743"/>
                </a:lnTo>
                <a:lnTo>
                  <a:pt x="161" y="742"/>
                </a:lnTo>
                <a:lnTo>
                  <a:pt x="162" y="743"/>
                </a:lnTo>
                <a:lnTo>
                  <a:pt x="162" y="743"/>
                </a:lnTo>
                <a:lnTo>
                  <a:pt x="163" y="743"/>
                </a:lnTo>
                <a:lnTo>
                  <a:pt x="163" y="742"/>
                </a:lnTo>
                <a:lnTo>
                  <a:pt x="164" y="743"/>
                </a:lnTo>
                <a:lnTo>
                  <a:pt x="164" y="744"/>
                </a:lnTo>
                <a:lnTo>
                  <a:pt x="165" y="743"/>
                </a:lnTo>
                <a:lnTo>
                  <a:pt x="165" y="742"/>
                </a:lnTo>
                <a:lnTo>
                  <a:pt x="166" y="742"/>
                </a:lnTo>
                <a:lnTo>
                  <a:pt x="166" y="741"/>
                </a:lnTo>
                <a:lnTo>
                  <a:pt x="167" y="740"/>
                </a:lnTo>
                <a:lnTo>
                  <a:pt x="167" y="739"/>
                </a:lnTo>
                <a:lnTo>
                  <a:pt x="168" y="737"/>
                </a:lnTo>
                <a:lnTo>
                  <a:pt x="168" y="738"/>
                </a:lnTo>
                <a:lnTo>
                  <a:pt x="169" y="738"/>
                </a:lnTo>
                <a:lnTo>
                  <a:pt x="169" y="738"/>
                </a:lnTo>
                <a:lnTo>
                  <a:pt x="170" y="739"/>
                </a:lnTo>
                <a:lnTo>
                  <a:pt x="170" y="740"/>
                </a:lnTo>
                <a:lnTo>
                  <a:pt x="171" y="740"/>
                </a:lnTo>
                <a:lnTo>
                  <a:pt x="171" y="741"/>
                </a:lnTo>
                <a:lnTo>
                  <a:pt x="172" y="740"/>
                </a:lnTo>
                <a:lnTo>
                  <a:pt x="172" y="740"/>
                </a:lnTo>
                <a:lnTo>
                  <a:pt x="173" y="741"/>
                </a:lnTo>
                <a:lnTo>
                  <a:pt x="173" y="741"/>
                </a:lnTo>
                <a:lnTo>
                  <a:pt x="174" y="740"/>
                </a:lnTo>
                <a:lnTo>
                  <a:pt x="174" y="741"/>
                </a:lnTo>
                <a:lnTo>
                  <a:pt x="175" y="741"/>
                </a:lnTo>
                <a:lnTo>
                  <a:pt x="175" y="741"/>
                </a:lnTo>
                <a:lnTo>
                  <a:pt x="176" y="741"/>
                </a:lnTo>
                <a:lnTo>
                  <a:pt x="176" y="741"/>
                </a:lnTo>
                <a:lnTo>
                  <a:pt x="177" y="742"/>
                </a:lnTo>
                <a:lnTo>
                  <a:pt x="177" y="742"/>
                </a:lnTo>
                <a:lnTo>
                  <a:pt x="178" y="743"/>
                </a:lnTo>
                <a:lnTo>
                  <a:pt x="178" y="742"/>
                </a:lnTo>
                <a:lnTo>
                  <a:pt x="179" y="743"/>
                </a:lnTo>
                <a:lnTo>
                  <a:pt x="179" y="742"/>
                </a:lnTo>
                <a:lnTo>
                  <a:pt x="180" y="742"/>
                </a:lnTo>
                <a:lnTo>
                  <a:pt x="180" y="741"/>
                </a:lnTo>
                <a:lnTo>
                  <a:pt x="181" y="739"/>
                </a:lnTo>
                <a:lnTo>
                  <a:pt x="181" y="736"/>
                </a:lnTo>
                <a:lnTo>
                  <a:pt x="182" y="732"/>
                </a:lnTo>
                <a:lnTo>
                  <a:pt x="182" y="726"/>
                </a:lnTo>
                <a:lnTo>
                  <a:pt x="183" y="716"/>
                </a:lnTo>
                <a:lnTo>
                  <a:pt x="183" y="707"/>
                </a:lnTo>
                <a:lnTo>
                  <a:pt x="184" y="700"/>
                </a:lnTo>
                <a:lnTo>
                  <a:pt x="184" y="693"/>
                </a:lnTo>
                <a:lnTo>
                  <a:pt x="185" y="692"/>
                </a:lnTo>
                <a:lnTo>
                  <a:pt x="185" y="693"/>
                </a:lnTo>
                <a:lnTo>
                  <a:pt x="186" y="692"/>
                </a:lnTo>
                <a:lnTo>
                  <a:pt x="186" y="685"/>
                </a:lnTo>
                <a:lnTo>
                  <a:pt x="187" y="676"/>
                </a:lnTo>
                <a:lnTo>
                  <a:pt x="187" y="663"/>
                </a:lnTo>
                <a:lnTo>
                  <a:pt x="188" y="649"/>
                </a:lnTo>
                <a:lnTo>
                  <a:pt x="188" y="635"/>
                </a:lnTo>
                <a:lnTo>
                  <a:pt x="189" y="630"/>
                </a:lnTo>
                <a:lnTo>
                  <a:pt x="189" y="630"/>
                </a:lnTo>
                <a:lnTo>
                  <a:pt x="190" y="638"/>
                </a:lnTo>
                <a:lnTo>
                  <a:pt x="190" y="648"/>
                </a:lnTo>
                <a:lnTo>
                  <a:pt x="191" y="663"/>
                </a:lnTo>
                <a:lnTo>
                  <a:pt x="191" y="679"/>
                </a:lnTo>
                <a:lnTo>
                  <a:pt x="192" y="694"/>
                </a:lnTo>
                <a:lnTo>
                  <a:pt x="192" y="703"/>
                </a:lnTo>
                <a:lnTo>
                  <a:pt x="193" y="712"/>
                </a:lnTo>
                <a:lnTo>
                  <a:pt x="193" y="718"/>
                </a:lnTo>
                <a:lnTo>
                  <a:pt x="194" y="724"/>
                </a:lnTo>
                <a:lnTo>
                  <a:pt x="194" y="726"/>
                </a:lnTo>
                <a:lnTo>
                  <a:pt x="195" y="729"/>
                </a:lnTo>
                <a:lnTo>
                  <a:pt x="195" y="732"/>
                </a:lnTo>
                <a:lnTo>
                  <a:pt x="196" y="734"/>
                </a:lnTo>
                <a:lnTo>
                  <a:pt x="196" y="735"/>
                </a:lnTo>
                <a:lnTo>
                  <a:pt x="197" y="735"/>
                </a:lnTo>
                <a:lnTo>
                  <a:pt x="197" y="734"/>
                </a:lnTo>
                <a:lnTo>
                  <a:pt x="198" y="731"/>
                </a:lnTo>
                <a:lnTo>
                  <a:pt x="198" y="729"/>
                </a:lnTo>
                <a:lnTo>
                  <a:pt x="199" y="726"/>
                </a:lnTo>
                <a:lnTo>
                  <a:pt x="199" y="721"/>
                </a:lnTo>
                <a:lnTo>
                  <a:pt x="200" y="720"/>
                </a:lnTo>
                <a:lnTo>
                  <a:pt x="200" y="721"/>
                </a:lnTo>
                <a:lnTo>
                  <a:pt x="201" y="723"/>
                </a:lnTo>
                <a:lnTo>
                  <a:pt x="201" y="725"/>
                </a:lnTo>
                <a:lnTo>
                  <a:pt x="202" y="728"/>
                </a:lnTo>
                <a:lnTo>
                  <a:pt x="202" y="731"/>
                </a:lnTo>
                <a:lnTo>
                  <a:pt x="203" y="733"/>
                </a:lnTo>
                <a:lnTo>
                  <a:pt x="203" y="735"/>
                </a:lnTo>
                <a:lnTo>
                  <a:pt x="204" y="736"/>
                </a:lnTo>
                <a:lnTo>
                  <a:pt x="204" y="737"/>
                </a:lnTo>
                <a:lnTo>
                  <a:pt x="205" y="737"/>
                </a:lnTo>
                <a:lnTo>
                  <a:pt x="205" y="736"/>
                </a:lnTo>
                <a:lnTo>
                  <a:pt x="206" y="736"/>
                </a:lnTo>
                <a:lnTo>
                  <a:pt x="206" y="736"/>
                </a:lnTo>
                <a:lnTo>
                  <a:pt x="207" y="735"/>
                </a:lnTo>
                <a:lnTo>
                  <a:pt x="207" y="736"/>
                </a:lnTo>
                <a:lnTo>
                  <a:pt x="208" y="736"/>
                </a:lnTo>
                <a:lnTo>
                  <a:pt x="208" y="736"/>
                </a:lnTo>
                <a:lnTo>
                  <a:pt x="209" y="736"/>
                </a:lnTo>
                <a:lnTo>
                  <a:pt x="209" y="735"/>
                </a:lnTo>
                <a:lnTo>
                  <a:pt x="210" y="735"/>
                </a:lnTo>
                <a:lnTo>
                  <a:pt x="210" y="735"/>
                </a:lnTo>
                <a:lnTo>
                  <a:pt x="211" y="734"/>
                </a:lnTo>
                <a:lnTo>
                  <a:pt x="211" y="733"/>
                </a:lnTo>
                <a:lnTo>
                  <a:pt x="212" y="731"/>
                </a:lnTo>
                <a:lnTo>
                  <a:pt x="212" y="725"/>
                </a:lnTo>
                <a:lnTo>
                  <a:pt x="213" y="712"/>
                </a:lnTo>
                <a:lnTo>
                  <a:pt x="213" y="672"/>
                </a:lnTo>
                <a:lnTo>
                  <a:pt x="214" y="650"/>
                </a:lnTo>
                <a:lnTo>
                  <a:pt x="214" y="621"/>
                </a:lnTo>
                <a:lnTo>
                  <a:pt x="215" y="596"/>
                </a:lnTo>
                <a:lnTo>
                  <a:pt x="215" y="580"/>
                </a:lnTo>
                <a:lnTo>
                  <a:pt x="216" y="579"/>
                </a:lnTo>
                <a:lnTo>
                  <a:pt x="216" y="587"/>
                </a:lnTo>
                <a:lnTo>
                  <a:pt x="217" y="600"/>
                </a:lnTo>
                <a:lnTo>
                  <a:pt x="217" y="616"/>
                </a:lnTo>
                <a:lnTo>
                  <a:pt x="218" y="642"/>
                </a:lnTo>
                <a:lnTo>
                  <a:pt x="218" y="666"/>
                </a:lnTo>
                <a:lnTo>
                  <a:pt x="219" y="687"/>
                </a:lnTo>
                <a:lnTo>
                  <a:pt x="219" y="701"/>
                </a:lnTo>
                <a:lnTo>
                  <a:pt x="220" y="713"/>
                </a:lnTo>
                <a:lnTo>
                  <a:pt x="220" y="720"/>
                </a:lnTo>
                <a:lnTo>
                  <a:pt x="221" y="727"/>
                </a:lnTo>
                <a:lnTo>
                  <a:pt x="221" y="731"/>
                </a:lnTo>
                <a:lnTo>
                  <a:pt x="222" y="732"/>
                </a:lnTo>
                <a:lnTo>
                  <a:pt x="222" y="733"/>
                </a:lnTo>
                <a:lnTo>
                  <a:pt x="223" y="734"/>
                </a:lnTo>
                <a:lnTo>
                  <a:pt x="223" y="734"/>
                </a:lnTo>
                <a:lnTo>
                  <a:pt x="224" y="735"/>
                </a:lnTo>
                <a:lnTo>
                  <a:pt x="224" y="733"/>
                </a:lnTo>
                <a:lnTo>
                  <a:pt x="225" y="732"/>
                </a:lnTo>
                <a:lnTo>
                  <a:pt x="225" y="730"/>
                </a:lnTo>
                <a:lnTo>
                  <a:pt x="226" y="728"/>
                </a:lnTo>
                <a:lnTo>
                  <a:pt x="226" y="724"/>
                </a:lnTo>
                <a:lnTo>
                  <a:pt x="227" y="722"/>
                </a:lnTo>
                <a:lnTo>
                  <a:pt x="227" y="718"/>
                </a:lnTo>
                <a:lnTo>
                  <a:pt x="228" y="717"/>
                </a:lnTo>
                <a:lnTo>
                  <a:pt x="228" y="716"/>
                </a:lnTo>
                <a:lnTo>
                  <a:pt x="229" y="717"/>
                </a:lnTo>
                <a:lnTo>
                  <a:pt x="229" y="716"/>
                </a:lnTo>
                <a:lnTo>
                  <a:pt x="230" y="717"/>
                </a:lnTo>
                <a:lnTo>
                  <a:pt x="230" y="719"/>
                </a:lnTo>
                <a:lnTo>
                  <a:pt x="231" y="722"/>
                </a:lnTo>
                <a:lnTo>
                  <a:pt x="231" y="724"/>
                </a:lnTo>
                <a:lnTo>
                  <a:pt x="232" y="726"/>
                </a:lnTo>
                <a:lnTo>
                  <a:pt x="232" y="727"/>
                </a:lnTo>
                <a:lnTo>
                  <a:pt x="233" y="725"/>
                </a:lnTo>
                <a:lnTo>
                  <a:pt x="233" y="724"/>
                </a:lnTo>
                <a:lnTo>
                  <a:pt x="234" y="720"/>
                </a:lnTo>
                <a:lnTo>
                  <a:pt x="234" y="718"/>
                </a:lnTo>
                <a:lnTo>
                  <a:pt x="235" y="715"/>
                </a:lnTo>
                <a:lnTo>
                  <a:pt x="235" y="713"/>
                </a:lnTo>
                <a:lnTo>
                  <a:pt x="236" y="713"/>
                </a:lnTo>
                <a:lnTo>
                  <a:pt x="236" y="715"/>
                </a:lnTo>
                <a:lnTo>
                  <a:pt x="237" y="717"/>
                </a:lnTo>
                <a:lnTo>
                  <a:pt x="237" y="720"/>
                </a:lnTo>
                <a:lnTo>
                  <a:pt x="238" y="724"/>
                </a:lnTo>
                <a:lnTo>
                  <a:pt x="238" y="728"/>
                </a:lnTo>
                <a:lnTo>
                  <a:pt x="239" y="732"/>
                </a:lnTo>
                <a:lnTo>
                  <a:pt x="239" y="735"/>
                </a:lnTo>
                <a:lnTo>
                  <a:pt x="240" y="736"/>
                </a:lnTo>
                <a:lnTo>
                  <a:pt x="240" y="738"/>
                </a:lnTo>
                <a:lnTo>
                  <a:pt x="241" y="739"/>
                </a:lnTo>
                <a:lnTo>
                  <a:pt x="241" y="739"/>
                </a:lnTo>
                <a:lnTo>
                  <a:pt x="242" y="737"/>
                </a:lnTo>
                <a:lnTo>
                  <a:pt x="242" y="735"/>
                </a:lnTo>
                <a:lnTo>
                  <a:pt x="243" y="732"/>
                </a:lnTo>
                <a:lnTo>
                  <a:pt x="243" y="729"/>
                </a:lnTo>
                <a:lnTo>
                  <a:pt x="244" y="727"/>
                </a:lnTo>
                <a:lnTo>
                  <a:pt x="244" y="725"/>
                </a:lnTo>
                <a:lnTo>
                  <a:pt x="245" y="726"/>
                </a:lnTo>
                <a:lnTo>
                  <a:pt x="245" y="727"/>
                </a:lnTo>
                <a:lnTo>
                  <a:pt x="246" y="728"/>
                </a:lnTo>
                <a:lnTo>
                  <a:pt x="246" y="729"/>
                </a:lnTo>
                <a:lnTo>
                  <a:pt x="247" y="730"/>
                </a:lnTo>
                <a:lnTo>
                  <a:pt x="247" y="711"/>
                </a:lnTo>
                <a:lnTo>
                  <a:pt x="248" y="684"/>
                </a:lnTo>
                <a:lnTo>
                  <a:pt x="248" y="659"/>
                </a:lnTo>
                <a:lnTo>
                  <a:pt x="249" y="623"/>
                </a:lnTo>
                <a:lnTo>
                  <a:pt x="249" y="581"/>
                </a:lnTo>
                <a:lnTo>
                  <a:pt x="250" y="549"/>
                </a:lnTo>
                <a:lnTo>
                  <a:pt x="250" y="517"/>
                </a:lnTo>
                <a:lnTo>
                  <a:pt x="251" y="503"/>
                </a:lnTo>
                <a:lnTo>
                  <a:pt x="251" y="504"/>
                </a:lnTo>
                <a:lnTo>
                  <a:pt x="252" y="506"/>
                </a:lnTo>
                <a:lnTo>
                  <a:pt x="252" y="525"/>
                </a:lnTo>
                <a:lnTo>
                  <a:pt x="253" y="558"/>
                </a:lnTo>
                <a:lnTo>
                  <a:pt x="253" y="583"/>
                </a:lnTo>
                <a:lnTo>
                  <a:pt x="254" y="614"/>
                </a:lnTo>
                <a:lnTo>
                  <a:pt x="254" y="640"/>
                </a:lnTo>
                <a:lnTo>
                  <a:pt x="255" y="662"/>
                </a:lnTo>
                <a:lnTo>
                  <a:pt x="255" y="682"/>
                </a:lnTo>
                <a:lnTo>
                  <a:pt x="256" y="694"/>
                </a:lnTo>
                <a:lnTo>
                  <a:pt x="256" y="702"/>
                </a:lnTo>
                <a:lnTo>
                  <a:pt x="257" y="707"/>
                </a:lnTo>
                <a:lnTo>
                  <a:pt x="257" y="710"/>
                </a:lnTo>
                <a:lnTo>
                  <a:pt x="258" y="705"/>
                </a:lnTo>
                <a:lnTo>
                  <a:pt x="258" y="666"/>
                </a:lnTo>
                <a:lnTo>
                  <a:pt x="259" y="636"/>
                </a:lnTo>
                <a:lnTo>
                  <a:pt x="259" y="605"/>
                </a:lnTo>
                <a:lnTo>
                  <a:pt x="260" y="566"/>
                </a:lnTo>
                <a:lnTo>
                  <a:pt x="260" y="534"/>
                </a:lnTo>
                <a:lnTo>
                  <a:pt x="261" y="516"/>
                </a:lnTo>
                <a:lnTo>
                  <a:pt x="261" y="501"/>
                </a:lnTo>
                <a:lnTo>
                  <a:pt x="262" y="507"/>
                </a:lnTo>
                <a:lnTo>
                  <a:pt x="262" y="519"/>
                </a:lnTo>
                <a:lnTo>
                  <a:pt x="263" y="542"/>
                </a:lnTo>
                <a:lnTo>
                  <a:pt x="263" y="576"/>
                </a:lnTo>
                <a:lnTo>
                  <a:pt x="264" y="606"/>
                </a:lnTo>
                <a:lnTo>
                  <a:pt x="264" y="627"/>
                </a:lnTo>
                <a:lnTo>
                  <a:pt x="265" y="652"/>
                </a:lnTo>
                <a:lnTo>
                  <a:pt x="265" y="666"/>
                </a:lnTo>
                <a:lnTo>
                  <a:pt x="266" y="671"/>
                </a:lnTo>
                <a:lnTo>
                  <a:pt x="266" y="662"/>
                </a:lnTo>
                <a:lnTo>
                  <a:pt x="267" y="642"/>
                </a:lnTo>
                <a:lnTo>
                  <a:pt x="267" y="621"/>
                </a:lnTo>
                <a:lnTo>
                  <a:pt x="268" y="598"/>
                </a:lnTo>
                <a:lnTo>
                  <a:pt x="268" y="577"/>
                </a:lnTo>
                <a:lnTo>
                  <a:pt x="269" y="561"/>
                </a:lnTo>
                <a:lnTo>
                  <a:pt x="269" y="557"/>
                </a:lnTo>
                <a:lnTo>
                  <a:pt x="270" y="560"/>
                </a:lnTo>
                <a:lnTo>
                  <a:pt x="270" y="578"/>
                </a:lnTo>
                <a:lnTo>
                  <a:pt x="271" y="599"/>
                </a:lnTo>
                <a:lnTo>
                  <a:pt x="271" y="645"/>
                </a:lnTo>
                <a:lnTo>
                  <a:pt x="272" y="668"/>
                </a:lnTo>
                <a:lnTo>
                  <a:pt x="272" y="688"/>
                </a:lnTo>
                <a:lnTo>
                  <a:pt x="273" y="701"/>
                </a:lnTo>
                <a:lnTo>
                  <a:pt x="273" y="709"/>
                </a:lnTo>
                <a:lnTo>
                  <a:pt x="274" y="713"/>
                </a:lnTo>
                <a:lnTo>
                  <a:pt x="274" y="716"/>
                </a:lnTo>
                <a:lnTo>
                  <a:pt x="275" y="718"/>
                </a:lnTo>
                <a:lnTo>
                  <a:pt x="275" y="720"/>
                </a:lnTo>
                <a:lnTo>
                  <a:pt x="276" y="722"/>
                </a:lnTo>
                <a:lnTo>
                  <a:pt x="276" y="724"/>
                </a:lnTo>
                <a:lnTo>
                  <a:pt x="277" y="725"/>
                </a:lnTo>
                <a:lnTo>
                  <a:pt x="277" y="726"/>
                </a:lnTo>
                <a:lnTo>
                  <a:pt x="278" y="725"/>
                </a:lnTo>
                <a:lnTo>
                  <a:pt x="278" y="720"/>
                </a:lnTo>
                <a:lnTo>
                  <a:pt x="279" y="701"/>
                </a:lnTo>
                <a:lnTo>
                  <a:pt x="279" y="655"/>
                </a:lnTo>
                <a:lnTo>
                  <a:pt x="280" y="594"/>
                </a:lnTo>
                <a:lnTo>
                  <a:pt x="280" y="498"/>
                </a:lnTo>
                <a:lnTo>
                  <a:pt x="281" y="379"/>
                </a:lnTo>
                <a:lnTo>
                  <a:pt x="281" y="280"/>
                </a:lnTo>
                <a:lnTo>
                  <a:pt x="282" y="180"/>
                </a:lnTo>
                <a:lnTo>
                  <a:pt x="282" y="107"/>
                </a:lnTo>
                <a:lnTo>
                  <a:pt x="283" y="40"/>
                </a:lnTo>
                <a:lnTo>
                  <a:pt x="283" y="0"/>
                </a:lnTo>
                <a:lnTo>
                  <a:pt x="284" y="27"/>
                </a:lnTo>
                <a:lnTo>
                  <a:pt x="284" y="97"/>
                </a:lnTo>
                <a:lnTo>
                  <a:pt x="285" y="159"/>
                </a:lnTo>
                <a:lnTo>
                  <a:pt x="285" y="314"/>
                </a:lnTo>
                <a:lnTo>
                  <a:pt x="286" y="416"/>
                </a:lnTo>
                <a:lnTo>
                  <a:pt x="286" y="510"/>
                </a:lnTo>
                <a:lnTo>
                  <a:pt x="287" y="573"/>
                </a:lnTo>
                <a:lnTo>
                  <a:pt x="287" y="619"/>
                </a:lnTo>
                <a:lnTo>
                  <a:pt x="288" y="652"/>
                </a:lnTo>
                <a:lnTo>
                  <a:pt x="288" y="675"/>
                </a:lnTo>
                <a:lnTo>
                  <a:pt x="289" y="690"/>
                </a:lnTo>
                <a:lnTo>
                  <a:pt x="289" y="697"/>
                </a:lnTo>
                <a:lnTo>
                  <a:pt x="290" y="704"/>
                </a:lnTo>
                <a:lnTo>
                  <a:pt x="290" y="708"/>
                </a:lnTo>
                <a:lnTo>
                  <a:pt x="291" y="712"/>
                </a:lnTo>
                <a:lnTo>
                  <a:pt x="291" y="715"/>
                </a:lnTo>
                <a:lnTo>
                  <a:pt x="292" y="717"/>
                </a:lnTo>
                <a:lnTo>
                  <a:pt x="292" y="718"/>
                </a:lnTo>
                <a:lnTo>
                  <a:pt x="293" y="719"/>
                </a:lnTo>
                <a:lnTo>
                  <a:pt x="293" y="718"/>
                </a:lnTo>
                <a:lnTo>
                  <a:pt x="294" y="715"/>
                </a:lnTo>
                <a:lnTo>
                  <a:pt x="294" y="706"/>
                </a:lnTo>
                <a:lnTo>
                  <a:pt x="295" y="683"/>
                </a:lnTo>
                <a:lnTo>
                  <a:pt x="295" y="649"/>
                </a:lnTo>
                <a:lnTo>
                  <a:pt x="296" y="599"/>
                </a:lnTo>
                <a:lnTo>
                  <a:pt x="296" y="548"/>
                </a:lnTo>
                <a:lnTo>
                  <a:pt x="297" y="490"/>
                </a:lnTo>
                <a:lnTo>
                  <a:pt x="297" y="424"/>
                </a:lnTo>
                <a:lnTo>
                  <a:pt x="298" y="370"/>
                </a:lnTo>
                <a:lnTo>
                  <a:pt x="298" y="330"/>
                </a:lnTo>
                <a:lnTo>
                  <a:pt x="299" y="299"/>
                </a:lnTo>
                <a:lnTo>
                  <a:pt x="299" y="299"/>
                </a:lnTo>
                <a:lnTo>
                  <a:pt x="300" y="295"/>
                </a:lnTo>
                <a:lnTo>
                  <a:pt x="300" y="321"/>
                </a:lnTo>
                <a:lnTo>
                  <a:pt x="301" y="363"/>
                </a:lnTo>
                <a:lnTo>
                  <a:pt x="301" y="447"/>
                </a:lnTo>
                <a:lnTo>
                  <a:pt x="302" y="501"/>
                </a:lnTo>
                <a:lnTo>
                  <a:pt x="302" y="540"/>
                </a:lnTo>
                <a:lnTo>
                  <a:pt x="303" y="586"/>
                </a:lnTo>
                <a:lnTo>
                  <a:pt x="303" y="608"/>
                </a:lnTo>
                <a:lnTo>
                  <a:pt x="304" y="627"/>
                </a:lnTo>
                <a:lnTo>
                  <a:pt x="304" y="642"/>
                </a:lnTo>
                <a:lnTo>
                  <a:pt x="305" y="656"/>
                </a:lnTo>
                <a:lnTo>
                  <a:pt x="305" y="663"/>
                </a:lnTo>
                <a:lnTo>
                  <a:pt x="306" y="668"/>
                </a:lnTo>
                <a:lnTo>
                  <a:pt x="306" y="674"/>
                </a:lnTo>
                <a:lnTo>
                  <a:pt x="307" y="681"/>
                </a:lnTo>
                <a:lnTo>
                  <a:pt x="307" y="684"/>
                </a:lnTo>
                <a:lnTo>
                  <a:pt x="308" y="690"/>
                </a:lnTo>
                <a:lnTo>
                  <a:pt x="308" y="693"/>
                </a:lnTo>
                <a:lnTo>
                  <a:pt x="309" y="697"/>
                </a:lnTo>
                <a:lnTo>
                  <a:pt x="309" y="701"/>
                </a:lnTo>
                <a:lnTo>
                  <a:pt x="310" y="704"/>
                </a:lnTo>
                <a:lnTo>
                  <a:pt x="310" y="708"/>
                </a:lnTo>
                <a:lnTo>
                  <a:pt x="311" y="711"/>
                </a:lnTo>
                <a:lnTo>
                  <a:pt x="311" y="713"/>
                </a:lnTo>
                <a:lnTo>
                  <a:pt x="312" y="715"/>
                </a:lnTo>
                <a:lnTo>
                  <a:pt x="312" y="717"/>
                </a:lnTo>
                <a:lnTo>
                  <a:pt x="313" y="719"/>
                </a:lnTo>
                <a:lnTo>
                  <a:pt x="313" y="720"/>
                </a:lnTo>
                <a:lnTo>
                  <a:pt x="314" y="720"/>
                </a:lnTo>
                <a:lnTo>
                  <a:pt x="314" y="721"/>
                </a:lnTo>
                <a:lnTo>
                  <a:pt x="315" y="722"/>
                </a:lnTo>
                <a:lnTo>
                  <a:pt x="315" y="721"/>
                </a:lnTo>
                <a:lnTo>
                  <a:pt x="316" y="721"/>
                </a:lnTo>
                <a:lnTo>
                  <a:pt x="316" y="721"/>
                </a:lnTo>
                <a:lnTo>
                  <a:pt x="317" y="722"/>
                </a:lnTo>
                <a:lnTo>
                  <a:pt x="317" y="723"/>
                </a:lnTo>
                <a:lnTo>
                  <a:pt x="318" y="724"/>
                </a:lnTo>
                <a:lnTo>
                  <a:pt x="318" y="725"/>
                </a:lnTo>
                <a:lnTo>
                  <a:pt x="319" y="727"/>
                </a:lnTo>
                <a:lnTo>
                  <a:pt x="319" y="728"/>
                </a:lnTo>
                <a:lnTo>
                  <a:pt x="320" y="728"/>
                </a:lnTo>
                <a:lnTo>
                  <a:pt x="320" y="729"/>
                </a:lnTo>
                <a:lnTo>
                  <a:pt x="321" y="730"/>
                </a:lnTo>
                <a:lnTo>
                  <a:pt x="321" y="731"/>
                </a:lnTo>
                <a:lnTo>
                  <a:pt x="322" y="732"/>
                </a:lnTo>
                <a:lnTo>
                  <a:pt x="322" y="735"/>
                </a:lnTo>
                <a:lnTo>
                  <a:pt x="323" y="735"/>
                </a:lnTo>
                <a:lnTo>
                  <a:pt x="323" y="737"/>
                </a:lnTo>
                <a:lnTo>
                  <a:pt x="324" y="737"/>
                </a:lnTo>
                <a:lnTo>
                  <a:pt x="324" y="738"/>
                </a:lnTo>
                <a:lnTo>
                  <a:pt x="325" y="736"/>
                </a:lnTo>
                <a:lnTo>
                  <a:pt x="325" y="735"/>
                </a:lnTo>
                <a:lnTo>
                  <a:pt x="326" y="734"/>
                </a:lnTo>
                <a:lnTo>
                  <a:pt x="326" y="732"/>
                </a:lnTo>
                <a:lnTo>
                  <a:pt x="327" y="731"/>
                </a:lnTo>
                <a:lnTo>
                  <a:pt x="327" y="729"/>
                </a:lnTo>
                <a:lnTo>
                  <a:pt x="328" y="727"/>
                </a:lnTo>
                <a:lnTo>
                  <a:pt x="328" y="725"/>
                </a:lnTo>
                <a:lnTo>
                  <a:pt x="329" y="722"/>
                </a:lnTo>
                <a:lnTo>
                  <a:pt x="329" y="721"/>
                </a:lnTo>
                <a:lnTo>
                  <a:pt x="330" y="718"/>
                </a:lnTo>
                <a:lnTo>
                  <a:pt x="330" y="715"/>
                </a:lnTo>
                <a:lnTo>
                  <a:pt x="331" y="712"/>
                </a:lnTo>
                <a:lnTo>
                  <a:pt x="331" y="703"/>
                </a:lnTo>
                <a:lnTo>
                  <a:pt x="332" y="695"/>
                </a:lnTo>
                <a:lnTo>
                  <a:pt x="332" y="683"/>
                </a:lnTo>
                <a:lnTo>
                  <a:pt x="333" y="673"/>
                </a:lnTo>
                <a:lnTo>
                  <a:pt x="333" y="662"/>
                </a:lnTo>
                <a:lnTo>
                  <a:pt x="334" y="655"/>
                </a:lnTo>
                <a:lnTo>
                  <a:pt x="334" y="647"/>
                </a:lnTo>
                <a:lnTo>
                  <a:pt x="335" y="640"/>
                </a:lnTo>
                <a:lnTo>
                  <a:pt x="335" y="631"/>
                </a:lnTo>
                <a:lnTo>
                  <a:pt x="336" y="625"/>
                </a:lnTo>
                <a:lnTo>
                  <a:pt x="336" y="620"/>
                </a:lnTo>
                <a:lnTo>
                  <a:pt x="337" y="617"/>
                </a:lnTo>
                <a:lnTo>
                  <a:pt x="337" y="618"/>
                </a:lnTo>
                <a:lnTo>
                  <a:pt x="338" y="622"/>
                </a:lnTo>
                <a:lnTo>
                  <a:pt x="338" y="631"/>
                </a:lnTo>
                <a:lnTo>
                  <a:pt x="339" y="638"/>
                </a:lnTo>
                <a:lnTo>
                  <a:pt x="339" y="640"/>
                </a:lnTo>
                <a:lnTo>
                  <a:pt x="340" y="639"/>
                </a:lnTo>
                <a:lnTo>
                  <a:pt x="340" y="643"/>
                </a:lnTo>
                <a:lnTo>
                  <a:pt x="341" y="643"/>
                </a:lnTo>
                <a:lnTo>
                  <a:pt x="341" y="643"/>
                </a:lnTo>
                <a:lnTo>
                  <a:pt x="342" y="643"/>
                </a:lnTo>
                <a:lnTo>
                  <a:pt x="342" y="645"/>
                </a:lnTo>
                <a:lnTo>
                  <a:pt x="343" y="651"/>
                </a:lnTo>
                <a:lnTo>
                  <a:pt x="343" y="655"/>
                </a:lnTo>
                <a:lnTo>
                  <a:pt x="344" y="659"/>
                </a:lnTo>
                <a:lnTo>
                  <a:pt x="344" y="666"/>
                </a:lnTo>
                <a:lnTo>
                  <a:pt x="345" y="676"/>
                </a:lnTo>
                <a:lnTo>
                  <a:pt x="345" y="684"/>
                </a:lnTo>
                <a:lnTo>
                  <a:pt x="346" y="694"/>
                </a:lnTo>
                <a:lnTo>
                  <a:pt x="346" y="701"/>
                </a:lnTo>
                <a:lnTo>
                  <a:pt x="347" y="708"/>
                </a:lnTo>
                <a:lnTo>
                  <a:pt x="347" y="715"/>
                </a:lnTo>
                <a:lnTo>
                  <a:pt x="348" y="718"/>
                </a:lnTo>
                <a:lnTo>
                  <a:pt x="348" y="721"/>
                </a:lnTo>
                <a:lnTo>
                  <a:pt x="349" y="719"/>
                </a:lnTo>
                <a:lnTo>
                  <a:pt x="349" y="715"/>
                </a:lnTo>
                <a:lnTo>
                  <a:pt x="350" y="706"/>
                </a:lnTo>
                <a:lnTo>
                  <a:pt x="350" y="691"/>
                </a:lnTo>
                <a:lnTo>
                  <a:pt x="351" y="675"/>
                </a:lnTo>
                <a:lnTo>
                  <a:pt x="351" y="658"/>
                </a:lnTo>
                <a:lnTo>
                  <a:pt x="352" y="634"/>
                </a:lnTo>
                <a:lnTo>
                  <a:pt x="352" y="615"/>
                </a:lnTo>
                <a:lnTo>
                  <a:pt x="353" y="599"/>
                </a:lnTo>
                <a:lnTo>
                  <a:pt x="353" y="592"/>
                </a:lnTo>
                <a:lnTo>
                  <a:pt x="354" y="594"/>
                </a:lnTo>
                <a:lnTo>
                  <a:pt x="354" y="612"/>
                </a:lnTo>
                <a:lnTo>
                  <a:pt x="355" y="634"/>
                </a:lnTo>
                <a:lnTo>
                  <a:pt x="355" y="652"/>
                </a:lnTo>
                <a:lnTo>
                  <a:pt x="356" y="673"/>
                </a:lnTo>
                <a:lnTo>
                  <a:pt x="356" y="689"/>
                </a:lnTo>
                <a:lnTo>
                  <a:pt x="357" y="702"/>
                </a:lnTo>
                <a:lnTo>
                  <a:pt x="357" y="713"/>
                </a:lnTo>
                <a:lnTo>
                  <a:pt x="358" y="717"/>
                </a:lnTo>
                <a:lnTo>
                  <a:pt x="358" y="720"/>
                </a:lnTo>
                <a:lnTo>
                  <a:pt x="359" y="722"/>
                </a:lnTo>
                <a:lnTo>
                  <a:pt x="359" y="722"/>
                </a:lnTo>
                <a:lnTo>
                  <a:pt x="360" y="722"/>
                </a:lnTo>
                <a:lnTo>
                  <a:pt x="361" y="723"/>
                </a:lnTo>
                <a:lnTo>
                  <a:pt x="361" y="723"/>
                </a:lnTo>
                <a:lnTo>
                  <a:pt x="362" y="723"/>
                </a:lnTo>
                <a:lnTo>
                  <a:pt x="362" y="723"/>
                </a:lnTo>
                <a:lnTo>
                  <a:pt x="363" y="725"/>
                </a:lnTo>
                <a:lnTo>
                  <a:pt x="363" y="727"/>
                </a:lnTo>
                <a:lnTo>
                  <a:pt x="364" y="729"/>
                </a:lnTo>
                <a:lnTo>
                  <a:pt x="364" y="729"/>
                </a:lnTo>
                <a:lnTo>
                  <a:pt x="365" y="730"/>
                </a:lnTo>
                <a:lnTo>
                  <a:pt x="365" y="731"/>
                </a:lnTo>
                <a:lnTo>
                  <a:pt x="366" y="730"/>
                </a:lnTo>
                <a:lnTo>
                  <a:pt x="366" y="730"/>
                </a:lnTo>
                <a:lnTo>
                  <a:pt x="367" y="728"/>
                </a:lnTo>
                <a:lnTo>
                  <a:pt x="367" y="726"/>
                </a:lnTo>
                <a:lnTo>
                  <a:pt x="368" y="724"/>
                </a:lnTo>
                <a:lnTo>
                  <a:pt x="368" y="719"/>
                </a:lnTo>
                <a:lnTo>
                  <a:pt x="369" y="710"/>
                </a:lnTo>
                <a:lnTo>
                  <a:pt x="369" y="700"/>
                </a:lnTo>
                <a:lnTo>
                  <a:pt x="370" y="683"/>
                </a:lnTo>
                <a:lnTo>
                  <a:pt x="370" y="671"/>
                </a:lnTo>
                <a:lnTo>
                  <a:pt x="371" y="657"/>
                </a:lnTo>
                <a:lnTo>
                  <a:pt x="371" y="640"/>
                </a:lnTo>
                <a:lnTo>
                  <a:pt x="372" y="627"/>
                </a:lnTo>
                <a:lnTo>
                  <a:pt x="372" y="622"/>
                </a:lnTo>
                <a:lnTo>
                  <a:pt x="373" y="624"/>
                </a:lnTo>
                <a:lnTo>
                  <a:pt x="373" y="633"/>
                </a:lnTo>
                <a:lnTo>
                  <a:pt x="374" y="643"/>
                </a:lnTo>
                <a:lnTo>
                  <a:pt x="374" y="657"/>
                </a:lnTo>
                <a:lnTo>
                  <a:pt x="375" y="674"/>
                </a:lnTo>
                <a:lnTo>
                  <a:pt x="375" y="691"/>
                </a:lnTo>
                <a:lnTo>
                  <a:pt x="376" y="704"/>
                </a:lnTo>
                <a:lnTo>
                  <a:pt x="376" y="710"/>
                </a:lnTo>
                <a:lnTo>
                  <a:pt x="377" y="718"/>
                </a:lnTo>
                <a:lnTo>
                  <a:pt x="377" y="725"/>
                </a:lnTo>
                <a:lnTo>
                  <a:pt x="378" y="727"/>
                </a:lnTo>
                <a:lnTo>
                  <a:pt x="378" y="728"/>
                </a:lnTo>
                <a:lnTo>
                  <a:pt x="379" y="730"/>
                </a:lnTo>
                <a:lnTo>
                  <a:pt x="379" y="733"/>
                </a:lnTo>
                <a:lnTo>
                  <a:pt x="380" y="734"/>
                </a:lnTo>
                <a:lnTo>
                  <a:pt x="380" y="734"/>
                </a:lnTo>
                <a:lnTo>
                  <a:pt x="381" y="734"/>
                </a:lnTo>
                <a:lnTo>
                  <a:pt x="381" y="734"/>
                </a:lnTo>
                <a:lnTo>
                  <a:pt x="382" y="734"/>
                </a:lnTo>
                <a:lnTo>
                  <a:pt x="382" y="734"/>
                </a:lnTo>
                <a:lnTo>
                  <a:pt x="383" y="733"/>
                </a:lnTo>
                <a:lnTo>
                  <a:pt x="383" y="733"/>
                </a:lnTo>
                <a:lnTo>
                  <a:pt x="384" y="734"/>
                </a:lnTo>
                <a:lnTo>
                  <a:pt x="384" y="734"/>
                </a:lnTo>
                <a:lnTo>
                  <a:pt x="385" y="734"/>
                </a:lnTo>
                <a:lnTo>
                  <a:pt x="385" y="734"/>
                </a:lnTo>
                <a:lnTo>
                  <a:pt x="386" y="734"/>
                </a:lnTo>
                <a:lnTo>
                  <a:pt x="386" y="734"/>
                </a:lnTo>
                <a:lnTo>
                  <a:pt x="387" y="734"/>
                </a:lnTo>
                <a:lnTo>
                  <a:pt x="387" y="733"/>
                </a:lnTo>
                <a:lnTo>
                  <a:pt x="388" y="733"/>
                </a:lnTo>
                <a:lnTo>
                  <a:pt x="388" y="733"/>
                </a:lnTo>
                <a:lnTo>
                  <a:pt x="389" y="733"/>
                </a:lnTo>
                <a:lnTo>
                  <a:pt x="389" y="734"/>
                </a:lnTo>
                <a:lnTo>
                  <a:pt x="390" y="734"/>
                </a:lnTo>
                <a:lnTo>
                  <a:pt x="390" y="735"/>
                </a:lnTo>
                <a:lnTo>
                  <a:pt x="391" y="734"/>
                </a:lnTo>
                <a:lnTo>
                  <a:pt x="391" y="734"/>
                </a:lnTo>
                <a:lnTo>
                  <a:pt x="392" y="734"/>
                </a:lnTo>
                <a:lnTo>
                  <a:pt x="392" y="734"/>
                </a:lnTo>
                <a:lnTo>
                  <a:pt x="393" y="733"/>
                </a:lnTo>
                <a:lnTo>
                  <a:pt x="393" y="734"/>
                </a:lnTo>
                <a:lnTo>
                  <a:pt x="394" y="735"/>
                </a:lnTo>
                <a:lnTo>
                  <a:pt x="394" y="736"/>
                </a:lnTo>
                <a:lnTo>
                  <a:pt x="395" y="737"/>
                </a:lnTo>
                <a:lnTo>
                  <a:pt x="395" y="737"/>
                </a:lnTo>
                <a:lnTo>
                  <a:pt x="396" y="738"/>
                </a:lnTo>
                <a:lnTo>
                  <a:pt x="396" y="738"/>
                </a:lnTo>
                <a:lnTo>
                  <a:pt x="397" y="738"/>
                </a:lnTo>
                <a:lnTo>
                  <a:pt x="397" y="738"/>
                </a:lnTo>
                <a:lnTo>
                  <a:pt x="398" y="738"/>
                </a:lnTo>
                <a:lnTo>
                  <a:pt x="398" y="738"/>
                </a:lnTo>
                <a:lnTo>
                  <a:pt x="399" y="738"/>
                </a:lnTo>
                <a:lnTo>
                  <a:pt x="399" y="738"/>
                </a:lnTo>
                <a:lnTo>
                  <a:pt x="400" y="738"/>
                </a:lnTo>
                <a:lnTo>
                  <a:pt x="400" y="737"/>
                </a:lnTo>
                <a:lnTo>
                  <a:pt x="401" y="736"/>
                </a:lnTo>
                <a:lnTo>
                  <a:pt x="401" y="736"/>
                </a:lnTo>
                <a:lnTo>
                  <a:pt x="402" y="736"/>
                </a:lnTo>
                <a:lnTo>
                  <a:pt x="402" y="737"/>
                </a:lnTo>
                <a:lnTo>
                  <a:pt x="403" y="738"/>
                </a:lnTo>
                <a:lnTo>
                  <a:pt x="403" y="738"/>
                </a:lnTo>
                <a:lnTo>
                  <a:pt x="404" y="739"/>
                </a:lnTo>
                <a:lnTo>
                  <a:pt x="404" y="740"/>
                </a:lnTo>
                <a:lnTo>
                  <a:pt x="405" y="741"/>
                </a:lnTo>
                <a:lnTo>
                  <a:pt x="405" y="741"/>
                </a:lnTo>
                <a:lnTo>
                  <a:pt x="406" y="742"/>
                </a:lnTo>
                <a:lnTo>
                  <a:pt x="406" y="741"/>
                </a:lnTo>
                <a:lnTo>
                  <a:pt x="407" y="742"/>
                </a:lnTo>
                <a:lnTo>
                  <a:pt x="407" y="742"/>
                </a:lnTo>
                <a:lnTo>
                  <a:pt x="408" y="742"/>
                </a:lnTo>
                <a:lnTo>
                  <a:pt x="408" y="740"/>
                </a:lnTo>
                <a:lnTo>
                  <a:pt x="409" y="740"/>
                </a:lnTo>
                <a:lnTo>
                  <a:pt x="409" y="738"/>
                </a:lnTo>
                <a:lnTo>
                  <a:pt x="410" y="739"/>
                </a:lnTo>
                <a:lnTo>
                  <a:pt x="410" y="739"/>
                </a:lnTo>
                <a:lnTo>
                  <a:pt x="411" y="739"/>
                </a:lnTo>
                <a:lnTo>
                  <a:pt x="411" y="738"/>
                </a:lnTo>
                <a:lnTo>
                  <a:pt x="412" y="740"/>
                </a:lnTo>
                <a:lnTo>
                  <a:pt x="412" y="740"/>
                </a:lnTo>
                <a:lnTo>
                  <a:pt x="413" y="741"/>
                </a:lnTo>
                <a:lnTo>
                  <a:pt x="413" y="742"/>
                </a:lnTo>
                <a:lnTo>
                  <a:pt x="414" y="742"/>
                </a:lnTo>
                <a:lnTo>
                  <a:pt x="414" y="742"/>
                </a:lnTo>
                <a:lnTo>
                  <a:pt x="415" y="742"/>
                </a:lnTo>
                <a:lnTo>
                  <a:pt x="415" y="739"/>
                </a:lnTo>
                <a:lnTo>
                  <a:pt x="416" y="737"/>
                </a:lnTo>
                <a:lnTo>
                  <a:pt x="416" y="735"/>
                </a:lnTo>
                <a:lnTo>
                  <a:pt x="417" y="733"/>
                </a:lnTo>
                <a:lnTo>
                  <a:pt x="417" y="731"/>
                </a:lnTo>
                <a:lnTo>
                  <a:pt x="418" y="728"/>
                </a:lnTo>
                <a:lnTo>
                  <a:pt x="418" y="727"/>
                </a:lnTo>
                <a:lnTo>
                  <a:pt x="419" y="729"/>
                </a:lnTo>
                <a:lnTo>
                  <a:pt x="419" y="731"/>
                </a:lnTo>
                <a:lnTo>
                  <a:pt x="420" y="733"/>
                </a:lnTo>
                <a:lnTo>
                  <a:pt x="420" y="736"/>
                </a:lnTo>
                <a:lnTo>
                  <a:pt x="421" y="738"/>
                </a:lnTo>
                <a:lnTo>
                  <a:pt x="421" y="742"/>
                </a:lnTo>
                <a:lnTo>
                  <a:pt x="422" y="744"/>
                </a:lnTo>
                <a:lnTo>
                  <a:pt x="422" y="746"/>
                </a:lnTo>
                <a:lnTo>
                  <a:pt x="423" y="747"/>
                </a:lnTo>
                <a:lnTo>
                  <a:pt x="423" y="747"/>
                </a:lnTo>
                <a:lnTo>
                  <a:pt x="424" y="748"/>
                </a:lnTo>
                <a:lnTo>
                  <a:pt x="424" y="748"/>
                </a:lnTo>
                <a:lnTo>
                  <a:pt x="425" y="749"/>
                </a:lnTo>
                <a:lnTo>
                  <a:pt x="425" y="750"/>
                </a:lnTo>
                <a:lnTo>
                  <a:pt x="426" y="751"/>
                </a:lnTo>
                <a:lnTo>
                  <a:pt x="426" y="752"/>
                </a:lnTo>
                <a:lnTo>
                  <a:pt x="427" y="752"/>
                </a:lnTo>
                <a:lnTo>
                  <a:pt x="427" y="753"/>
                </a:lnTo>
                <a:lnTo>
                  <a:pt x="428" y="753"/>
                </a:lnTo>
                <a:lnTo>
                  <a:pt x="428" y="754"/>
                </a:lnTo>
                <a:lnTo>
                  <a:pt x="429" y="754"/>
                </a:lnTo>
                <a:lnTo>
                  <a:pt x="430" y="754"/>
                </a:lnTo>
                <a:lnTo>
                  <a:pt x="430" y="755"/>
                </a:lnTo>
                <a:lnTo>
                  <a:pt x="431" y="756"/>
                </a:lnTo>
                <a:lnTo>
                  <a:pt x="431" y="757"/>
                </a:lnTo>
                <a:lnTo>
                  <a:pt x="432" y="758"/>
                </a:lnTo>
                <a:lnTo>
                  <a:pt x="432" y="758"/>
                </a:lnTo>
                <a:lnTo>
                  <a:pt x="433" y="760"/>
                </a:lnTo>
                <a:lnTo>
                  <a:pt x="433" y="761"/>
                </a:lnTo>
                <a:lnTo>
                  <a:pt x="434" y="762"/>
                </a:lnTo>
                <a:lnTo>
                  <a:pt x="435" y="763"/>
                </a:lnTo>
                <a:lnTo>
                  <a:pt x="435" y="763"/>
                </a:lnTo>
                <a:lnTo>
                  <a:pt x="436" y="764"/>
                </a:lnTo>
                <a:lnTo>
                  <a:pt x="436" y="764"/>
                </a:lnTo>
                <a:lnTo>
                  <a:pt x="437" y="764"/>
                </a:lnTo>
                <a:lnTo>
                  <a:pt x="438" y="765"/>
                </a:lnTo>
                <a:lnTo>
                  <a:pt x="438" y="765"/>
                </a:lnTo>
                <a:lnTo>
                  <a:pt x="439" y="766"/>
                </a:lnTo>
                <a:lnTo>
                  <a:pt x="440" y="766"/>
                </a:lnTo>
                <a:lnTo>
                  <a:pt x="440" y="767"/>
                </a:lnTo>
                <a:lnTo>
                  <a:pt x="441" y="767"/>
                </a:lnTo>
                <a:lnTo>
                  <a:pt x="442" y="768"/>
                </a:lnTo>
                <a:lnTo>
                  <a:pt x="442" y="769"/>
                </a:lnTo>
                <a:lnTo>
                  <a:pt x="443" y="769"/>
                </a:lnTo>
                <a:lnTo>
                  <a:pt x="444" y="769"/>
                </a:lnTo>
                <a:lnTo>
                  <a:pt x="445" y="769"/>
                </a:lnTo>
                <a:lnTo>
                  <a:pt x="446" y="769"/>
                </a:lnTo>
                <a:lnTo>
                  <a:pt x="446" y="769"/>
                </a:lnTo>
                <a:lnTo>
                  <a:pt x="447" y="769"/>
                </a:lnTo>
                <a:lnTo>
                  <a:pt x="448" y="769"/>
                </a:lnTo>
                <a:lnTo>
                  <a:pt x="449" y="770"/>
                </a:lnTo>
                <a:lnTo>
                  <a:pt x="449" y="770"/>
                </a:lnTo>
                <a:lnTo>
                  <a:pt x="450" y="770"/>
                </a:lnTo>
                <a:lnTo>
                  <a:pt x="451" y="771"/>
                </a:lnTo>
                <a:lnTo>
                  <a:pt x="452" y="771"/>
                </a:lnTo>
                <a:lnTo>
                  <a:pt x="453" y="771"/>
                </a:lnTo>
                <a:lnTo>
                  <a:pt x="453" y="771"/>
                </a:lnTo>
                <a:lnTo>
                  <a:pt x="454" y="771"/>
                </a:lnTo>
                <a:lnTo>
                  <a:pt x="455" y="770"/>
                </a:lnTo>
                <a:lnTo>
                  <a:pt x="456" y="770"/>
                </a:lnTo>
                <a:lnTo>
                  <a:pt x="457" y="770"/>
                </a:lnTo>
                <a:lnTo>
                  <a:pt x="457" y="770"/>
                </a:lnTo>
                <a:lnTo>
                  <a:pt x="458" y="769"/>
                </a:lnTo>
                <a:lnTo>
                  <a:pt x="459" y="769"/>
                </a:lnTo>
                <a:lnTo>
                  <a:pt x="460" y="769"/>
                </a:lnTo>
                <a:lnTo>
                  <a:pt x="460" y="770"/>
                </a:lnTo>
                <a:lnTo>
                  <a:pt x="461" y="770"/>
                </a:lnTo>
                <a:lnTo>
                  <a:pt x="462" y="770"/>
                </a:lnTo>
                <a:lnTo>
                  <a:pt x="463" y="766"/>
                </a:lnTo>
                <a:lnTo>
                  <a:pt x="464" y="762"/>
                </a:lnTo>
                <a:lnTo>
                  <a:pt x="464" y="759"/>
                </a:lnTo>
                <a:lnTo>
                  <a:pt x="465" y="758"/>
                </a:lnTo>
                <a:lnTo>
                  <a:pt x="466" y="758"/>
                </a:lnTo>
                <a:lnTo>
                  <a:pt x="467" y="759"/>
                </a:lnTo>
                <a:lnTo>
                  <a:pt x="468" y="759"/>
                </a:lnTo>
                <a:lnTo>
                  <a:pt x="468" y="763"/>
                </a:lnTo>
                <a:lnTo>
                  <a:pt x="469" y="768"/>
                </a:lnTo>
                <a:lnTo>
                  <a:pt x="470" y="771"/>
                </a:lnTo>
                <a:lnTo>
                  <a:pt x="471" y="772"/>
                </a:lnTo>
                <a:lnTo>
                  <a:pt x="471" y="773"/>
                </a:lnTo>
                <a:lnTo>
                  <a:pt x="472" y="773"/>
                </a:lnTo>
                <a:lnTo>
                  <a:pt x="473" y="773"/>
                </a:lnTo>
                <a:lnTo>
                  <a:pt x="474" y="773"/>
                </a:lnTo>
                <a:lnTo>
                  <a:pt x="475" y="773"/>
                </a:lnTo>
                <a:lnTo>
                  <a:pt x="475" y="773"/>
                </a:lnTo>
                <a:lnTo>
                  <a:pt x="476" y="773"/>
                </a:lnTo>
                <a:lnTo>
                  <a:pt x="477" y="773"/>
                </a:lnTo>
                <a:lnTo>
                  <a:pt x="478" y="773"/>
                </a:lnTo>
                <a:lnTo>
                  <a:pt x="479" y="773"/>
                </a:lnTo>
                <a:lnTo>
                  <a:pt x="479" y="773"/>
                </a:lnTo>
                <a:lnTo>
                  <a:pt x="480" y="773"/>
                </a:lnTo>
                <a:lnTo>
                  <a:pt x="481" y="772"/>
                </a:lnTo>
                <a:lnTo>
                  <a:pt x="482" y="771"/>
                </a:lnTo>
                <a:lnTo>
                  <a:pt x="482" y="768"/>
                </a:lnTo>
                <a:lnTo>
                  <a:pt x="483" y="765"/>
                </a:lnTo>
                <a:lnTo>
                  <a:pt x="484" y="763"/>
                </a:lnTo>
                <a:lnTo>
                  <a:pt x="484" y="760"/>
                </a:lnTo>
                <a:lnTo>
                  <a:pt x="485" y="757"/>
                </a:lnTo>
                <a:lnTo>
                  <a:pt x="485" y="754"/>
                </a:lnTo>
                <a:lnTo>
                  <a:pt x="486" y="752"/>
                </a:lnTo>
                <a:lnTo>
                  <a:pt x="486" y="751"/>
                </a:lnTo>
                <a:lnTo>
                  <a:pt x="487" y="751"/>
                </a:lnTo>
                <a:lnTo>
                  <a:pt x="487" y="749"/>
                </a:lnTo>
                <a:lnTo>
                  <a:pt x="488" y="749"/>
                </a:lnTo>
              </a:path>
            </a:pathLst>
          </a:custGeom>
          <a:solidFill>
            <a:schemeClr val="accent5"/>
          </a:solidFill>
          <a:ln w="635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749" dirty="0">
              <a:latin typeface="PT Serif" panose="020A0603040505020204" pitchFamily="18" charset="0"/>
            </a:endParaRPr>
          </a:p>
        </p:txBody>
      </p:sp>
      <p:sp>
        <p:nvSpPr>
          <p:cNvPr id="9" name="Freeform 245">
            <a:extLst>
              <a:ext uri="{FF2B5EF4-FFF2-40B4-BE49-F238E27FC236}">
                <a16:creationId xmlns:a16="http://schemas.microsoft.com/office/drawing/2014/main" id="{D11A9CA8-FBA3-4106-9591-FA0F17769F9E}"/>
              </a:ext>
            </a:extLst>
          </p:cNvPr>
          <p:cNvSpPr>
            <a:spLocks/>
          </p:cNvSpPr>
          <p:nvPr/>
        </p:nvSpPr>
        <p:spPr bwMode="auto">
          <a:xfrm>
            <a:off x="7295769" y="2429660"/>
            <a:ext cx="1180022" cy="482804"/>
          </a:xfrm>
          <a:custGeom>
            <a:avLst/>
            <a:gdLst>
              <a:gd name="T0" fmla="*/ 7 w 488"/>
              <a:gd name="T1" fmla="*/ 754 h 773"/>
              <a:gd name="T2" fmla="*/ 15 w 488"/>
              <a:gd name="T3" fmla="*/ 755 h 773"/>
              <a:gd name="T4" fmla="*/ 22 w 488"/>
              <a:gd name="T5" fmla="*/ 740 h 773"/>
              <a:gd name="T6" fmla="*/ 30 w 488"/>
              <a:gd name="T7" fmla="*/ 754 h 773"/>
              <a:gd name="T8" fmla="*/ 38 w 488"/>
              <a:gd name="T9" fmla="*/ 752 h 773"/>
              <a:gd name="T10" fmla="*/ 46 w 488"/>
              <a:gd name="T11" fmla="*/ 749 h 773"/>
              <a:gd name="T12" fmla="*/ 54 w 488"/>
              <a:gd name="T13" fmla="*/ 751 h 773"/>
              <a:gd name="T14" fmla="*/ 62 w 488"/>
              <a:gd name="T15" fmla="*/ 749 h 773"/>
              <a:gd name="T16" fmla="*/ 69 w 488"/>
              <a:gd name="T17" fmla="*/ 748 h 773"/>
              <a:gd name="T18" fmla="*/ 77 w 488"/>
              <a:gd name="T19" fmla="*/ 717 h 773"/>
              <a:gd name="T20" fmla="*/ 84 w 488"/>
              <a:gd name="T21" fmla="*/ 746 h 773"/>
              <a:gd name="T22" fmla="*/ 92 w 488"/>
              <a:gd name="T23" fmla="*/ 744 h 773"/>
              <a:gd name="T24" fmla="*/ 99 w 488"/>
              <a:gd name="T25" fmla="*/ 746 h 773"/>
              <a:gd name="T26" fmla="*/ 107 w 488"/>
              <a:gd name="T27" fmla="*/ 745 h 773"/>
              <a:gd name="T28" fmla="*/ 115 w 488"/>
              <a:gd name="T29" fmla="*/ 745 h 773"/>
              <a:gd name="T30" fmla="*/ 123 w 488"/>
              <a:gd name="T31" fmla="*/ 743 h 773"/>
              <a:gd name="T32" fmla="*/ 130 w 488"/>
              <a:gd name="T33" fmla="*/ 704 h 773"/>
              <a:gd name="T34" fmla="*/ 138 w 488"/>
              <a:gd name="T35" fmla="*/ 705 h 773"/>
              <a:gd name="T36" fmla="*/ 146 w 488"/>
              <a:gd name="T37" fmla="*/ 755 h 773"/>
              <a:gd name="T38" fmla="*/ 154 w 488"/>
              <a:gd name="T39" fmla="*/ 741 h 773"/>
              <a:gd name="T40" fmla="*/ 161 w 488"/>
              <a:gd name="T41" fmla="*/ 742 h 773"/>
              <a:gd name="T42" fmla="*/ 169 w 488"/>
              <a:gd name="T43" fmla="*/ 738 h 773"/>
              <a:gd name="T44" fmla="*/ 176 w 488"/>
              <a:gd name="T45" fmla="*/ 741 h 773"/>
              <a:gd name="T46" fmla="*/ 184 w 488"/>
              <a:gd name="T47" fmla="*/ 700 h 773"/>
              <a:gd name="T48" fmla="*/ 191 w 488"/>
              <a:gd name="T49" fmla="*/ 679 h 773"/>
              <a:gd name="T50" fmla="*/ 199 w 488"/>
              <a:gd name="T51" fmla="*/ 726 h 773"/>
              <a:gd name="T52" fmla="*/ 206 w 488"/>
              <a:gd name="T53" fmla="*/ 736 h 773"/>
              <a:gd name="T54" fmla="*/ 214 w 488"/>
              <a:gd name="T55" fmla="*/ 650 h 773"/>
              <a:gd name="T56" fmla="*/ 221 w 488"/>
              <a:gd name="T57" fmla="*/ 731 h 773"/>
              <a:gd name="T58" fmla="*/ 229 w 488"/>
              <a:gd name="T59" fmla="*/ 717 h 773"/>
              <a:gd name="T60" fmla="*/ 236 w 488"/>
              <a:gd name="T61" fmla="*/ 715 h 773"/>
              <a:gd name="T62" fmla="*/ 244 w 488"/>
              <a:gd name="T63" fmla="*/ 727 h 773"/>
              <a:gd name="T64" fmla="*/ 251 w 488"/>
              <a:gd name="T65" fmla="*/ 504 h 773"/>
              <a:gd name="T66" fmla="*/ 259 w 488"/>
              <a:gd name="T67" fmla="*/ 636 h 773"/>
              <a:gd name="T68" fmla="*/ 266 w 488"/>
              <a:gd name="T69" fmla="*/ 662 h 773"/>
              <a:gd name="T70" fmla="*/ 274 w 488"/>
              <a:gd name="T71" fmla="*/ 713 h 773"/>
              <a:gd name="T72" fmla="*/ 281 w 488"/>
              <a:gd name="T73" fmla="*/ 280 h 773"/>
              <a:gd name="T74" fmla="*/ 289 w 488"/>
              <a:gd name="T75" fmla="*/ 690 h 773"/>
              <a:gd name="T76" fmla="*/ 296 w 488"/>
              <a:gd name="T77" fmla="*/ 548 h 773"/>
              <a:gd name="T78" fmla="*/ 304 w 488"/>
              <a:gd name="T79" fmla="*/ 627 h 773"/>
              <a:gd name="T80" fmla="*/ 311 w 488"/>
              <a:gd name="T81" fmla="*/ 713 h 773"/>
              <a:gd name="T82" fmla="*/ 319 w 488"/>
              <a:gd name="T83" fmla="*/ 727 h 773"/>
              <a:gd name="T84" fmla="*/ 326 w 488"/>
              <a:gd name="T85" fmla="*/ 732 h 773"/>
              <a:gd name="T86" fmla="*/ 334 w 488"/>
              <a:gd name="T87" fmla="*/ 655 h 773"/>
              <a:gd name="T88" fmla="*/ 341 w 488"/>
              <a:gd name="T89" fmla="*/ 643 h 773"/>
              <a:gd name="T90" fmla="*/ 349 w 488"/>
              <a:gd name="T91" fmla="*/ 719 h 773"/>
              <a:gd name="T92" fmla="*/ 356 w 488"/>
              <a:gd name="T93" fmla="*/ 689 h 773"/>
              <a:gd name="T94" fmla="*/ 364 w 488"/>
              <a:gd name="T95" fmla="*/ 729 h 773"/>
              <a:gd name="T96" fmla="*/ 372 w 488"/>
              <a:gd name="T97" fmla="*/ 627 h 773"/>
              <a:gd name="T98" fmla="*/ 379 w 488"/>
              <a:gd name="T99" fmla="*/ 733 h 773"/>
              <a:gd name="T100" fmla="*/ 387 w 488"/>
              <a:gd name="T101" fmla="*/ 734 h 773"/>
              <a:gd name="T102" fmla="*/ 394 w 488"/>
              <a:gd name="T103" fmla="*/ 736 h 773"/>
              <a:gd name="T104" fmla="*/ 402 w 488"/>
              <a:gd name="T105" fmla="*/ 736 h 773"/>
              <a:gd name="T106" fmla="*/ 409 w 488"/>
              <a:gd name="T107" fmla="*/ 738 h 773"/>
              <a:gd name="T108" fmla="*/ 417 w 488"/>
              <a:gd name="T109" fmla="*/ 733 h 773"/>
              <a:gd name="T110" fmla="*/ 424 w 488"/>
              <a:gd name="T111" fmla="*/ 748 h 773"/>
              <a:gd name="T112" fmla="*/ 432 w 488"/>
              <a:gd name="T113" fmla="*/ 758 h 773"/>
              <a:gd name="T114" fmla="*/ 442 w 488"/>
              <a:gd name="T115" fmla="*/ 768 h 773"/>
              <a:gd name="T116" fmla="*/ 453 w 488"/>
              <a:gd name="T117" fmla="*/ 771 h 773"/>
              <a:gd name="T118" fmla="*/ 465 w 488"/>
              <a:gd name="T119" fmla="*/ 758 h 773"/>
              <a:gd name="T120" fmla="*/ 477 w 488"/>
              <a:gd name="T121" fmla="*/ 773 h 773"/>
              <a:gd name="T122" fmla="*/ 487 w 488"/>
              <a:gd name="T123" fmla="*/ 751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773">
                <a:moveTo>
                  <a:pt x="0" y="752"/>
                </a:moveTo>
                <a:lnTo>
                  <a:pt x="0" y="752"/>
                </a:lnTo>
                <a:lnTo>
                  <a:pt x="1" y="752"/>
                </a:lnTo>
                <a:lnTo>
                  <a:pt x="1" y="752"/>
                </a:lnTo>
                <a:lnTo>
                  <a:pt x="2" y="753"/>
                </a:lnTo>
                <a:lnTo>
                  <a:pt x="2" y="753"/>
                </a:lnTo>
                <a:lnTo>
                  <a:pt x="3" y="753"/>
                </a:lnTo>
                <a:lnTo>
                  <a:pt x="3" y="754"/>
                </a:lnTo>
                <a:lnTo>
                  <a:pt x="4" y="754"/>
                </a:lnTo>
                <a:lnTo>
                  <a:pt x="4" y="754"/>
                </a:lnTo>
                <a:lnTo>
                  <a:pt x="5" y="755"/>
                </a:lnTo>
                <a:lnTo>
                  <a:pt x="5" y="754"/>
                </a:lnTo>
                <a:lnTo>
                  <a:pt x="6" y="754"/>
                </a:lnTo>
                <a:lnTo>
                  <a:pt x="6" y="754"/>
                </a:lnTo>
                <a:lnTo>
                  <a:pt x="7" y="754"/>
                </a:lnTo>
                <a:lnTo>
                  <a:pt x="7" y="754"/>
                </a:lnTo>
                <a:lnTo>
                  <a:pt x="8" y="753"/>
                </a:lnTo>
                <a:lnTo>
                  <a:pt x="8" y="754"/>
                </a:lnTo>
                <a:lnTo>
                  <a:pt x="9" y="754"/>
                </a:lnTo>
                <a:lnTo>
                  <a:pt x="9" y="753"/>
                </a:lnTo>
                <a:lnTo>
                  <a:pt x="10" y="753"/>
                </a:lnTo>
                <a:lnTo>
                  <a:pt x="10" y="753"/>
                </a:lnTo>
                <a:lnTo>
                  <a:pt x="11" y="753"/>
                </a:lnTo>
                <a:lnTo>
                  <a:pt x="11" y="753"/>
                </a:lnTo>
                <a:lnTo>
                  <a:pt x="12" y="753"/>
                </a:lnTo>
                <a:lnTo>
                  <a:pt x="12" y="753"/>
                </a:lnTo>
                <a:lnTo>
                  <a:pt x="13" y="754"/>
                </a:lnTo>
                <a:lnTo>
                  <a:pt x="13" y="754"/>
                </a:lnTo>
                <a:lnTo>
                  <a:pt x="14" y="754"/>
                </a:lnTo>
                <a:lnTo>
                  <a:pt x="15" y="755"/>
                </a:lnTo>
                <a:lnTo>
                  <a:pt x="15" y="754"/>
                </a:lnTo>
                <a:lnTo>
                  <a:pt x="16" y="754"/>
                </a:lnTo>
                <a:lnTo>
                  <a:pt x="16" y="754"/>
                </a:lnTo>
                <a:lnTo>
                  <a:pt x="17" y="754"/>
                </a:lnTo>
                <a:lnTo>
                  <a:pt x="17" y="754"/>
                </a:lnTo>
                <a:lnTo>
                  <a:pt x="18" y="754"/>
                </a:lnTo>
                <a:lnTo>
                  <a:pt x="18" y="753"/>
                </a:lnTo>
                <a:lnTo>
                  <a:pt x="19" y="752"/>
                </a:lnTo>
                <a:lnTo>
                  <a:pt x="19" y="750"/>
                </a:lnTo>
                <a:lnTo>
                  <a:pt x="20" y="748"/>
                </a:lnTo>
                <a:lnTo>
                  <a:pt x="20" y="745"/>
                </a:lnTo>
                <a:lnTo>
                  <a:pt x="21" y="742"/>
                </a:lnTo>
                <a:lnTo>
                  <a:pt x="21" y="740"/>
                </a:lnTo>
                <a:lnTo>
                  <a:pt x="22" y="740"/>
                </a:lnTo>
                <a:lnTo>
                  <a:pt x="22" y="740"/>
                </a:lnTo>
                <a:lnTo>
                  <a:pt x="23" y="741"/>
                </a:lnTo>
                <a:lnTo>
                  <a:pt x="23" y="742"/>
                </a:lnTo>
                <a:lnTo>
                  <a:pt x="24" y="744"/>
                </a:lnTo>
                <a:lnTo>
                  <a:pt x="24" y="748"/>
                </a:lnTo>
                <a:lnTo>
                  <a:pt x="25" y="750"/>
                </a:lnTo>
                <a:lnTo>
                  <a:pt x="25" y="753"/>
                </a:lnTo>
                <a:lnTo>
                  <a:pt x="26" y="755"/>
                </a:lnTo>
                <a:lnTo>
                  <a:pt x="26" y="757"/>
                </a:lnTo>
                <a:lnTo>
                  <a:pt x="27" y="758"/>
                </a:lnTo>
                <a:lnTo>
                  <a:pt x="27" y="758"/>
                </a:lnTo>
                <a:lnTo>
                  <a:pt x="28" y="758"/>
                </a:lnTo>
                <a:lnTo>
                  <a:pt x="29" y="757"/>
                </a:lnTo>
                <a:lnTo>
                  <a:pt x="29" y="755"/>
                </a:lnTo>
                <a:lnTo>
                  <a:pt x="30" y="754"/>
                </a:lnTo>
                <a:lnTo>
                  <a:pt x="30" y="754"/>
                </a:lnTo>
                <a:lnTo>
                  <a:pt x="31" y="753"/>
                </a:lnTo>
                <a:lnTo>
                  <a:pt x="31" y="753"/>
                </a:lnTo>
                <a:lnTo>
                  <a:pt x="32" y="753"/>
                </a:lnTo>
                <a:lnTo>
                  <a:pt x="32" y="753"/>
                </a:lnTo>
                <a:lnTo>
                  <a:pt x="33" y="754"/>
                </a:lnTo>
                <a:lnTo>
                  <a:pt x="33" y="754"/>
                </a:lnTo>
                <a:lnTo>
                  <a:pt x="34" y="754"/>
                </a:lnTo>
                <a:lnTo>
                  <a:pt x="34" y="754"/>
                </a:lnTo>
                <a:lnTo>
                  <a:pt x="35" y="754"/>
                </a:lnTo>
                <a:lnTo>
                  <a:pt x="36" y="753"/>
                </a:lnTo>
                <a:lnTo>
                  <a:pt x="36" y="753"/>
                </a:lnTo>
                <a:lnTo>
                  <a:pt x="37" y="753"/>
                </a:lnTo>
                <a:lnTo>
                  <a:pt x="37" y="753"/>
                </a:lnTo>
                <a:lnTo>
                  <a:pt x="38" y="753"/>
                </a:lnTo>
                <a:lnTo>
                  <a:pt x="38" y="752"/>
                </a:lnTo>
                <a:lnTo>
                  <a:pt x="39" y="752"/>
                </a:lnTo>
                <a:lnTo>
                  <a:pt x="39" y="753"/>
                </a:lnTo>
                <a:lnTo>
                  <a:pt x="40" y="752"/>
                </a:lnTo>
                <a:lnTo>
                  <a:pt x="40" y="752"/>
                </a:lnTo>
                <a:lnTo>
                  <a:pt x="41" y="752"/>
                </a:lnTo>
                <a:lnTo>
                  <a:pt x="41" y="751"/>
                </a:lnTo>
                <a:lnTo>
                  <a:pt x="42" y="751"/>
                </a:lnTo>
                <a:lnTo>
                  <a:pt x="42" y="750"/>
                </a:lnTo>
                <a:lnTo>
                  <a:pt x="43" y="749"/>
                </a:lnTo>
                <a:lnTo>
                  <a:pt x="43" y="750"/>
                </a:lnTo>
                <a:lnTo>
                  <a:pt x="44" y="749"/>
                </a:lnTo>
                <a:lnTo>
                  <a:pt x="44" y="749"/>
                </a:lnTo>
                <a:lnTo>
                  <a:pt x="45" y="748"/>
                </a:lnTo>
                <a:lnTo>
                  <a:pt x="45" y="749"/>
                </a:lnTo>
                <a:lnTo>
                  <a:pt x="46" y="749"/>
                </a:lnTo>
                <a:lnTo>
                  <a:pt x="46" y="750"/>
                </a:lnTo>
                <a:lnTo>
                  <a:pt x="47" y="750"/>
                </a:lnTo>
                <a:lnTo>
                  <a:pt x="47" y="751"/>
                </a:lnTo>
                <a:lnTo>
                  <a:pt x="48" y="751"/>
                </a:lnTo>
                <a:lnTo>
                  <a:pt x="49" y="751"/>
                </a:lnTo>
                <a:lnTo>
                  <a:pt x="49" y="751"/>
                </a:lnTo>
                <a:lnTo>
                  <a:pt x="50" y="751"/>
                </a:lnTo>
                <a:lnTo>
                  <a:pt x="50" y="751"/>
                </a:lnTo>
                <a:lnTo>
                  <a:pt x="51" y="751"/>
                </a:lnTo>
                <a:lnTo>
                  <a:pt x="51" y="751"/>
                </a:lnTo>
                <a:lnTo>
                  <a:pt x="52" y="751"/>
                </a:lnTo>
                <a:lnTo>
                  <a:pt x="52" y="751"/>
                </a:lnTo>
                <a:lnTo>
                  <a:pt x="53" y="751"/>
                </a:lnTo>
                <a:lnTo>
                  <a:pt x="53" y="751"/>
                </a:lnTo>
                <a:lnTo>
                  <a:pt x="54" y="751"/>
                </a:lnTo>
                <a:lnTo>
                  <a:pt x="54" y="751"/>
                </a:lnTo>
                <a:lnTo>
                  <a:pt x="55" y="752"/>
                </a:lnTo>
                <a:lnTo>
                  <a:pt x="55" y="751"/>
                </a:lnTo>
                <a:lnTo>
                  <a:pt x="56" y="752"/>
                </a:lnTo>
                <a:lnTo>
                  <a:pt x="56" y="752"/>
                </a:lnTo>
                <a:lnTo>
                  <a:pt x="57" y="752"/>
                </a:lnTo>
                <a:lnTo>
                  <a:pt x="57" y="753"/>
                </a:lnTo>
                <a:lnTo>
                  <a:pt x="58" y="752"/>
                </a:lnTo>
                <a:lnTo>
                  <a:pt x="58" y="751"/>
                </a:lnTo>
                <a:lnTo>
                  <a:pt x="59" y="752"/>
                </a:lnTo>
                <a:lnTo>
                  <a:pt x="59" y="751"/>
                </a:lnTo>
                <a:lnTo>
                  <a:pt x="60" y="750"/>
                </a:lnTo>
                <a:lnTo>
                  <a:pt x="60" y="750"/>
                </a:lnTo>
                <a:lnTo>
                  <a:pt x="61" y="749"/>
                </a:lnTo>
                <a:lnTo>
                  <a:pt x="62" y="749"/>
                </a:lnTo>
                <a:lnTo>
                  <a:pt x="62" y="749"/>
                </a:lnTo>
                <a:lnTo>
                  <a:pt x="63" y="749"/>
                </a:lnTo>
                <a:lnTo>
                  <a:pt x="63" y="748"/>
                </a:lnTo>
                <a:lnTo>
                  <a:pt x="64" y="747"/>
                </a:lnTo>
                <a:lnTo>
                  <a:pt x="64" y="747"/>
                </a:lnTo>
                <a:lnTo>
                  <a:pt x="65" y="746"/>
                </a:lnTo>
                <a:lnTo>
                  <a:pt x="65" y="746"/>
                </a:lnTo>
                <a:lnTo>
                  <a:pt x="66" y="746"/>
                </a:lnTo>
                <a:lnTo>
                  <a:pt x="66" y="745"/>
                </a:lnTo>
                <a:lnTo>
                  <a:pt x="67" y="746"/>
                </a:lnTo>
                <a:lnTo>
                  <a:pt x="67" y="746"/>
                </a:lnTo>
                <a:lnTo>
                  <a:pt x="68" y="746"/>
                </a:lnTo>
                <a:lnTo>
                  <a:pt x="68" y="747"/>
                </a:lnTo>
                <a:lnTo>
                  <a:pt x="69" y="747"/>
                </a:lnTo>
                <a:lnTo>
                  <a:pt x="69" y="748"/>
                </a:lnTo>
                <a:lnTo>
                  <a:pt x="70" y="748"/>
                </a:lnTo>
                <a:lnTo>
                  <a:pt x="70" y="748"/>
                </a:lnTo>
                <a:lnTo>
                  <a:pt x="71" y="748"/>
                </a:lnTo>
                <a:lnTo>
                  <a:pt x="71" y="747"/>
                </a:lnTo>
                <a:lnTo>
                  <a:pt x="72" y="747"/>
                </a:lnTo>
                <a:lnTo>
                  <a:pt x="72" y="745"/>
                </a:lnTo>
                <a:lnTo>
                  <a:pt x="73" y="743"/>
                </a:lnTo>
                <a:lnTo>
                  <a:pt x="73" y="738"/>
                </a:lnTo>
                <a:lnTo>
                  <a:pt x="74" y="735"/>
                </a:lnTo>
                <a:lnTo>
                  <a:pt x="74" y="729"/>
                </a:lnTo>
                <a:lnTo>
                  <a:pt x="75" y="725"/>
                </a:lnTo>
                <a:lnTo>
                  <a:pt x="75" y="720"/>
                </a:lnTo>
                <a:lnTo>
                  <a:pt x="76" y="716"/>
                </a:lnTo>
                <a:lnTo>
                  <a:pt x="76" y="715"/>
                </a:lnTo>
                <a:lnTo>
                  <a:pt x="77" y="717"/>
                </a:lnTo>
                <a:lnTo>
                  <a:pt x="77" y="718"/>
                </a:lnTo>
                <a:lnTo>
                  <a:pt x="78" y="723"/>
                </a:lnTo>
                <a:lnTo>
                  <a:pt x="78" y="727"/>
                </a:lnTo>
                <a:lnTo>
                  <a:pt x="79" y="731"/>
                </a:lnTo>
                <a:lnTo>
                  <a:pt x="79" y="736"/>
                </a:lnTo>
                <a:lnTo>
                  <a:pt x="80" y="740"/>
                </a:lnTo>
                <a:lnTo>
                  <a:pt x="80" y="743"/>
                </a:lnTo>
                <a:lnTo>
                  <a:pt x="81" y="746"/>
                </a:lnTo>
                <a:lnTo>
                  <a:pt x="81" y="747"/>
                </a:lnTo>
                <a:lnTo>
                  <a:pt x="82" y="747"/>
                </a:lnTo>
                <a:lnTo>
                  <a:pt x="82" y="747"/>
                </a:lnTo>
                <a:lnTo>
                  <a:pt x="83" y="747"/>
                </a:lnTo>
                <a:lnTo>
                  <a:pt x="83" y="747"/>
                </a:lnTo>
                <a:lnTo>
                  <a:pt x="84" y="746"/>
                </a:lnTo>
                <a:lnTo>
                  <a:pt x="84" y="746"/>
                </a:lnTo>
                <a:lnTo>
                  <a:pt x="85" y="745"/>
                </a:lnTo>
                <a:lnTo>
                  <a:pt x="85" y="744"/>
                </a:lnTo>
                <a:lnTo>
                  <a:pt x="86" y="743"/>
                </a:lnTo>
                <a:lnTo>
                  <a:pt x="86" y="742"/>
                </a:lnTo>
                <a:lnTo>
                  <a:pt x="87" y="741"/>
                </a:lnTo>
                <a:lnTo>
                  <a:pt x="87" y="741"/>
                </a:lnTo>
                <a:lnTo>
                  <a:pt x="88" y="740"/>
                </a:lnTo>
                <a:lnTo>
                  <a:pt x="88" y="740"/>
                </a:lnTo>
                <a:lnTo>
                  <a:pt x="89" y="741"/>
                </a:lnTo>
                <a:lnTo>
                  <a:pt x="89" y="742"/>
                </a:lnTo>
                <a:lnTo>
                  <a:pt x="90" y="742"/>
                </a:lnTo>
                <a:lnTo>
                  <a:pt x="90" y="743"/>
                </a:lnTo>
                <a:lnTo>
                  <a:pt x="91" y="743"/>
                </a:lnTo>
                <a:lnTo>
                  <a:pt x="91" y="744"/>
                </a:lnTo>
                <a:lnTo>
                  <a:pt x="92" y="744"/>
                </a:lnTo>
                <a:lnTo>
                  <a:pt x="92" y="745"/>
                </a:lnTo>
                <a:lnTo>
                  <a:pt x="93" y="746"/>
                </a:lnTo>
                <a:lnTo>
                  <a:pt x="93" y="746"/>
                </a:lnTo>
                <a:lnTo>
                  <a:pt x="94" y="746"/>
                </a:lnTo>
                <a:lnTo>
                  <a:pt x="94" y="747"/>
                </a:lnTo>
                <a:lnTo>
                  <a:pt x="95" y="748"/>
                </a:lnTo>
                <a:lnTo>
                  <a:pt x="95" y="747"/>
                </a:lnTo>
                <a:lnTo>
                  <a:pt x="96" y="747"/>
                </a:lnTo>
                <a:lnTo>
                  <a:pt x="96" y="747"/>
                </a:lnTo>
                <a:lnTo>
                  <a:pt x="97" y="747"/>
                </a:lnTo>
                <a:lnTo>
                  <a:pt x="97" y="747"/>
                </a:lnTo>
                <a:lnTo>
                  <a:pt x="98" y="746"/>
                </a:lnTo>
                <a:lnTo>
                  <a:pt x="98" y="745"/>
                </a:lnTo>
                <a:lnTo>
                  <a:pt x="99" y="746"/>
                </a:lnTo>
                <a:lnTo>
                  <a:pt x="99" y="746"/>
                </a:lnTo>
                <a:lnTo>
                  <a:pt x="100" y="747"/>
                </a:lnTo>
                <a:lnTo>
                  <a:pt x="100" y="748"/>
                </a:lnTo>
                <a:lnTo>
                  <a:pt x="101" y="748"/>
                </a:lnTo>
                <a:lnTo>
                  <a:pt x="102" y="749"/>
                </a:lnTo>
                <a:lnTo>
                  <a:pt x="102" y="751"/>
                </a:lnTo>
                <a:lnTo>
                  <a:pt x="103" y="751"/>
                </a:lnTo>
                <a:lnTo>
                  <a:pt x="103" y="751"/>
                </a:lnTo>
                <a:lnTo>
                  <a:pt x="104" y="750"/>
                </a:lnTo>
                <a:lnTo>
                  <a:pt x="104" y="750"/>
                </a:lnTo>
                <a:lnTo>
                  <a:pt x="105" y="749"/>
                </a:lnTo>
                <a:lnTo>
                  <a:pt x="105" y="748"/>
                </a:lnTo>
                <a:lnTo>
                  <a:pt x="106" y="746"/>
                </a:lnTo>
                <a:lnTo>
                  <a:pt x="106" y="746"/>
                </a:lnTo>
                <a:lnTo>
                  <a:pt x="107" y="745"/>
                </a:lnTo>
                <a:lnTo>
                  <a:pt x="107" y="745"/>
                </a:lnTo>
                <a:lnTo>
                  <a:pt x="108" y="745"/>
                </a:lnTo>
                <a:lnTo>
                  <a:pt x="108" y="745"/>
                </a:lnTo>
                <a:lnTo>
                  <a:pt x="109" y="746"/>
                </a:lnTo>
                <a:lnTo>
                  <a:pt x="110" y="746"/>
                </a:lnTo>
                <a:lnTo>
                  <a:pt x="110" y="746"/>
                </a:lnTo>
                <a:lnTo>
                  <a:pt x="111" y="745"/>
                </a:lnTo>
                <a:lnTo>
                  <a:pt x="111" y="745"/>
                </a:lnTo>
                <a:lnTo>
                  <a:pt x="112" y="745"/>
                </a:lnTo>
                <a:lnTo>
                  <a:pt x="112" y="745"/>
                </a:lnTo>
                <a:lnTo>
                  <a:pt x="113" y="745"/>
                </a:lnTo>
                <a:lnTo>
                  <a:pt x="113" y="744"/>
                </a:lnTo>
                <a:lnTo>
                  <a:pt x="114" y="744"/>
                </a:lnTo>
                <a:lnTo>
                  <a:pt x="114" y="745"/>
                </a:lnTo>
                <a:lnTo>
                  <a:pt x="115" y="745"/>
                </a:lnTo>
                <a:lnTo>
                  <a:pt x="115" y="745"/>
                </a:lnTo>
                <a:lnTo>
                  <a:pt x="116" y="744"/>
                </a:lnTo>
                <a:lnTo>
                  <a:pt x="116" y="744"/>
                </a:lnTo>
                <a:lnTo>
                  <a:pt x="117" y="744"/>
                </a:lnTo>
                <a:lnTo>
                  <a:pt x="117" y="743"/>
                </a:lnTo>
                <a:lnTo>
                  <a:pt x="118" y="742"/>
                </a:lnTo>
                <a:lnTo>
                  <a:pt x="118" y="741"/>
                </a:lnTo>
                <a:lnTo>
                  <a:pt x="119" y="741"/>
                </a:lnTo>
                <a:lnTo>
                  <a:pt x="119" y="741"/>
                </a:lnTo>
                <a:lnTo>
                  <a:pt x="120" y="742"/>
                </a:lnTo>
                <a:lnTo>
                  <a:pt x="120" y="742"/>
                </a:lnTo>
                <a:lnTo>
                  <a:pt x="121" y="742"/>
                </a:lnTo>
                <a:lnTo>
                  <a:pt x="121" y="742"/>
                </a:lnTo>
                <a:lnTo>
                  <a:pt x="122" y="742"/>
                </a:lnTo>
                <a:lnTo>
                  <a:pt x="122" y="742"/>
                </a:lnTo>
                <a:lnTo>
                  <a:pt x="123" y="743"/>
                </a:lnTo>
                <a:lnTo>
                  <a:pt x="123" y="743"/>
                </a:lnTo>
                <a:lnTo>
                  <a:pt x="124" y="744"/>
                </a:lnTo>
                <a:lnTo>
                  <a:pt x="124" y="745"/>
                </a:lnTo>
                <a:lnTo>
                  <a:pt x="125" y="744"/>
                </a:lnTo>
                <a:lnTo>
                  <a:pt x="125" y="741"/>
                </a:lnTo>
                <a:lnTo>
                  <a:pt x="126" y="733"/>
                </a:lnTo>
                <a:lnTo>
                  <a:pt x="126" y="725"/>
                </a:lnTo>
                <a:lnTo>
                  <a:pt x="127" y="712"/>
                </a:lnTo>
                <a:lnTo>
                  <a:pt x="127" y="699"/>
                </a:lnTo>
                <a:lnTo>
                  <a:pt x="128" y="690"/>
                </a:lnTo>
                <a:lnTo>
                  <a:pt x="128" y="684"/>
                </a:lnTo>
                <a:lnTo>
                  <a:pt x="129" y="682"/>
                </a:lnTo>
                <a:lnTo>
                  <a:pt x="129" y="686"/>
                </a:lnTo>
                <a:lnTo>
                  <a:pt x="130" y="692"/>
                </a:lnTo>
                <a:lnTo>
                  <a:pt x="130" y="704"/>
                </a:lnTo>
                <a:lnTo>
                  <a:pt x="131" y="715"/>
                </a:lnTo>
                <a:lnTo>
                  <a:pt x="131" y="724"/>
                </a:lnTo>
                <a:lnTo>
                  <a:pt x="132" y="732"/>
                </a:lnTo>
                <a:lnTo>
                  <a:pt x="132" y="737"/>
                </a:lnTo>
                <a:lnTo>
                  <a:pt x="133" y="740"/>
                </a:lnTo>
                <a:lnTo>
                  <a:pt x="133" y="742"/>
                </a:lnTo>
                <a:lnTo>
                  <a:pt x="134" y="742"/>
                </a:lnTo>
                <a:lnTo>
                  <a:pt x="134" y="742"/>
                </a:lnTo>
                <a:lnTo>
                  <a:pt x="135" y="739"/>
                </a:lnTo>
                <a:lnTo>
                  <a:pt x="135" y="733"/>
                </a:lnTo>
                <a:lnTo>
                  <a:pt x="136" y="726"/>
                </a:lnTo>
                <a:lnTo>
                  <a:pt x="136" y="719"/>
                </a:lnTo>
                <a:lnTo>
                  <a:pt x="137" y="712"/>
                </a:lnTo>
                <a:lnTo>
                  <a:pt x="137" y="708"/>
                </a:lnTo>
                <a:lnTo>
                  <a:pt x="138" y="705"/>
                </a:lnTo>
                <a:lnTo>
                  <a:pt x="138" y="707"/>
                </a:lnTo>
                <a:lnTo>
                  <a:pt x="139" y="712"/>
                </a:lnTo>
                <a:lnTo>
                  <a:pt x="139" y="719"/>
                </a:lnTo>
                <a:lnTo>
                  <a:pt x="140" y="725"/>
                </a:lnTo>
                <a:lnTo>
                  <a:pt x="140" y="732"/>
                </a:lnTo>
                <a:lnTo>
                  <a:pt x="141" y="738"/>
                </a:lnTo>
                <a:lnTo>
                  <a:pt x="141" y="743"/>
                </a:lnTo>
                <a:lnTo>
                  <a:pt x="142" y="748"/>
                </a:lnTo>
                <a:lnTo>
                  <a:pt x="142" y="751"/>
                </a:lnTo>
                <a:lnTo>
                  <a:pt x="143" y="753"/>
                </a:lnTo>
                <a:lnTo>
                  <a:pt x="143" y="756"/>
                </a:lnTo>
                <a:lnTo>
                  <a:pt x="144" y="759"/>
                </a:lnTo>
                <a:lnTo>
                  <a:pt x="144" y="759"/>
                </a:lnTo>
                <a:lnTo>
                  <a:pt x="145" y="758"/>
                </a:lnTo>
                <a:lnTo>
                  <a:pt x="146" y="755"/>
                </a:lnTo>
                <a:lnTo>
                  <a:pt x="146" y="751"/>
                </a:lnTo>
                <a:lnTo>
                  <a:pt x="147" y="745"/>
                </a:lnTo>
                <a:lnTo>
                  <a:pt x="147" y="741"/>
                </a:lnTo>
                <a:lnTo>
                  <a:pt x="148" y="737"/>
                </a:lnTo>
                <a:lnTo>
                  <a:pt x="149" y="734"/>
                </a:lnTo>
                <a:lnTo>
                  <a:pt x="149" y="733"/>
                </a:lnTo>
                <a:lnTo>
                  <a:pt x="150" y="734"/>
                </a:lnTo>
                <a:lnTo>
                  <a:pt x="150" y="735"/>
                </a:lnTo>
                <a:lnTo>
                  <a:pt x="151" y="737"/>
                </a:lnTo>
                <a:lnTo>
                  <a:pt x="151" y="740"/>
                </a:lnTo>
                <a:lnTo>
                  <a:pt x="152" y="741"/>
                </a:lnTo>
                <a:lnTo>
                  <a:pt x="152" y="742"/>
                </a:lnTo>
                <a:lnTo>
                  <a:pt x="153" y="741"/>
                </a:lnTo>
                <a:lnTo>
                  <a:pt x="153" y="741"/>
                </a:lnTo>
                <a:lnTo>
                  <a:pt x="154" y="741"/>
                </a:lnTo>
                <a:lnTo>
                  <a:pt x="154" y="741"/>
                </a:lnTo>
                <a:lnTo>
                  <a:pt x="155" y="741"/>
                </a:lnTo>
                <a:lnTo>
                  <a:pt x="155" y="740"/>
                </a:lnTo>
                <a:lnTo>
                  <a:pt x="156" y="740"/>
                </a:lnTo>
                <a:lnTo>
                  <a:pt x="156" y="741"/>
                </a:lnTo>
                <a:lnTo>
                  <a:pt x="157" y="741"/>
                </a:lnTo>
                <a:lnTo>
                  <a:pt x="157" y="741"/>
                </a:lnTo>
                <a:lnTo>
                  <a:pt x="158" y="742"/>
                </a:lnTo>
                <a:lnTo>
                  <a:pt x="158" y="742"/>
                </a:lnTo>
                <a:lnTo>
                  <a:pt x="159" y="742"/>
                </a:lnTo>
                <a:lnTo>
                  <a:pt x="159" y="742"/>
                </a:lnTo>
                <a:lnTo>
                  <a:pt x="160" y="742"/>
                </a:lnTo>
                <a:lnTo>
                  <a:pt x="160" y="743"/>
                </a:lnTo>
                <a:lnTo>
                  <a:pt x="161" y="743"/>
                </a:lnTo>
                <a:lnTo>
                  <a:pt x="161" y="742"/>
                </a:lnTo>
                <a:lnTo>
                  <a:pt x="162" y="743"/>
                </a:lnTo>
                <a:lnTo>
                  <a:pt x="162" y="743"/>
                </a:lnTo>
                <a:lnTo>
                  <a:pt x="163" y="743"/>
                </a:lnTo>
                <a:lnTo>
                  <a:pt x="163" y="742"/>
                </a:lnTo>
                <a:lnTo>
                  <a:pt x="164" y="743"/>
                </a:lnTo>
                <a:lnTo>
                  <a:pt x="164" y="744"/>
                </a:lnTo>
                <a:lnTo>
                  <a:pt x="165" y="743"/>
                </a:lnTo>
                <a:lnTo>
                  <a:pt x="165" y="742"/>
                </a:lnTo>
                <a:lnTo>
                  <a:pt x="166" y="742"/>
                </a:lnTo>
                <a:lnTo>
                  <a:pt x="166" y="741"/>
                </a:lnTo>
                <a:lnTo>
                  <a:pt x="167" y="740"/>
                </a:lnTo>
                <a:lnTo>
                  <a:pt x="167" y="739"/>
                </a:lnTo>
                <a:lnTo>
                  <a:pt x="168" y="737"/>
                </a:lnTo>
                <a:lnTo>
                  <a:pt x="168" y="738"/>
                </a:lnTo>
                <a:lnTo>
                  <a:pt x="169" y="738"/>
                </a:lnTo>
                <a:lnTo>
                  <a:pt x="169" y="738"/>
                </a:lnTo>
                <a:lnTo>
                  <a:pt x="170" y="739"/>
                </a:lnTo>
                <a:lnTo>
                  <a:pt x="170" y="740"/>
                </a:lnTo>
                <a:lnTo>
                  <a:pt x="171" y="740"/>
                </a:lnTo>
                <a:lnTo>
                  <a:pt x="171" y="741"/>
                </a:lnTo>
                <a:lnTo>
                  <a:pt x="172" y="740"/>
                </a:lnTo>
                <a:lnTo>
                  <a:pt x="172" y="740"/>
                </a:lnTo>
                <a:lnTo>
                  <a:pt x="173" y="741"/>
                </a:lnTo>
                <a:lnTo>
                  <a:pt x="173" y="741"/>
                </a:lnTo>
                <a:lnTo>
                  <a:pt x="174" y="740"/>
                </a:lnTo>
                <a:lnTo>
                  <a:pt x="174" y="741"/>
                </a:lnTo>
                <a:lnTo>
                  <a:pt x="175" y="741"/>
                </a:lnTo>
                <a:lnTo>
                  <a:pt x="175" y="741"/>
                </a:lnTo>
                <a:lnTo>
                  <a:pt x="176" y="741"/>
                </a:lnTo>
                <a:lnTo>
                  <a:pt x="176" y="741"/>
                </a:lnTo>
                <a:lnTo>
                  <a:pt x="177" y="742"/>
                </a:lnTo>
                <a:lnTo>
                  <a:pt x="177" y="742"/>
                </a:lnTo>
                <a:lnTo>
                  <a:pt x="178" y="743"/>
                </a:lnTo>
                <a:lnTo>
                  <a:pt x="178" y="742"/>
                </a:lnTo>
                <a:lnTo>
                  <a:pt x="179" y="743"/>
                </a:lnTo>
                <a:lnTo>
                  <a:pt x="179" y="742"/>
                </a:lnTo>
                <a:lnTo>
                  <a:pt x="180" y="742"/>
                </a:lnTo>
                <a:lnTo>
                  <a:pt x="180" y="741"/>
                </a:lnTo>
                <a:lnTo>
                  <a:pt x="181" y="739"/>
                </a:lnTo>
                <a:lnTo>
                  <a:pt x="181" y="736"/>
                </a:lnTo>
                <a:lnTo>
                  <a:pt x="182" y="732"/>
                </a:lnTo>
                <a:lnTo>
                  <a:pt x="182" y="726"/>
                </a:lnTo>
                <a:lnTo>
                  <a:pt x="183" y="716"/>
                </a:lnTo>
                <a:lnTo>
                  <a:pt x="183" y="707"/>
                </a:lnTo>
                <a:lnTo>
                  <a:pt x="184" y="700"/>
                </a:lnTo>
                <a:lnTo>
                  <a:pt x="184" y="693"/>
                </a:lnTo>
                <a:lnTo>
                  <a:pt x="185" y="692"/>
                </a:lnTo>
                <a:lnTo>
                  <a:pt x="185" y="693"/>
                </a:lnTo>
                <a:lnTo>
                  <a:pt x="186" y="692"/>
                </a:lnTo>
                <a:lnTo>
                  <a:pt x="186" y="685"/>
                </a:lnTo>
                <a:lnTo>
                  <a:pt x="187" y="676"/>
                </a:lnTo>
                <a:lnTo>
                  <a:pt x="187" y="663"/>
                </a:lnTo>
                <a:lnTo>
                  <a:pt x="188" y="649"/>
                </a:lnTo>
                <a:lnTo>
                  <a:pt x="188" y="635"/>
                </a:lnTo>
                <a:lnTo>
                  <a:pt x="189" y="630"/>
                </a:lnTo>
                <a:lnTo>
                  <a:pt x="189" y="630"/>
                </a:lnTo>
                <a:lnTo>
                  <a:pt x="190" y="638"/>
                </a:lnTo>
                <a:lnTo>
                  <a:pt x="190" y="648"/>
                </a:lnTo>
                <a:lnTo>
                  <a:pt x="191" y="663"/>
                </a:lnTo>
                <a:lnTo>
                  <a:pt x="191" y="679"/>
                </a:lnTo>
                <a:lnTo>
                  <a:pt x="192" y="694"/>
                </a:lnTo>
                <a:lnTo>
                  <a:pt x="192" y="703"/>
                </a:lnTo>
                <a:lnTo>
                  <a:pt x="193" y="712"/>
                </a:lnTo>
                <a:lnTo>
                  <a:pt x="193" y="718"/>
                </a:lnTo>
                <a:lnTo>
                  <a:pt x="194" y="724"/>
                </a:lnTo>
                <a:lnTo>
                  <a:pt x="194" y="726"/>
                </a:lnTo>
                <a:lnTo>
                  <a:pt x="195" y="729"/>
                </a:lnTo>
                <a:lnTo>
                  <a:pt x="195" y="732"/>
                </a:lnTo>
                <a:lnTo>
                  <a:pt x="196" y="734"/>
                </a:lnTo>
                <a:lnTo>
                  <a:pt x="196" y="735"/>
                </a:lnTo>
                <a:lnTo>
                  <a:pt x="197" y="735"/>
                </a:lnTo>
                <a:lnTo>
                  <a:pt x="197" y="734"/>
                </a:lnTo>
                <a:lnTo>
                  <a:pt x="198" y="731"/>
                </a:lnTo>
                <a:lnTo>
                  <a:pt x="198" y="729"/>
                </a:lnTo>
                <a:lnTo>
                  <a:pt x="199" y="726"/>
                </a:lnTo>
                <a:lnTo>
                  <a:pt x="199" y="721"/>
                </a:lnTo>
                <a:lnTo>
                  <a:pt x="200" y="720"/>
                </a:lnTo>
                <a:lnTo>
                  <a:pt x="200" y="721"/>
                </a:lnTo>
                <a:lnTo>
                  <a:pt x="201" y="723"/>
                </a:lnTo>
                <a:lnTo>
                  <a:pt x="201" y="725"/>
                </a:lnTo>
                <a:lnTo>
                  <a:pt x="202" y="728"/>
                </a:lnTo>
                <a:lnTo>
                  <a:pt x="202" y="731"/>
                </a:lnTo>
                <a:lnTo>
                  <a:pt x="203" y="733"/>
                </a:lnTo>
                <a:lnTo>
                  <a:pt x="203" y="735"/>
                </a:lnTo>
                <a:lnTo>
                  <a:pt x="204" y="736"/>
                </a:lnTo>
                <a:lnTo>
                  <a:pt x="204" y="737"/>
                </a:lnTo>
                <a:lnTo>
                  <a:pt x="205" y="737"/>
                </a:lnTo>
                <a:lnTo>
                  <a:pt x="205" y="736"/>
                </a:lnTo>
                <a:lnTo>
                  <a:pt x="206" y="736"/>
                </a:lnTo>
                <a:lnTo>
                  <a:pt x="206" y="736"/>
                </a:lnTo>
                <a:lnTo>
                  <a:pt x="207" y="735"/>
                </a:lnTo>
                <a:lnTo>
                  <a:pt x="207" y="736"/>
                </a:lnTo>
                <a:lnTo>
                  <a:pt x="208" y="736"/>
                </a:lnTo>
                <a:lnTo>
                  <a:pt x="208" y="736"/>
                </a:lnTo>
                <a:lnTo>
                  <a:pt x="209" y="736"/>
                </a:lnTo>
                <a:lnTo>
                  <a:pt x="209" y="735"/>
                </a:lnTo>
                <a:lnTo>
                  <a:pt x="210" y="735"/>
                </a:lnTo>
                <a:lnTo>
                  <a:pt x="210" y="735"/>
                </a:lnTo>
                <a:lnTo>
                  <a:pt x="211" y="734"/>
                </a:lnTo>
                <a:lnTo>
                  <a:pt x="211" y="733"/>
                </a:lnTo>
                <a:lnTo>
                  <a:pt x="212" y="731"/>
                </a:lnTo>
                <a:lnTo>
                  <a:pt x="212" y="725"/>
                </a:lnTo>
                <a:lnTo>
                  <a:pt x="213" y="712"/>
                </a:lnTo>
                <a:lnTo>
                  <a:pt x="213" y="672"/>
                </a:lnTo>
                <a:lnTo>
                  <a:pt x="214" y="650"/>
                </a:lnTo>
                <a:lnTo>
                  <a:pt x="214" y="621"/>
                </a:lnTo>
                <a:lnTo>
                  <a:pt x="215" y="596"/>
                </a:lnTo>
                <a:lnTo>
                  <a:pt x="215" y="580"/>
                </a:lnTo>
                <a:lnTo>
                  <a:pt x="216" y="579"/>
                </a:lnTo>
                <a:lnTo>
                  <a:pt x="216" y="587"/>
                </a:lnTo>
                <a:lnTo>
                  <a:pt x="217" y="600"/>
                </a:lnTo>
                <a:lnTo>
                  <a:pt x="217" y="616"/>
                </a:lnTo>
                <a:lnTo>
                  <a:pt x="218" y="642"/>
                </a:lnTo>
                <a:lnTo>
                  <a:pt x="218" y="666"/>
                </a:lnTo>
                <a:lnTo>
                  <a:pt x="219" y="687"/>
                </a:lnTo>
                <a:lnTo>
                  <a:pt x="219" y="701"/>
                </a:lnTo>
                <a:lnTo>
                  <a:pt x="220" y="713"/>
                </a:lnTo>
                <a:lnTo>
                  <a:pt x="220" y="720"/>
                </a:lnTo>
                <a:lnTo>
                  <a:pt x="221" y="727"/>
                </a:lnTo>
                <a:lnTo>
                  <a:pt x="221" y="731"/>
                </a:lnTo>
                <a:lnTo>
                  <a:pt x="222" y="732"/>
                </a:lnTo>
                <a:lnTo>
                  <a:pt x="222" y="733"/>
                </a:lnTo>
                <a:lnTo>
                  <a:pt x="223" y="734"/>
                </a:lnTo>
                <a:lnTo>
                  <a:pt x="223" y="734"/>
                </a:lnTo>
                <a:lnTo>
                  <a:pt x="224" y="735"/>
                </a:lnTo>
                <a:lnTo>
                  <a:pt x="224" y="733"/>
                </a:lnTo>
                <a:lnTo>
                  <a:pt x="225" y="732"/>
                </a:lnTo>
                <a:lnTo>
                  <a:pt x="225" y="730"/>
                </a:lnTo>
                <a:lnTo>
                  <a:pt x="226" y="728"/>
                </a:lnTo>
                <a:lnTo>
                  <a:pt x="226" y="724"/>
                </a:lnTo>
                <a:lnTo>
                  <a:pt x="227" y="722"/>
                </a:lnTo>
                <a:lnTo>
                  <a:pt x="227" y="718"/>
                </a:lnTo>
                <a:lnTo>
                  <a:pt x="228" y="717"/>
                </a:lnTo>
                <a:lnTo>
                  <a:pt x="228" y="716"/>
                </a:lnTo>
                <a:lnTo>
                  <a:pt x="229" y="717"/>
                </a:lnTo>
                <a:lnTo>
                  <a:pt x="229" y="716"/>
                </a:lnTo>
                <a:lnTo>
                  <a:pt x="230" y="717"/>
                </a:lnTo>
                <a:lnTo>
                  <a:pt x="230" y="719"/>
                </a:lnTo>
                <a:lnTo>
                  <a:pt x="231" y="722"/>
                </a:lnTo>
                <a:lnTo>
                  <a:pt x="231" y="724"/>
                </a:lnTo>
                <a:lnTo>
                  <a:pt x="232" y="726"/>
                </a:lnTo>
                <a:lnTo>
                  <a:pt x="232" y="727"/>
                </a:lnTo>
                <a:lnTo>
                  <a:pt x="233" y="725"/>
                </a:lnTo>
                <a:lnTo>
                  <a:pt x="233" y="724"/>
                </a:lnTo>
                <a:lnTo>
                  <a:pt x="234" y="720"/>
                </a:lnTo>
                <a:lnTo>
                  <a:pt x="234" y="718"/>
                </a:lnTo>
                <a:lnTo>
                  <a:pt x="235" y="715"/>
                </a:lnTo>
                <a:lnTo>
                  <a:pt x="235" y="713"/>
                </a:lnTo>
                <a:lnTo>
                  <a:pt x="236" y="713"/>
                </a:lnTo>
                <a:lnTo>
                  <a:pt x="236" y="715"/>
                </a:lnTo>
                <a:lnTo>
                  <a:pt x="237" y="717"/>
                </a:lnTo>
                <a:lnTo>
                  <a:pt x="237" y="720"/>
                </a:lnTo>
                <a:lnTo>
                  <a:pt x="238" y="724"/>
                </a:lnTo>
                <a:lnTo>
                  <a:pt x="238" y="728"/>
                </a:lnTo>
                <a:lnTo>
                  <a:pt x="239" y="732"/>
                </a:lnTo>
                <a:lnTo>
                  <a:pt x="239" y="735"/>
                </a:lnTo>
                <a:lnTo>
                  <a:pt x="240" y="736"/>
                </a:lnTo>
                <a:lnTo>
                  <a:pt x="240" y="738"/>
                </a:lnTo>
                <a:lnTo>
                  <a:pt x="241" y="739"/>
                </a:lnTo>
                <a:lnTo>
                  <a:pt x="241" y="739"/>
                </a:lnTo>
                <a:lnTo>
                  <a:pt x="242" y="737"/>
                </a:lnTo>
                <a:lnTo>
                  <a:pt x="242" y="735"/>
                </a:lnTo>
                <a:lnTo>
                  <a:pt x="243" y="732"/>
                </a:lnTo>
                <a:lnTo>
                  <a:pt x="243" y="729"/>
                </a:lnTo>
                <a:lnTo>
                  <a:pt x="244" y="727"/>
                </a:lnTo>
                <a:lnTo>
                  <a:pt x="244" y="725"/>
                </a:lnTo>
                <a:lnTo>
                  <a:pt x="245" y="726"/>
                </a:lnTo>
                <a:lnTo>
                  <a:pt x="245" y="727"/>
                </a:lnTo>
                <a:lnTo>
                  <a:pt x="246" y="728"/>
                </a:lnTo>
                <a:lnTo>
                  <a:pt x="246" y="729"/>
                </a:lnTo>
                <a:lnTo>
                  <a:pt x="247" y="730"/>
                </a:lnTo>
                <a:lnTo>
                  <a:pt x="247" y="711"/>
                </a:lnTo>
                <a:lnTo>
                  <a:pt x="248" y="684"/>
                </a:lnTo>
                <a:lnTo>
                  <a:pt x="248" y="659"/>
                </a:lnTo>
                <a:lnTo>
                  <a:pt x="249" y="623"/>
                </a:lnTo>
                <a:lnTo>
                  <a:pt x="249" y="581"/>
                </a:lnTo>
                <a:lnTo>
                  <a:pt x="250" y="549"/>
                </a:lnTo>
                <a:lnTo>
                  <a:pt x="250" y="517"/>
                </a:lnTo>
                <a:lnTo>
                  <a:pt x="251" y="503"/>
                </a:lnTo>
                <a:lnTo>
                  <a:pt x="251" y="504"/>
                </a:lnTo>
                <a:lnTo>
                  <a:pt x="252" y="506"/>
                </a:lnTo>
                <a:lnTo>
                  <a:pt x="252" y="525"/>
                </a:lnTo>
                <a:lnTo>
                  <a:pt x="253" y="558"/>
                </a:lnTo>
                <a:lnTo>
                  <a:pt x="253" y="583"/>
                </a:lnTo>
                <a:lnTo>
                  <a:pt x="254" y="614"/>
                </a:lnTo>
                <a:lnTo>
                  <a:pt x="254" y="640"/>
                </a:lnTo>
                <a:lnTo>
                  <a:pt x="255" y="662"/>
                </a:lnTo>
                <a:lnTo>
                  <a:pt x="255" y="682"/>
                </a:lnTo>
                <a:lnTo>
                  <a:pt x="256" y="694"/>
                </a:lnTo>
                <a:lnTo>
                  <a:pt x="256" y="702"/>
                </a:lnTo>
                <a:lnTo>
                  <a:pt x="257" y="707"/>
                </a:lnTo>
                <a:lnTo>
                  <a:pt x="257" y="710"/>
                </a:lnTo>
                <a:lnTo>
                  <a:pt x="258" y="705"/>
                </a:lnTo>
                <a:lnTo>
                  <a:pt x="258" y="666"/>
                </a:lnTo>
                <a:lnTo>
                  <a:pt x="259" y="636"/>
                </a:lnTo>
                <a:lnTo>
                  <a:pt x="259" y="605"/>
                </a:lnTo>
                <a:lnTo>
                  <a:pt x="260" y="566"/>
                </a:lnTo>
                <a:lnTo>
                  <a:pt x="260" y="534"/>
                </a:lnTo>
                <a:lnTo>
                  <a:pt x="261" y="516"/>
                </a:lnTo>
                <a:lnTo>
                  <a:pt x="261" y="501"/>
                </a:lnTo>
                <a:lnTo>
                  <a:pt x="262" y="507"/>
                </a:lnTo>
                <a:lnTo>
                  <a:pt x="262" y="519"/>
                </a:lnTo>
                <a:lnTo>
                  <a:pt x="263" y="542"/>
                </a:lnTo>
                <a:lnTo>
                  <a:pt x="263" y="576"/>
                </a:lnTo>
                <a:lnTo>
                  <a:pt x="264" y="606"/>
                </a:lnTo>
                <a:lnTo>
                  <a:pt x="264" y="627"/>
                </a:lnTo>
                <a:lnTo>
                  <a:pt x="265" y="652"/>
                </a:lnTo>
                <a:lnTo>
                  <a:pt x="265" y="666"/>
                </a:lnTo>
                <a:lnTo>
                  <a:pt x="266" y="671"/>
                </a:lnTo>
                <a:lnTo>
                  <a:pt x="266" y="662"/>
                </a:lnTo>
                <a:lnTo>
                  <a:pt x="267" y="642"/>
                </a:lnTo>
                <a:lnTo>
                  <a:pt x="267" y="621"/>
                </a:lnTo>
                <a:lnTo>
                  <a:pt x="268" y="598"/>
                </a:lnTo>
                <a:lnTo>
                  <a:pt x="268" y="577"/>
                </a:lnTo>
                <a:lnTo>
                  <a:pt x="269" y="561"/>
                </a:lnTo>
                <a:lnTo>
                  <a:pt x="269" y="557"/>
                </a:lnTo>
                <a:lnTo>
                  <a:pt x="270" y="560"/>
                </a:lnTo>
                <a:lnTo>
                  <a:pt x="270" y="578"/>
                </a:lnTo>
                <a:lnTo>
                  <a:pt x="271" y="599"/>
                </a:lnTo>
                <a:lnTo>
                  <a:pt x="271" y="645"/>
                </a:lnTo>
                <a:lnTo>
                  <a:pt x="272" y="668"/>
                </a:lnTo>
                <a:lnTo>
                  <a:pt x="272" y="688"/>
                </a:lnTo>
                <a:lnTo>
                  <a:pt x="273" y="701"/>
                </a:lnTo>
                <a:lnTo>
                  <a:pt x="273" y="709"/>
                </a:lnTo>
                <a:lnTo>
                  <a:pt x="274" y="713"/>
                </a:lnTo>
                <a:lnTo>
                  <a:pt x="274" y="716"/>
                </a:lnTo>
                <a:lnTo>
                  <a:pt x="275" y="718"/>
                </a:lnTo>
                <a:lnTo>
                  <a:pt x="275" y="720"/>
                </a:lnTo>
                <a:lnTo>
                  <a:pt x="276" y="722"/>
                </a:lnTo>
                <a:lnTo>
                  <a:pt x="276" y="724"/>
                </a:lnTo>
                <a:lnTo>
                  <a:pt x="277" y="725"/>
                </a:lnTo>
                <a:lnTo>
                  <a:pt x="277" y="726"/>
                </a:lnTo>
                <a:lnTo>
                  <a:pt x="278" y="725"/>
                </a:lnTo>
                <a:lnTo>
                  <a:pt x="278" y="720"/>
                </a:lnTo>
                <a:lnTo>
                  <a:pt x="279" y="701"/>
                </a:lnTo>
                <a:lnTo>
                  <a:pt x="279" y="655"/>
                </a:lnTo>
                <a:lnTo>
                  <a:pt x="280" y="594"/>
                </a:lnTo>
                <a:lnTo>
                  <a:pt x="280" y="498"/>
                </a:lnTo>
                <a:lnTo>
                  <a:pt x="281" y="379"/>
                </a:lnTo>
                <a:lnTo>
                  <a:pt x="281" y="280"/>
                </a:lnTo>
                <a:lnTo>
                  <a:pt x="282" y="180"/>
                </a:lnTo>
                <a:lnTo>
                  <a:pt x="282" y="107"/>
                </a:lnTo>
                <a:lnTo>
                  <a:pt x="283" y="40"/>
                </a:lnTo>
                <a:lnTo>
                  <a:pt x="283" y="0"/>
                </a:lnTo>
                <a:lnTo>
                  <a:pt x="284" y="27"/>
                </a:lnTo>
                <a:lnTo>
                  <a:pt x="284" y="97"/>
                </a:lnTo>
                <a:lnTo>
                  <a:pt x="285" y="159"/>
                </a:lnTo>
                <a:lnTo>
                  <a:pt x="285" y="314"/>
                </a:lnTo>
                <a:lnTo>
                  <a:pt x="286" y="416"/>
                </a:lnTo>
                <a:lnTo>
                  <a:pt x="286" y="510"/>
                </a:lnTo>
                <a:lnTo>
                  <a:pt x="287" y="573"/>
                </a:lnTo>
                <a:lnTo>
                  <a:pt x="287" y="619"/>
                </a:lnTo>
                <a:lnTo>
                  <a:pt x="288" y="652"/>
                </a:lnTo>
                <a:lnTo>
                  <a:pt x="288" y="675"/>
                </a:lnTo>
                <a:lnTo>
                  <a:pt x="289" y="690"/>
                </a:lnTo>
                <a:lnTo>
                  <a:pt x="289" y="697"/>
                </a:lnTo>
                <a:lnTo>
                  <a:pt x="290" y="704"/>
                </a:lnTo>
                <a:lnTo>
                  <a:pt x="290" y="708"/>
                </a:lnTo>
                <a:lnTo>
                  <a:pt x="291" y="712"/>
                </a:lnTo>
                <a:lnTo>
                  <a:pt x="291" y="715"/>
                </a:lnTo>
                <a:lnTo>
                  <a:pt x="292" y="717"/>
                </a:lnTo>
                <a:lnTo>
                  <a:pt x="292" y="718"/>
                </a:lnTo>
                <a:lnTo>
                  <a:pt x="293" y="719"/>
                </a:lnTo>
                <a:lnTo>
                  <a:pt x="293" y="718"/>
                </a:lnTo>
                <a:lnTo>
                  <a:pt x="294" y="715"/>
                </a:lnTo>
                <a:lnTo>
                  <a:pt x="294" y="706"/>
                </a:lnTo>
                <a:lnTo>
                  <a:pt x="295" y="683"/>
                </a:lnTo>
                <a:lnTo>
                  <a:pt x="295" y="649"/>
                </a:lnTo>
                <a:lnTo>
                  <a:pt x="296" y="599"/>
                </a:lnTo>
                <a:lnTo>
                  <a:pt x="296" y="548"/>
                </a:lnTo>
                <a:lnTo>
                  <a:pt x="297" y="490"/>
                </a:lnTo>
                <a:lnTo>
                  <a:pt x="297" y="424"/>
                </a:lnTo>
                <a:lnTo>
                  <a:pt x="298" y="370"/>
                </a:lnTo>
                <a:lnTo>
                  <a:pt x="298" y="330"/>
                </a:lnTo>
                <a:lnTo>
                  <a:pt x="299" y="299"/>
                </a:lnTo>
                <a:lnTo>
                  <a:pt x="299" y="299"/>
                </a:lnTo>
                <a:lnTo>
                  <a:pt x="300" y="295"/>
                </a:lnTo>
                <a:lnTo>
                  <a:pt x="300" y="321"/>
                </a:lnTo>
                <a:lnTo>
                  <a:pt x="301" y="363"/>
                </a:lnTo>
                <a:lnTo>
                  <a:pt x="301" y="447"/>
                </a:lnTo>
                <a:lnTo>
                  <a:pt x="302" y="501"/>
                </a:lnTo>
                <a:lnTo>
                  <a:pt x="302" y="540"/>
                </a:lnTo>
                <a:lnTo>
                  <a:pt x="303" y="586"/>
                </a:lnTo>
                <a:lnTo>
                  <a:pt x="303" y="608"/>
                </a:lnTo>
                <a:lnTo>
                  <a:pt x="304" y="627"/>
                </a:lnTo>
                <a:lnTo>
                  <a:pt x="304" y="642"/>
                </a:lnTo>
                <a:lnTo>
                  <a:pt x="305" y="656"/>
                </a:lnTo>
                <a:lnTo>
                  <a:pt x="305" y="663"/>
                </a:lnTo>
                <a:lnTo>
                  <a:pt x="306" y="668"/>
                </a:lnTo>
                <a:lnTo>
                  <a:pt x="306" y="674"/>
                </a:lnTo>
                <a:lnTo>
                  <a:pt x="307" y="681"/>
                </a:lnTo>
                <a:lnTo>
                  <a:pt x="307" y="684"/>
                </a:lnTo>
                <a:lnTo>
                  <a:pt x="308" y="690"/>
                </a:lnTo>
                <a:lnTo>
                  <a:pt x="308" y="693"/>
                </a:lnTo>
                <a:lnTo>
                  <a:pt x="309" y="697"/>
                </a:lnTo>
                <a:lnTo>
                  <a:pt x="309" y="701"/>
                </a:lnTo>
                <a:lnTo>
                  <a:pt x="310" y="704"/>
                </a:lnTo>
                <a:lnTo>
                  <a:pt x="310" y="708"/>
                </a:lnTo>
                <a:lnTo>
                  <a:pt x="311" y="711"/>
                </a:lnTo>
                <a:lnTo>
                  <a:pt x="311" y="713"/>
                </a:lnTo>
                <a:lnTo>
                  <a:pt x="312" y="715"/>
                </a:lnTo>
                <a:lnTo>
                  <a:pt x="312" y="717"/>
                </a:lnTo>
                <a:lnTo>
                  <a:pt x="313" y="719"/>
                </a:lnTo>
                <a:lnTo>
                  <a:pt x="313" y="720"/>
                </a:lnTo>
                <a:lnTo>
                  <a:pt x="314" y="720"/>
                </a:lnTo>
                <a:lnTo>
                  <a:pt x="314" y="721"/>
                </a:lnTo>
                <a:lnTo>
                  <a:pt x="315" y="722"/>
                </a:lnTo>
                <a:lnTo>
                  <a:pt x="315" y="721"/>
                </a:lnTo>
                <a:lnTo>
                  <a:pt x="316" y="721"/>
                </a:lnTo>
                <a:lnTo>
                  <a:pt x="316" y="721"/>
                </a:lnTo>
                <a:lnTo>
                  <a:pt x="317" y="722"/>
                </a:lnTo>
                <a:lnTo>
                  <a:pt x="317" y="723"/>
                </a:lnTo>
                <a:lnTo>
                  <a:pt x="318" y="724"/>
                </a:lnTo>
                <a:lnTo>
                  <a:pt x="318" y="725"/>
                </a:lnTo>
                <a:lnTo>
                  <a:pt x="319" y="727"/>
                </a:lnTo>
                <a:lnTo>
                  <a:pt x="319" y="728"/>
                </a:lnTo>
                <a:lnTo>
                  <a:pt x="320" y="728"/>
                </a:lnTo>
                <a:lnTo>
                  <a:pt x="320" y="729"/>
                </a:lnTo>
                <a:lnTo>
                  <a:pt x="321" y="730"/>
                </a:lnTo>
                <a:lnTo>
                  <a:pt x="321" y="731"/>
                </a:lnTo>
                <a:lnTo>
                  <a:pt x="322" y="732"/>
                </a:lnTo>
                <a:lnTo>
                  <a:pt x="322" y="735"/>
                </a:lnTo>
                <a:lnTo>
                  <a:pt x="323" y="735"/>
                </a:lnTo>
                <a:lnTo>
                  <a:pt x="323" y="737"/>
                </a:lnTo>
                <a:lnTo>
                  <a:pt x="324" y="737"/>
                </a:lnTo>
                <a:lnTo>
                  <a:pt x="324" y="738"/>
                </a:lnTo>
                <a:lnTo>
                  <a:pt x="325" y="736"/>
                </a:lnTo>
                <a:lnTo>
                  <a:pt x="325" y="735"/>
                </a:lnTo>
                <a:lnTo>
                  <a:pt x="326" y="734"/>
                </a:lnTo>
                <a:lnTo>
                  <a:pt x="326" y="732"/>
                </a:lnTo>
                <a:lnTo>
                  <a:pt x="327" y="731"/>
                </a:lnTo>
                <a:lnTo>
                  <a:pt x="327" y="729"/>
                </a:lnTo>
                <a:lnTo>
                  <a:pt x="328" y="727"/>
                </a:lnTo>
                <a:lnTo>
                  <a:pt x="328" y="725"/>
                </a:lnTo>
                <a:lnTo>
                  <a:pt x="329" y="722"/>
                </a:lnTo>
                <a:lnTo>
                  <a:pt x="329" y="721"/>
                </a:lnTo>
                <a:lnTo>
                  <a:pt x="330" y="718"/>
                </a:lnTo>
                <a:lnTo>
                  <a:pt x="330" y="715"/>
                </a:lnTo>
                <a:lnTo>
                  <a:pt x="331" y="712"/>
                </a:lnTo>
                <a:lnTo>
                  <a:pt x="331" y="703"/>
                </a:lnTo>
                <a:lnTo>
                  <a:pt x="332" y="695"/>
                </a:lnTo>
                <a:lnTo>
                  <a:pt x="332" y="683"/>
                </a:lnTo>
                <a:lnTo>
                  <a:pt x="333" y="673"/>
                </a:lnTo>
                <a:lnTo>
                  <a:pt x="333" y="662"/>
                </a:lnTo>
                <a:lnTo>
                  <a:pt x="334" y="655"/>
                </a:lnTo>
                <a:lnTo>
                  <a:pt x="334" y="647"/>
                </a:lnTo>
                <a:lnTo>
                  <a:pt x="335" y="640"/>
                </a:lnTo>
                <a:lnTo>
                  <a:pt x="335" y="631"/>
                </a:lnTo>
                <a:lnTo>
                  <a:pt x="336" y="625"/>
                </a:lnTo>
                <a:lnTo>
                  <a:pt x="336" y="620"/>
                </a:lnTo>
                <a:lnTo>
                  <a:pt x="337" y="617"/>
                </a:lnTo>
                <a:lnTo>
                  <a:pt x="337" y="618"/>
                </a:lnTo>
                <a:lnTo>
                  <a:pt x="338" y="622"/>
                </a:lnTo>
                <a:lnTo>
                  <a:pt x="338" y="631"/>
                </a:lnTo>
                <a:lnTo>
                  <a:pt x="339" y="638"/>
                </a:lnTo>
                <a:lnTo>
                  <a:pt x="339" y="640"/>
                </a:lnTo>
                <a:lnTo>
                  <a:pt x="340" y="639"/>
                </a:lnTo>
                <a:lnTo>
                  <a:pt x="340" y="643"/>
                </a:lnTo>
                <a:lnTo>
                  <a:pt x="341" y="643"/>
                </a:lnTo>
                <a:lnTo>
                  <a:pt x="341" y="643"/>
                </a:lnTo>
                <a:lnTo>
                  <a:pt x="342" y="643"/>
                </a:lnTo>
                <a:lnTo>
                  <a:pt x="342" y="645"/>
                </a:lnTo>
                <a:lnTo>
                  <a:pt x="343" y="651"/>
                </a:lnTo>
                <a:lnTo>
                  <a:pt x="343" y="655"/>
                </a:lnTo>
                <a:lnTo>
                  <a:pt x="344" y="659"/>
                </a:lnTo>
                <a:lnTo>
                  <a:pt x="344" y="666"/>
                </a:lnTo>
                <a:lnTo>
                  <a:pt x="345" y="676"/>
                </a:lnTo>
                <a:lnTo>
                  <a:pt x="345" y="684"/>
                </a:lnTo>
                <a:lnTo>
                  <a:pt x="346" y="694"/>
                </a:lnTo>
                <a:lnTo>
                  <a:pt x="346" y="701"/>
                </a:lnTo>
                <a:lnTo>
                  <a:pt x="347" y="708"/>
                </a:lnTo>
                <a:lnTo>
                  <a:pt x="347" y="715"/>
                </a:lnTo>
                <a:lnTo>
                  <a:pt x="348" y="718"/>
                </a:lnTo>
                <a:lnTo>
                  <a:pt x="348" y="721"/>
                </a:lnTo>
                <a:lnTo>
                  <a:pt x="349" y="719"/>
                </a:lnTo>
                <a:lnTo>
                  <a:pt x="349" y="715"/>
                </a:lnTo>
                <a:lnTo>
                  <a:pt x="350" y="706"/>
                </a:lnTo>
                <a:lnTo>
                  <a:pt x="350" y="691"/>
                </a:lnTo>
                <a:lnTo>
                  <a:pt x="351" y="675"/>
                </a:lnTo>
                <a:lnTo>
                  <a:pt x="351" y="658"/>
                </a:lnTo>
                <a:lnTo>
                  <a:pt x="352" y="634"/>
                </a:lnTo>
                <a:lnTo>
                  <a:pt x="352" y="615"/>
                </a:lnTo>
                <a:lnTo>
                  <a:pt x="353" y="599"/>
                </a:lnTo>
                <a:lnTo>
                  <a:pt x="353" y="592"/>
                </a:lnTo>
                <a:lnTo>
                  <a:pt x="354" y="594"/>
                </a:lnTo>
                <a:lnTo>
                  <a:pt x="354" y="612"/>
                </a:lnTo>
                <a:lnTo>
                  <a:pt x="355" y="634"/>
                </a:lnTo>
                <a:lnTo>
                  <a:pt x="355" y="652"/>
                </a:lnTo>
                <a:lnTo>
                  <a:pt x="356" y="673"/>
                </a:lnTo>
                <a:lnTo>
                  <a:pt x="356" y="689"/>
                </a:lnTo>
                <a:lnTo>
                  <a:pt x="357" y="702"/>
                </a:lnTo>
                <a:lnTo>
                  <a:pt x="357" y="713"/>
                </a:lnTo>
                <a:lnTo>
                  <a:pt x="358" y="717"/>
                </a:lnTo>
                <a:lnTo>
                  <a:pt x="358" y="720"/>
                </a:lnTo>
                <a:lnTo>
                  <a:pt x="359" y="722"/>
                </a:lnTo>
                <a:lnTo>
                  <a:pt x="359" y="722"/>
                </a:lnTo>
                <a:lnTo>
                  <a:pt x="360" y="722"/>
                </a:lnTo>
                <a:lnTo>
                  <a:pt x="361" y="723"/>
                </a:lnTo>
                <a:lnTo>
                  <a:pt x="361" y="723"/>
                </a:lnTo>
                <a:lnTo>
                  <a:pt x="362" y="723"/>
                </a:lnTo>
                <a:lnTo>
                  <a:pt x="362" y="723"/>
                </a:lnTo>
                <a:lnTo>
                  <a:pt x="363" y="725"/>
                </a:lnTo>
                <a:lnTo>
                  <a:pt x="363" y="727"/>
                </a:lnTo>
                <a:lnTo>
                  <a:pt x="364" y="729"/>
                </a:lnTo>
                <a:lnTo>
                  <a:pt x="364" y="729"/>
                </a:lnTo>
                <a:lnTo>
                  <a:pt x="365" y="730"/>
                </a:lnTo>
                <a:lnTo>
                  <a:pt x="365" y="731"/>
                </a:lnTo>
                <a:lnTo>
                  <a:pt x="366" y="730"/>
                </a:lnTo>
                <a:lnTo>
                  <a:pt x="366" y="730"/>
                </a:lnTo>
                <a:lnTo>
                  <a:pt x="367" y="728"/>
                </a:lnTo>
                <a:lnTo>
                  <a:pt x="367" y="726"/>
                </a:lnTo>
                <a:lnTo>
                  <a:pt x="368" y="724"/>
                </a:lnTo>
                <a:lnTo>
                  <a:pt x="368" y="719"/>
                </a:lnTo>
                <a:lnTo>
                  <a:pt x="369" y="710"/>
                </a:lnTo>
                <a:lnTo>
                  <a:pt x="369" y="700"/>
                </a:lnTo>
                <a:lnTo>
                  <a:pt x="370" y="683"/>
                </a:lnTo>
                <a:lnTo>
                  <a:pt x="370" y="671"/>
                </a:lnTo>
                <a:lnTo>
                  <a:pt x="371" y="657"/>
                </a:lnTo>
                <a:lnTo>
                  <a:pt x="371" y="640"/>
                </a:lnTo>
                <a:lnTo>
                  <a:pt x="372" y="627"/>
                </a:lnTo>
                <a:lnTo>
                  <a:pt x="372" y="622"/>
                </a:lnTo>
                <a:lnTo>
                  <a:pt x="373" y="624"/>
                </a:lnTo>
                <a:lnTo>
                  <a:pt x="373" y="633"/>
                </a:lnTo>
                <a:lnTo>
                  <a:pt x="374" y="643"/>
                </a:lnTo>
                <a:lnTo>
                  <a:pt x="374" y="657"/>
                </a:lnTo>
                <a:lnTo>
                  <a:pt x="375" y="674"/>
                </a:lnTo>
                <a:lnTo>
                  <a:pt x="375" y="691"/>
                </a:lnTo>
                <a:lnTo>
                  <a:pt x="376" y="704"/>
                </a:lnTo>
                <a:lnTo>
                  <a:pt x="376" y="710"/>
                </a:lnTo>
                <a:lnTo>
                  <a:pt x="377" y="718"/>
                </a:lnTo>
                <a:lnTo>
                  <a:pt x="377" y="725"/>
                </a:lnTo>
                <a:lnTo>
                  <a:pt x="378" y="727"/>
                </a:lnTo>
                <a:lnTo>
                  <a:pt x="378" y="728"/>
                </a:lnTo>
                <a:lnTo>
                  <a:pt x="379" y="730"/>
                </a:lnTo>
                <a:lnTo>
                  <a:pt x="379" y="733"/>
                </a:lnTo>
                <a:lnTo>
                  <a:pt x="380" y="734"/>
                </a:lnTo>
                <a:lnTo>
                  <a:pt x="380" y="734"/>
                </a:lnTo>
                <a:lnTo>
                  <a:pt x="381" y="734"/>
                </a:lnTo>
                <a:lnTo>
                  <a:pt x="381" y="734"/>
                </a:lnTo>
                <a:lnTo>
                  <a:pt x="382" y="734"/>
                </a:lnTo>
                <a:lnTo>
                  <a:pt x="382" y="734"/>
                </a:lnTo>
                <a:lnTo>
                  <a:pt x="383" y="733"/>
                </a:lnTo>
                <a:lnTo>
                  <a:pt x="383" y="733"/>
                </a:lnTo>
                <a:lnTo>
                  <a:pt x="384" y="734"/>
                </a:lnTo>
                <a:lnTo>
                  <a:pt x="384" y="734"/>
                </a:lnTo>
                <a:lnTo>
                  <a:pt x="385" y="734"/>
                </a:lnTo>
                <a:lnTo>
                  <a:pt x="385" y="734"/>
                </a:lnTo>
                <a:lnTo>
                  <a:pt x="386" y="734"/>
                </a:lnTo>
                <a:lnTo>
                  <a:pt x="386" y="734"/>
                </a:lnTo>
                <a:lnTo>
                  <a:pt x="387" y="734"/>
                </a:lnTo>
                <a:lnTo>
                  <a:pt x="387" y="733"/>
                </a:lnTo>
                <a:lnTo>
                  <a:pt x="388" y="733"/>
                </a:lnTo>
                <a:lnTo>
                  <a:pt x="388" y="733"/>
                </a:lnTo>
                <a:lnTo>
                  <a:pt x="389" y="733"/>
                </a:lnTo>
                <a:lnTo>
                  <a:pt x="389" y="734"/>
                </a:lnTo>
                <a:lnTo>
                  <a:pt x="390" y="734"/>
                </a:lnTo>
                <a:lnTo>
                  <a:pt x="390" y="735"/>
                </a:lnTo>
                <a:lnTo>
                  <a:pt x="391" y="734"/>
                </a:lnTo>
                <a:lnTo>
                  <a:pt x="391" y="734"/>
                </a:lnTo>
                <a:lnTo>
                  <a:pt x="392" y="734"/>
                </a:lnTo>
                <a:lnTo>
                  <a:pt x="392" y="734"/>
                </a:lnTo>
                <a:lnTo>
                  <a:pt x="393" y="733"/>
                </a:lnTo>
                <a:lnTo>
                  <a:pt x="393" y="734"/>
                </a:lnTo>
                <a:lnTo>
                  <a:pt x="394" y="735"/>
                </a:lnTo>
                <a:lnTo>
                  <a:pt x="394" y="736"/>
                </a:lnTo>
                <a:lnTo>
                  <a:pt x="395" y="737"/>
                </a:lnTo>
                <a:lnTo>
                  <a:pt x="395" y="737"/>
                </a:lnTo>
                <a:lnTo>
                  <a:pt x="396" y="738"/>
                </a:lnTo>
                <a:lnTo>
                  <a:pt x="396" y="738"/>
                </a:lnTo>
                <a:lnTo>
                  <a:pt x="397" y="738"/>
                </a:lnTo>
                <a:lnTo>
                  <a:pt x="397" y="738"/>
                </a:lnTo>
                <a:lnTo>
                  <a:pt x="398" y="738"/>
                </a:lnTo>
                <a:lnTo>
                  <a:pt x="398" y="738"/>
                </a:lnTo>
                <a:lnTo>
                  <a:pt x="399" y="738"/>
                </a:lnTo>
                <a:lnTo>
                  <a:pt x="399" y="738"/>
                </a:lnTo>
                <a:lnTo>
                  <a:pt x="400" y="738"/>
                </a:lnTo>
                <a:lnTo>
                  <a:pt x="400" y="737"/>
                </a:lnTo>
                <a:lnTo>
                  <a:pt x="401" y="736"/>
                </a:lnTo>
                <a:lnTo>
                  <a:pt x="401" y="736"/>
                </a:lnTo>
                <a:lnTo>
                  <a:pt x="402" y="736"/>
                </a:lnTo>
                <a:lnTo>
                  <a:pt x="402" y="737"/>
                </a:lnTo>
                <a:lnTo>
                  <a:pt x="403" y="738"/>
                </a:lnTo>
                <a:lnTo>
                  <a:pt x="403" y="738"/>
                </a:lnTo>
                <a:lnTo>
                  <a:pt x="404" y="739"/>
                </a:lnTo>
                <a:lnTo>
                  <a:pt x="404" y="740"/>
                </a:lnTo>
                <a:lnTo>
                  <a:pt x="405" y="741"/>
                </a:lnTo>
                <a:lnTo>
                  <a:pt x="405" y="741"/>
                </a:lnTo>
                <a:lnTo>
                  <a:pt x="406" y="742"/>
                </a:lnTo>
                <a:lnTo>
                  <a:pt x="406" y="741"/>
                </a:lnTo>
                <a:lnTo>
                  <a:pt x="407" y="742"/>
                </a:lnTo>
                <a:lnTo>
                  <a:pt x="407" y="742"/>
                </a:lnTo>
                <a:lnTo>
                  <a:pt x="408" y="742"/>
                </a:lnTo>
                <a:lnTo>
                  <a:pt x="408" y="740"/>
                </a:lnTo>
                <a:lnTo>
                  <a:pt x="409" y="740"/>
                </a:lnTo>
                <a:lnTo>
                  <a:pt x="409" y="738"/>
                </a:lnTo>
                <a:lnTo>
                  <a:pt x="410" y="739"/>
                </a:lnTo>
                <a:lnTo>
                  <a:pt x="410" y="739"/>
                </a:lnTo>
                <a:lnTo>
                  <a:pt x="411" y="739"/>
                </a:lnTo>
                <a:lnTo>
                  <a:pt x="411" y="738"/>
                </a:lnTo>
                <a:lnTo>
                  <a:pt x="412" y="740"/>
                </a:lnTo>
                <a:lnTo>
                  <a:pt x="412" y="740"/>
                </a:lnTo>
                <a:lnTo>
                  <a:pt x="413" y="741"/>
                </a:lnTo>
                <a:lnTo>
                  <a:pt x="413" y="742"/>
                </a:lnTo>
                <a:lnTo>
                  <a:pt x="414" y="742"/>
                </a:lnTo>
                <a:lnTo>
                  <a:pt x="414" y="742"/>
                </a:lnTo>
                <a:lnTo>
                  <a:pt x="415" y="742"/>
                </a:lnTo>
                <a:lnTo>
                  <a:pt x="415" y="739"/>
                </a:lnTo>
                <a:lnTo>
                  <a:pt x="416" y="737"/>
                </a:lnTo>
                <a:lnTo>
                  <a:pt x="416" y="735"/>
                </a:lnTo>
                <a:lnTo>
                  <a:pt x="417" y="733"/>
                </a:lnTo>
                <a:lnTo>
                  <a:pt x="417" y="731"/>
                </a:lnTo>
                <a:lnTo>
                  <a:pt x="418" y="728"/>
                </a:lnTo>
                <a:lnTo>
                  <a:pt x="418" y="727"/>
                </a:lnTo>
                <a:lnTo>
                  <a:pt x="419" y="729"/>
                </a:lnTo>
                <a:lnTo>
                  <a:pt x="419" y="731"/>
                </a:lnTo>
                <a:lnTo>
                  <a:pt x="420" y="733"/>
                </a:lnTo>
                <a:lnTo>
                  <a:pt x="420" y="736"/>
                </a:lnTo>
                <a:lnTo>
                  <a:pt x="421" y="738"/>
                </a:lnTo>
                <a:lnTo>
                  <a:pt x="421" y="742"/>
                </a:lnTo>
                <a:lnTo>
                  <a:pt x="422" y="744"/>
                </a:lnTo>
                <a:lnTo>
                  <a:pt x="422" y="746"/>
                </a:lnTo>
                <a:lnTo>
                  <a:pt x="423" y="747"/>
                </a:lnTo>
                <a:lnTo>
                  <a:pt x="423" y="747"/>
                </a:lnTo>
                <a:lnTo>
                  <a:pt x="424" y="748"/>
                </a:lnTo>
                <a:lnTo>
                  <a:pt x="424" y="748"/>
                </a:lnTo>
                <a:lnTo>
                  <a:pt x="425" y="749"/>
                </a:lnTo>
                <a:lnTo>
                  <a:pt x="425" y="750"/>
                </a:lnTo>
                <a:lnTo>
                  <a:pt x="426" y="751"/>
                </a:lnTo>
                <a:lnTo>
                  <a:pt x="426" y="752"/>
                </a:lnTo>
                <a:lnTo>
                  <a:pt x="427" y="752"/>
                </a:lnTo>
                <a:lnTo>
                  <a:pt x="427" y="753"/>
                </a:lnTo>
                <a:lnTo>
                  <a:pt x="428" y="753"/>
                </a:lnTo>
                <a:lnTo>
                  <a:pt x="428" y="754"/>
                </a:lnTo>
                <a:lnTo>
                  <a:pt x="429" y="754"/>
                </a:lnTo>
                <a:lnTo>
                  <a:pt x="430" y="754"/>
                </a:lnTo>
                <a:lnTo>
                  <a:pt x="430" y="755"/>
                </a:lnTo>
                <a:lnTo>
                  <a:pt x="431" y="756"/>
                </a:lnTo>
                <a:lnTo>
                  <a:pt x="431" y="757"/>
                </a:lnTo>
                <a:lnTo>
                  <a:pt x="432" y="758"/>
                </a:lnTo>
                <a:lnTo>
                  <a:pt x="432" y="758"/>
                </a:lnTo>
                <a:lnTo>
                  <a:pt x="433" y="760"/>
                </a:lnTo>
                <a:lnTo>
                  <a:pt x="433" y="761"/>
                </a:lnTo>
                <a:lnTo>
                  <a:pt x="434" y="762"/>
                </a:lnTo>
                <a:lnTo>
                  <a:pt x="435" y="763"/>
                </a:lnTo>
                <a:lnTo>
                  <a:pt x="435" y="763"/>
                </a:lnTo>
                <a:lnTo>
                  <a:pt x="436" y="764"/>
                </a:lnTo>
                <a:lnTo>
                  <a:pt x="436" y="764"/>
                </a:lnTo>
                <a:lnTo>
                  <a:pt x="437" y="764"/>
                </a:lnTo>
                <a:lnTo>
                  <a:pt x="438" y="765"/>
                </a:lnTo>
                <a:lnTo>
                  <a:pt x="438" y="765"/>
                </a:lnTo>
                <a:lnTo>
                  <a:pt x="439" y="766"/>
                </a:lnTo>
                <a:lnTo>
                  <a:pt x="440" y="766"/>
                </a:lnTo>
                <a:lnTo>
                  <a:pt x="440" y="767"/>
                </a:lnTo>
                <a:lnTo>
                  <a:pt x="441" y="767"/>
                </a:lnTo>
                <a:lnTo>
                  <a:pt x="442" y="768"/>
                </a:lnTo>
                <a:lnTo>
                  <a:pt x="442" y="769"/>
                </a:lnTo>
                <a:lnTo>
                  <a:pt x="443" y="769"/>
                </a:lnTo>
                <a:lnTo>
                  <a:pt x="444" y="769"/>
                </a:lnTo>
                <a:lnTo>
                  <a:pt x="445" y="769"/>
                </a:lnTo>
                <a:lnTo>
                  <a:pt x="446" y="769"/>
                </a:lnTo>
                <a:lnTo>
                  <a:pt x="446" y="769"/>
                </a:lnTo>
                <a:lnTo>
                  <a:pt x="447" y="769"/>
                </a:lnTo>
                <a:lnTo>
                  <a:pt x="448" y="769"/>
                </a:lnTo>
                <a:lnTo>
                  <a:pt x="449" y="770"/>
                </a:lnTo>
                <a:lnTo>
                  <a:pt x="449" y="770"/>
                </a:lnTo>
                <a:lnTo>
                  <a:pt x="450" y="770"/>
                </a:lnTo>
                <a:lnTo>
                  <a:pt x="451" y="771"/>
                </a:lnTo>
                <a:lnTo>
                  <a:pt x="452" y="771"/>
                </a:lnTo>
                <a:lnTo>
                  <a:pt x="453" y="771"/>
                </a:lnTo>
                <a:lnTo>
                  <a:pt x="453" y="771"/>
                </a:lnTo>
                <a:lnTo>
                  <a:pt x="454" y="771"/>
                </a:lnTo>
                <a:lnTo>
                  <a:pt x="455" y="770"/>
                </a:lnTo>
                <a:lnTo>
                  <a:pt x="456" y="770"/>
                </a:lnTo>
                <a:lnTo>
                  <a:pt x="457" y="770"/>
                </a:lnTo>
                <a:lnTo>
                  <a:pt x="457" y="770"/>
                </a:lnTo>
                <a:lnTo>
                  <a:pt x="458" y="769"/>
                </a:lnTo>
                <a:lnTo>
                  <a:pt x="459" y="769"/>
                </a:lnTo>
                <a:lnTo>
                  <a:pt x="460" y="769"/>
                </a:lnTo>
                <a:lnTo>
                  <a:pt x="460" y="770"/>
                </a:lnTo>
                <a:lnTo>
                  <a:pt x="461" y="770"/>
                </a:lnTo>
                <a:lnTo>
                  <a:pt x="462" y="770"/>
                </a:lnTo>
                <a:lnTo>
                  <a:pt x="463" y="766"/>
                </a:lnTo>
                <a:lnTo>
                  <a:pt x="464" y="762"/>
                </a:lnTo>
                <a:lnTo>
                  <a:pt x="464" y="759"/>
                </a:lnTo>
                <a:lnTo>
                  <a:pt x="465" y="758"/>
                </a:lnTo>
                <a:lnTo>
                  <a:pt x="466" y="758"/>
                </a:lnTo>
                <a:lnTo>
                  <a:pt x="467" y="759"/>
                </a:lnTo>
                <a:lnTo>
                  <a:pt x="468" y="759"/>
                </a:lnTo>
                <a:lnTo>
                  <a:pt x="468" y="763"/>
                </a:lnTo>
                <a:lnTo>
                  <a:pt x="469" y="768"/>
                </a:lnTo>
                <a:lnTo>
                  <a:pt x="470" y="771"/>
                </a:lnTo>
                <a:lnTo>
                  <a:pt x="471" y="772"/>
                </a:lnTo>
                <a:lnTo>
                  <a:pt x="471" y="773"/>
                </a:lnTo>
                <a:lnTo>
                  <a:pt x="472" y="773"/>
                </a:lnTo>
                <a:lnTo>
                  <a:pt x="473" y="773"/>
                </a:lnTo>
                <a:lnTo>
                  <a:pt x="474" y="773"/>
                </a:lnTo>
                <a:lnTo>
                  <a:pt x="475" y="773"/>
                </a:lnTo>
                <a:lnTo>
                  <a:pt x="475" y="773"/>
                </a:lnTo>
                <a:lnTo>
                  <a:pt x="476" y="773"/>
                </a:lnTo>
                <a:lnTo>
                  <a:pt x="477" y="773"/>
                </a:lnTo>
                <a:lnTo>
                  <a:pt x="478" y="773"/>
                </a:lnTo>
                <a:lnTo>
                  <a:pt x="479" y="773"/>
                </a:lnTo>
                <a:lnTo>
                  <a:pt x="479" y="773"/>
                </a:lnTo>
                <a:lnTo>
                  <a:pt x="480" y="773"/>
                </a:lnTo>
                <a:lnTo>
                  <a:pt x="481" y="772"/>
                </a:lnTo>
                <a:lnTo>
                  <a:pt x="482" y="771"/>
                </a:lnTo>
                <a:lnTo>
                  <a:pt x="482" y="768"/>
                </a:lnTo>
                <a:lnTo>
                  <a:pt x="483" y="765"/>
                </a:lnTo>
                <a:lnTo>
                  <a:pt x="484" y="763"/>
                </a:lnTo>
                <a:lnTo>
                  <a:pt x="484" y="760"/>
                </a:lnTo>
                <a:lnTo>
                  <a:pt x="485" y="757"/>
                </a:lnTo>
                <a:lnTo>
                  <a:pt x="485" y="754"/>
                </a:lnTo>
                <a:lnTo>
                  <a:pt x="486" y="752"/>
                </a:lnTo>
                <a:lnTo>
                  <a:pt x="486" y="751"/>
                </a:lnTo>
                <a:lnTo>
                  <a:pt x="487" y="751"/>
                </a:lnTo>
                <a:lnTo>
                  <a:pt x="487" y="749"/>
                </a:lnTo>
                <a:lnTo>
                  <a:pt x="488" y="749"/>
                </a:lnTo>
              </a:path>
            </a:pathLst>
          </a:custGeom>
          <a:solidFill>
            <a:schemeClr val="accent2"/>
          </a:solidFill>
          <a:ln w="635">
            <a:solidFill>
              <a:srgbClr val="B53C1B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749" dirty="0">
              <a:latin typeface="PT Serif" panose="020A0603040505020204" pitchFamily="18" charset="0"/>
            </a:endParaRPr>
          </a:p>
        </p:txBody>
      </p:sp>
      <p:sp>
        <p:nvSpPr>
          <p:cNvPr id="10" name="Freeform 245">
            <a:extLst>
              <a:ext uri="{FF2B5EF4-FFF2-40B4-BE49-F238E27FC236}">
                <a16:creationId xmlns:a16="http://schemas.microsoft.com/office/drawing/2014/main" id="{AC8E1719-B12C-4938-8362-4BC8E989398B}"/>
              </a:ext>
            </a:extLst>
          </p:cNvPr>
          <p:cNvSpPr>
            <a:spLocks/>
          </p:cNvSpPr>
          <p:nvPr/>
        </p:nvSpPr>
        <p:spPr bwMode="auto">
          <a:xfrm>
            <a:off x="7461472" y="2647672"/>
            <a:ext cx="1180022" cy="449341"/>
          </a:xfrm>
          <a:custGeom>
            <a:avLst/>
            <a:gdLst>
              <a:gd name="T0" fmla="*/ 7 w 488"/>
              <a:gd name="T1" fmla="*/ 754 h 773"/>
              <a:gd name="T2" fmla="*/ 15 w 488"/>
              <a:gd name="T3" fmla="*/ 755 h 773"/>
              <a:gd name="T4" fmla="*/ 22 w 488"/>
              <a:gd name="T5" fmla="*/ 740 h 773"/>
              <a:gd name="T6" fmla="*/ 30 w 488"/>
              <a:gd name="T7" fmla="*/ 754 h 773"/>
              <a:gd name="T8" fmla="*/ 38 w 488"/>
              <a:gd name="T9" fmla="*/ 752 h 773"/>
              <a:gd name="T10" fmla="*/ 46 w 488"/>
              <a:gd name="T11" fmla="*/ 749 h 773"/>
              <a:gd name="T12" fmla="*/ 54 w 488"/>
              <a:gd name="T13" fmla="*/ 751 h 773"/>
              <a:gd name="T14" fmla="*/ 62 w 488"/>
              <a:gd name="T15" fmla="*/ 749 h 773"/>
              <a:gd name="T16" fmla="*/ 69 w 488"/>
              <a:gd name="T17" fmla="*/ 748 h 773"/>
              <a:gd name="T18" fmla="*/ 77 w 488"/>
              <a:gd name="T19" fmla="*/ 717 h 773"/>
              <a:gd name="T20" fmla="*/ 84 w 488"/>
              <a:gd name="T21" fmla="*/ 746 h 773"/>
              <a:gd name="T22" fmla="*/ 92 w 488"/>
              <a:gd name="T23" fmla="*/ 744 h 773"/>
              <a:gd name="T24" fmla="*/ 99 w 488"/>
              <a:gd name="T25" fmla="*/ 746 h 773"/>
              <a:gd name="T26" fmla="*/ 107 w 488"/>
              <a:gd name="T27" fmla="*/ 745 h 773"/>
              <a:gd name="T28" fmla="*/ 115 w 488"/>
              <a:gd name="T29" fmla="*/ 745 h 773"/>
              <a:gd name="T30" fmla="*/ 123 w 488"/>
              <a:gd name="T31" fmla="*/ 743 h 773"/>
              <a:gd name="T32" fmla="*/ 130 w 488"/>
              <a:gd name="T33" fmla="*/ 704 h 773"/>
              <a:gd name="T34" fmla="*/ 138 w 488"/>
              <a:gd name="T35" fmla="*/ 705 h 773"/>
              <a:gd name="T36" fmla="*/ 146 w 488"/>
              <a:gd name="T37" fmla="*/ 755 h 773"/>
              <a:gd name="T38" fmla="*/ 154 w 488"/>
              <a:gd name="T39" fmla="*/ 741 h 773"/>
              <a:gd name="T40" fmla="*/ 161 w 488"/>
              <a:gd name="T41" fmla="*/ 742 h 773"/>
              <a:gd name="T42" fmla="*/ 169 w 488"/>
              <a:gd name="T43" fmla="*/ 738 h 773"/>
              <a:gd name="T44" fmla="*/ 176 w 488"/>
              <a:gd name="T45" fmla="*/ 741 h 773"/>
              <a:gd name="T46" fmla="*/ 184 w 488"/>
              <a:gd name="T47" fmla="*/ 700 h 773"/>
              <a:gd name="T48" fmla="*/ 191 w 488"/>
              <a:gd name="T49" fmla="*/ 679 h 773"/>
              <a:gd name="T50" fmla="*/ 199 w 488"/>
              <a:gd name="T51" fmla="*/ 726 h 773"/>
              <a:gd name="T52" fmla="*/ 206 w 488"/>
              <a:gd name="T53" fmla="*/ 736 h 773"/>
              <a:gd name="T54" fmla="*/ 214 w 488"/>
              <a:gd name="T55" fmla="*/ 650 h 773"/>
              <a:gd name="T56" fmla="*/ 221 w 488"/>
              <a:gd name="T57" fmla="*/ 731 h 773"/>
              <a:gd name="T58" fmla="*/ 229 w 488"/>
              <a:gd name="T59" fmla="*/ 717 h 773"/>
              <a:gd name="T60" fmla="*/ 236 w 488"/>
              <a:gd name="T61" fmla="*/ 715 h 773"/>
              <a:gd name="T62" fmla="*/ 244 w 488"/>
              <a:gd name="T63" fmla="*/ 727 h 773"/>
              <a:gd name="T64" fmla="*/ 251 w 488"/>
              <a:gd name="T65" fmla="*/ 504 h 773"/>
              <a:gd name="T66" fmla="*/ 259 w 488"/>
              <a:gd name="T67" fmla="*/ 636 h 773"/>
              <a:gd name="T68" fmla="*/ 266 w 488"/>
              <a:gd name="T69" fmla="*/ 662 h 773"/>
              <a:gd name="T70" fmla="*/ 274 w 488"/>
              <a:gd name="T71" fmla="*/ 713 h 773"/>
              <a:gd name="T72" fmla="*/ 281 w 488"/>
              <a:gd name="T73" fmla="*/ 280 h 773"/>
              <a:gd name="T74" fmla="*/ 289 w 488"/>
              <a:gd name="T75" fmla="*/ 690 h 773"/>
              <a:gd name="T76" fmla="*/ 296 w 488"/>
              <a:gd name="T77" fmla="*/ 548 h 773"/>
              <a:gd name="T78" fmla="*/ 304 w 488"/>
              <a:gd name="T79" fmla="*/ 627 h 773"/>
              <a:gd name="T80" fmla="*/ 311 w 488"/>
              <a:gd name="T81" fmla="*/ 713 h 773"/>
              <a:gd name="T82" fmla="*/ 319 w 488"/>
              <a:gd name="T83" fmla="*/ 727 h 773"/>
              <a:gd name="T84" fmla="*/ 326 w 488"/>
              <a:gd name="T85" fmla="*/ 732 h 773"/>
              <a:gd name="T86" fmla="*/ 334 w 488"/>
              <a:gd name="T87" fmla="*/ 655 h 773"/>
              <a:gd name="T88" fmla="*/ 341 w 488"/>
              <a:gd name="T89" fmla="*/ 643 h 773"/>
              <a:gd name="T90" fmla="*/ 349 w 488"/>
              <a:gd name="T91" fmla="*/ 719 h 773"/>
              <a:gd name="T92" fmla="*/ 356 w 488"/>
              <a:gd name="T93" fmla="*/ 689 h 773"/>
              <a:gd name="T94" fmla="*/ 364 w 488"/>
              <a:gd name="T95" fmla="*/ 729 h 773"/>
              <a:gd name="T96" fmla="*/ 372 w 488"/>
              <a:gd name="T97" fmla="*/ 627 h 773"/>
              <a:gd name="T98" fmla="*/ 379 w 488"/>
              <a:gd name="T99" fmla="*/ 733 h 773"/>
              <a:gd name="T100" fmla="*/ 387 w 488"/>
              <a:gd name="T101" fmla="*/ 734 h 773"/>
              <a:gd name="T102" fmla="*/ 394 w 488"/>
              <a:gd name="T103" fmla="*/ 736 h 773"/>
              <a:gd name="T104" fmla="*/ 402 w 488"/>
              <a:gd name="T105" fmla="*/ 736 h 773"/>
              <a:gd name="T106" fmla="*/ 409 w 488"/>
              <a:gd name="T107" fmla="*/ 738 h 773"/>
              <a:gd name="T108" fmla="*/ 417 w 488"/>
              <a:gd name="T109" fmla="*/ 733 h 773"/>
              <a:gd name="T110" fmla="*/ 424 w 488"/>
              <a:gd name="T111" fmla="*/ 748 h 773"/>
              <a:gd name="T112" fmla="*/ 432 w 488"/>
              <a:gd name="T113" fmla="*/ 758 h 773"/>
              <a:gd name="T114" fmla="*/ 442 w 488"/>
              <a:gd name="T115" fmla="*/ 768 h 773"/>
              <a:gd name="T116" fmla="*/ 453 w 488"/>
              <a:gd name="T117" fmla="*/ 771 h 773"/>
              <a:gd name="T118" fmla="*/ 465 w 488"/>
              <a:gd name="T119" fmla="*/ 758 h 773"/>
              <a:gd name="T120" fmla="*/ 477 w 488"/>
              <a:gd name="T121" fmla="*/ 773 h 773"/>
              <a:gd name="T122" fmla="*/ 487 w 488"/>
              <a:gd name="T123" fmla="*/ 751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773">
                <a:moveTo>
                  <a:pt x="0" y="752"/>
                </a:moveTo>
                <a:lnTo>
                  <a:pt x="0" y="752"/>
                </a:lnTo>
                <a:lnTo>
                  <a:pt x="1" y="752"/>
                </a:lnTo>
                <a:lnTo>
                  <a:pt x="1" y="752"/>
                </a:lnTo>
                <a:lnTo>
                  <a:pt x="2" y="753"/>
                </a:lnTo>
                <a:lnTo>
                  <a:pt x="2" y="753"/>
                </a:lnTo>
                <a:lnTo>
                  <a:pt x="3" y="753"/>
                </a:lnTo>
                <a:lnTo>
                  <a:pt x="3" y="754"/>
                </a:lnTo>
                <a:lnTo>
                  <a:pt x="4" y="754"/>
                </a:lnTo>
                <a:lnTo>
                  <a:pt x="4" y="754"/>
                </a:lnTo>
                <a:lnTo>
                  <a:pt x="5" y="755"/>
                </a:lnTo>
                <a:lnTo>
                  <a:pt x="5" y="754"/>
                </a:lnTo>
                <a:lnTo>
                  <a:pt x="6" y="754"/>
                </a:lnTo>
                <a:lnTo>
                  <a:pt x="6" y="754"/>
                </a:lnTo>
                <a:lnTo>
                  <a:pt x="7" y="754"/>
                </a:lnTo>
                <a:lnTo>
                  <a:pt x="7" y="754"/>
                </a:lnTo>
                <a:lnTo>
                  <a:pt x="8" y="753"/>
                </a:lnTo>
                <a:lnTo>
                  <a:pt x="8" y="754"/>
                </a:lnTo>
                <a:lnTo>
                  <a:pt x="9" y="754"/>
                </a:lnTo>
                <a:lnTo>
                  <a:pt x="9" y="753"/>
                </a:lnTo>
                <a:lnTo>
                  <a:pt x="10" y="753"/>
                </a:lnTo>
                <a:lnTo>
                  <a:pt x="10" y="753"/>
                </a:lnTo>
                <a:lnTo>
                  <a:pt x="11" y="753"/>
                </a:lnTo>
                <a:lnTo>
                  <a:pt x="11" y="753"/>
                </a:lnTo>
                <a:lnTo>
                  <a:pt x="12" y="753"/>
                </a:lnTo>
                <a:lnTo>
                  <a:pt x="12" y="753"/>
                </a:lnTo>
                <a:lnTo>
                  <a:pt x="13" y="754"/>
                </a:lnTo>
                <a:lnTo>
                  <a:pt x="13" y="754"/>
                </a:lnTo>
                <a:lnTo>
                  <a:pt x="14" y="754"/>
                </a:lnTo>
                <a:lnTo>
                  <a:pt x="15" y="755"/>
                </a:lnTo>
                <a:lnTo>
                  <a:pt x="15" y="754"/>
                </a:lnTo>
                <a:lnTo>
                  <a:pt x="16" y="754"/>
                </a:lnTo>
                <a:lnTo>
                  <a:pt x="16" y="754"/>
                </a:lnTo>
                <a:lnTo>
                  <a:pt x="17" y="754"/>
                </a:lnTo>
                <a:lnTo>
                  <a:pt x="17" y="754"/>
                </a:lnTo>
                <a:lnTo>
                  <a:pt x="18" y="754"/>
                </a:lnTo>
                <a:lnTo>
                  <a:pt x="18" y="753"/>
                </a:lnTo>
                <a:lnTo>
                  <a:pt x="19" y="752"/>
                </a:lnTo>
                <a:lnTo>
                  <a:pt x="19" y="750"/>
                </a:lnTo>
                <a:lnTo>
                  <a:pt x="20" y="748"/>
                </a:lnTo>
                <a:lnTo>
                  <a:pt x="20" y="745"/>
                </a:lnTo>
                <a:lnTo>
                  <a:pt x="21" y="742"/>
                </a:lnTo>
                <a:lnTo>
                  <a:pt x="21" y="740"/>
                </a:lnTo>
                <a:lnTo>
                  <a:pt x="22" y="740"/>
                </a:lnTo>
                <a:lnTo>
                  <a:pt x="22" y="740"/>
                </a:lnTo>
                <a:lnTo>
                  <a:pt x="23" y="741"/>
                </a:lnTo>
                <a:lnTo>
                  <a:pt x="23" y="742"/>
                </a:lnTo>
                <a:lnTo>
                  <a:pt x="24" y="744"/>
                </a:lnTo>
                <a:lnTo>
                  <a:pt x="24" y="748"/>
                </a:lnTo>
                <a:lnTo>
                  <a:pt x="25" y="750"/>
                </a:lnTo>
                <a:lnTo>
                  <a:pt x="25" y="753"/>
                </a:lnTo>
                <a:lnTo>
                  <a:pt x="26" y="755"/>
                </a:lnTo>
                <a:lnTo>
                  <a:pt x="26" y="757"/>
                </a:lnTo>
                <a:lnTo>
                  <a:pt x="27" y="758"/>
                </a:lnTo>
                <a:lnTo>
                  <a:pt x="27" y="758"/>
                </a:lnTo>
                <a:lnTo>
                  <a:pt x="28" y="758"/>
                </a:lnTo>
                <a:lnTo>
                  <a:pt x="29" y="757"/>
                </a:lnTo>
                <a:lnTo>
                  <a:pt x="29" y="755"/>
                </a:lnTo>
                <a:lnTo>
                  <a:pt x="30" y="754"/>
                </a:lnTo>
                <a:lnTo>
                  <a:pt x="30" y="754"/>
                </a:lnTo>
                <a:lnTo>
                  <a:pt x="31" y="753"/>
                </a:lnTo>
                <a:lnTo>
                  <a:pt x="31" y="753"/>
                </a:lnTo>
                <a:lnTo>
                  <a:pt x="32" y="753"/>
                </a:lnTo>
                <a:lnTo>
                  <a:pt x="32" y="753"/>
                </a:lnTo>
                <a:lnTo>
                  <a:pt x="33" y="754"/>
                </a:lnTo>
                <a:lnTo>
                  <a:pt x="33" y="754"/>
                </a:lnTo>
                <a:lnTo>
                  <a:pt x="34" y="754"/>
                </a:lnTo>
                <a:lnTo>
                  <a:pt x="34" y="754"/>
                </a:lnTo>
                <a:lnTo>
                  <a:pt x="35" y="754"/>
                </a:lnTo>
                <a:lnTo>
                  <a:pt x="36" y="753"/>
                </a:lnTo>
                <a:lnTo>
                  <a:pt x="36" y="753"/>
                </a:lnTo>
                <a:lnTo>
                  <a:pt x="37" y="753"/>
                </a:lnTo>
                <a:lnTo>
                  <a:pt x="37" y="753"/>
                </a:lnTo>
                <a:lnTo>
                  <a:pt x="38" y="753"/>
                </a:lnTo>
                <a:lnTo>
                  <a:pt x="38" y="752"/>
                </a:lnTo>
                <a:lnTo>
                  <a:pt x="39" y="752"/>
                </a:lnTo>
                <a:lnTo>
                  <a:pt x="39" y="753"/>
                </a:lnTo>
                <a:lnTo>
                  <a:pt x="40" y="752"/>
                </a:lnTo>
                <a:lnTo>
                  <a:pt x="40" y="752"/>
                </a:lnTo>
                <a:lnTo>
                  <a:pt x="41" y="752"/>
                </a:lnTo>
                <a:lnTo>
                  <a:pt x="41" y="751"/>
                </a:lnTo>
                <a:lnTo>
                  <a:pt x="42" y="751"/>
                </a:lnTo>
                <a:lnTo>
                  <a:pt x="42" y="750"/>
                </a:lnTo>
                <a:lnTo>
                  <a:pt x="43" y="749"/>
                </a:lnTo>
                <a:lnTo>
                  <a:pt x="43" y="750"/>
                </a:lnTo>
                <a:lnTo>
                  <a:pt x="44" y="749"/>
                </a:lnTo>
                <a:lnTo>
                  <a:pt x="44" y="749"/>
                </a:lnTo>
                <a:lnTo>
                  <a:pt x="45" y="748"/>
                </a:lnTo>
                <a:lnTo>
                  <a:pt x="45" y="749"/>
                </a:lnTo>
                <a:lnTo>
                  <a:pt x="46" y="749"/>
                </a:lnTo>
                <a:lnTo>
                  <a:pt x="46" y="750"/>
                </a:lnTo>
                <a:lnTo>
                  <a:pt x="47" y="750"/>
                </a:lnTo>
                <a:lnTo>
                  <a:pt x="47" y="751"/>
                </a:lnTo>
                <a:lnTo>
                  <a:pt x="48" y="751"/>
                </a:lnTo>
                <a:lnTo>
                  <a:pt x="49" y="751"/>
                </a:lnTo>
                <a:lnTo>
                  <a:pt x="49" y="751"/>
                </a:lnTo>
                <a:lnTo>
                  <a:pt x="50" y="751"/>
                </a:lnTo>
                <a:lnTo>
                  <a:pt x="50" y="751"/>
                </a:lnTo>
                <a:lnTo>
                  <a:pt x="51" y="751"/>
                </a:lnTo>
                <a:lnTo>
                  <a:pt x="51" y="751"/>
                </a:lnTo>
                <a:lnTo>
                  <a:pt x="52" y="751"/>
                </a:lnTo>
                <a:lnTo>
                  <a:pt x="52" y="751"/>
                </a:lnTo>
                <a:lnTo>
                  <a:pt x="53" y="751"/>
                </a:lnTo>
                <a:lnTo>
                  <a:pt x="53" y="751"/>
                </a:lnTo>
                <a:lnTo>
                  <a:pt x="54" y="751"/>
                </a:lnTo>
                <a:lnTo>
                  <a:pt x="54" y="751"/>
                </a:lnTo>
                <a:lnTo>
                  <a:pt x="55" y="752"/>
                </a:lnTo>
                <a:lnTo>
                  <a:pt x="55" y="751"/>
                </a:lnTo>
                <a:lnTo>
                  <a:pt x="56" y="752"/>
                </a:lnTo>
                <a:lnTo>
                  <a:pt x="56" y="752"/>
                </a:lnTo>
                <a:lnTo>
                  <a:pt x="57" y="752"/>
                </a:lnTo>
                <a:lnTo>
                  <a:pt x="57" y="753"/>
                </a:lnTo>
                <a:lnTo>
                  <a:pt x="58" y="752"/>
                </a:lnTo>
                <a:lnTo>
                  <a:pt x="58" y="751"/>
                </a:lnTo>
                <a:lnTo>
                  <a:pt x="59" y="752"/>
                </a:lnTo>
                <a:lnTo>
                  <a:pt x="59" y="751"/>
                </a:lnTo>
                <a:lnTo>
                  <a:pt x="60" y="750"/>
                </a:lnTo>
                <a:lnTo>
                  <a:pt x="60" y="750"/>
                </a:lnTo>
                <a:lnTo>
                  <a:pt x="61" y="749"/>
                </a:lnTo>
                <a:lnTo>
                  <a:pt x="62" y="749"/>
                </a:lnTo>
                <a:lnTo>
                  <a:pt x="62" y="749"/>
                </a:lnTo>
                <a:lnTo>
                  <a:pt x="63" y="749"/>
                </a:lnTo>
                <a:lnTo>
                  <a:pt x="63" y="748"/>
                </a:lnTo>
                <a:lnTo>
                  <a:pt x="64" y="747"/>
                </a:lnTo>
                <a:lnTo>
                  <a:pt x="64" y="747"/>
                </a:lnTo>
                <a:lnTo>
                  <a:pt x="65" y="746"/>
                </a:lnTo>
                <a:lnTo>
                  <a:pt x="65" y="746"/>
                </a:lnTo>
                <a:lnTo>
                  <a:pt x="66" y="746"/>
                </a:lnTo>
                <a:lnTo>
                  <a:pt x="66" y="745"/>
                </a:lnTo>
                <a:lnTo>
                  <a:pt x="67" y="746"/>
                </a:lnTo>
                <a:lnTo>
                  <a:pt x="67" y="746"/>
                </a:lnTo>
                <a:lnTo>
                  <a:pt x="68" y="746"/>
                </a:lnTo>
                <a:lnTo>
                  <a:pt x="68" y="747"/>
                </a:lnTo>
                <a:lnTo>
                  <a:pt x="69" y="747"/>
                </a:lnTo>
                <a:lnTo>
                  <a:pt x="69" y="748"/>
                </a:lnTo>
                <a:lnTo>
                  <a:pt x="70" y="748"/>
                </a:lnTo>
                <a:lnTo>
                  <a:pt x="70" y="748"/>
                </a:lnTo>
                <a:lnTo>
                  <a:pt x="71" y="748"/>
                </a:lnTo>
                <a:lnTo>
                  <a:pt x="71" y="747"/>
                </a:lnTo>
                <a:lnTo>
                  <a:pt x="72" y="747"/>
                </a:lnTo>
                <a:lnTo>
                  <a:pt x="72" y="745"/>
                </a:lnTo>
                <a:lnTo>
                  <a:pt x="73" y="743"/>
                </a:lnTo>
                <a:lnTo>
                  <a:pt x="73" y="738"/>
                </a:lnTo>
                <a:lnTo>
                  <a:pt x="74" y="735"/>
                </a:lnTo>
                <a:lnTo>
                  <a:pt x="74" y="729"/>
                </a:lnTo>
                <a:lnTo>
                  <a:pt x="75" y="725"/>
                </a:lnTo>
                <a:lnTo>
                  <a:pt x="75" y="720"/>
                </a:lnTo>
                <a:lnTo>
                  <a:pt x="76" y="716"/>
                </a:lnTo>
                <a:lnTo>
                  <a:pt x="76" y="715"/>
                </a:lnTo>
                <a:lnTo>
                  <a:pt x="77" y="717"/>
                </a:lnTo>
                <a:lnTo>
                  <a:pt x="77" y="718"/>
                </a:lnTo>
                <a:lnTo>
                  <a:pt x="78" y="723"/>
                </a:lnTo>
                <a:lnTo>
                  <a:pt x="78" y="727"/>
                </a:lnTo>
                <a:lnTo>
                  <a:pt x="79" y="731"/>
                </a:lnTo>
                <a:lnTo>
                  <a:pt x="79" y="736"/>
                </a:lnTo>
                <a:lnTo>
                  <a:pt x="80" y="740"/>
                </a:lnTo>
                <a:lnTo>
                  <a:pt x="80" y="743"/>
                </a:lnTo>
                <a:lnTo>
                  <a:pt x="81" y="746"/>
                </a:lnTo>
                <a:lnTo>
                  <a:pt x="81" y="747"/>
                </a:lnTo>
                <a:lnTo>
                  <a:pt x="82" y="747"/>
                </a:lnTo>
                <a:lnTo>
                  <a:pt x="82" y="747"/>
                </a:lnTo>
                <a:lnTo>
                  <a:pt x="83" y="747"/>
                </a:lnTo>
                <a:lnTo>
                  <a:pt x="83" y="747"/>
                </a:lnTo>
                <a:lnTo>
                  <a:pt x="84" y="746"/>
                </a:lnTo>
                <a:lnTo>
                  <a:pt x="84" y="746"/>
                </a:lnTo>
                <a:lnTo>
                  <a:pt x="85" y="745"/>
                </a:lnTo>
                <a:lnTo>
                  <a:pt x="85" y="744"/>
                </a:lnTo>
                <a:lnTo>
                  <a:pt x="86" y="743"/>
                </a:lnTo>
                <a:lnTo>
                  <a:pt x="86" y="742"/>
                </a:lnTo>
                <a:lnTo>
                  <a:pt x="87" y="741"/>
                </a:lnTo>
                <a:lnTo>
                  <a:pt x="87" y="741"/>
                </a:lnTo>
                <a:lnTo>
                  <a:pt x="88" y="740"/>
                </a:lnTo>
                <a:lnTo>
                  <a:pt x="88" y="740"/>
                </a:lnTo>
                <a:lnTo>
                  <a:pt x="89" y="741"/>
                </a:lnTo>
                <a:lnTo>
                  <a:pt x="89" y="742"/>
                </a:lnTo>
                <a:lnTo>
                  <a:pt x="90" y="742"/>
                </a:lnTo>
                <a:lnTo>
                  <a:pt x="90" y="743"/>
                </a:lnTo>
                <a:lnTo>
                  <a:pt x="91" y="743"/>
                </a:lnTo>
                <a:lnTo>
                  <a:pt x="91" y="744"/>
                </a:lnTo>
                <a:lnTo>
                  <a:pt x="92" y="744"/>
                </a:lnTo>
                <a:lnTo>
                  <a:pt x="92" y="745"/>
                </a:lnTo>
                <a:lnTo>
                  <a:pt x="93" y="746"/>
                </a:lnTo>
                <a:lnTo>
                  <a:pt x="93" y="746"/>
                </a:lnTo>
                <a:lnTo>
                  <a:pt x="94" y="746"/>
                </a:lnTo>
                <a:lnTo>
                  <a:pt x="94" y="747"/>
                </a:lnTo>
                <a:lnTo>
                  <a:pt x="95" y="748"/>
                </a:lnTo>
                <a:lnTo>
                  <a:pt x="95" y="747"/>
                </a:lnTo>
                <a:lnTo>
                  <a:pt x="96" y="747"/>
                </a:lnTo>
                <a:lnTo>
                  <a:pt x="96" y="747"/>
                </a:lnTo>
                <a:lnTo>
                  <a:pt x="97" y="747"/>
                </a:lnTo>
                <a:lnTo>
                  <a:pt x="97" y="747"/>
                </a:lnTo>
                <a:lnTo>
                  <a:pt x="98" y="746"/>
                </a:lnTo>
                <a:lnTo>
                  <a:pt x="98" y="745"/>
                </a:lnTo>
                <a:lnTo>
                  <a:pt x="99" y="746"/>
                </a:lnTo>
                <a:lnTo>
                  <a:pt x="99" y="746"/>
                </a:lnTo>
                <a:lnTo>
                  <a:pt x="100" y="747"/>
                </a:lnTo>
                <a:lnTo>
                  <a:pt x="100" y="748"/>
                </a:lnTo>
                <a:lnTo>
                  <a:pt x="101" y="748"/>
                </a:lnTo>
                <a:lnTo>
                  <a:pt x="102" y="749"/>
                </a:lnTo>
                <a:lnTo>
                  <a:pt x="102" y="751"/>
                </a:lnTo>
                <a:lnTo>
                  <a:pt x="103" y="751"/>
                </a:lnTo>
                <a:lnTo>
                  <a:pt x="103" y="751"/>
                </a:lnTo>
                <a:lnTo>
                  <a:pt x="104" y="750"/>
                </a:lnTo>
                <a:lnTo>
                  <a:pt x="104" y="750"/>
                </a:lnTo>
                <a:lnTo>
                  <a:pt x="105" y="749"/>
                </a:lnTo>
                <a:lnTo>
                  <a:pt x="105" y="748"/>
                </a:lnTo>
                <a:lnTo>
                  <a:pt x="106" y="746"/>
                </a:lnTo>
                <a:lnTo>
                  <a:pt x="106" y="746"/>
                </a:lnTo>
                <a:lnTo>
                  <a:pt x="107" y="745"/>
                </a:lnTo>
                <a:lnTo>
                  <a:pt x="107" y="745"/>
                </a:lnTo>
                <a:lnTo>
                  <a:pt x="108" y="745"/>
                </a:lnTo>
                <a:lnTo>
                  <a:pt x="108" y="745"/>
                </a:lnTo>
                <a:lnTo>
                  <a:pt x="109" y="746"/>
                </a:lnTo>
                <a:lnTo>
                  <a:pt x="110" y="746"/>
                </a:lnTo>
                <a:lnTo>
                  <a:pt x="110" y="746"/>
                </a:lnTo>
                <a:lnTo>
                  <a:pt x="111" y="745"/>
                </a:lnTo>
                <a:lnTo>
                  <a:pt x="111" y="745"/>
                </a:lnTo>
                <a:lnTo>
                  <a:pt x="112" y="745"/>
                </a:lnTo>
                <a:lnTo>
                  <a:pt x="112" y="745"/>
                </a:lnTo>
                <a:lnTo>
                  <a:pt x="113" y="745"/>
                </a:lnTo>
                <a:lnTo>
                  <a:pt x="113" y="744"/>
                </a:lnTo>
                <a:lnTo>
                  <a:pt x="114" y="744"/>
                </a:lnTo>
                <a:lnTo>
                  <a:pt x="114" y="745"/>
                </a:lnTo>
                <a:lnTo>
                  <a:pt x="115" y="745"/>
                </a:lnTo>
                <a:lnTo>
                  <a:pt x="115" y="745"/>
                </a:lnTo>
                <a:lnTo>
                  <a:pt x="116" y="744"/>
                </a:lnTo>
                <a:lnTo>
                  <a:pt x="116" y="744"/>
                </a:lnTo>
                <a:lnTo>
                  <a:pt x="117" y="744"/>
                </a:lnTo>
                <a:lnTo>
                  <a:pt x="117" y="743"/>
                </a:lnTo>
                <a:lnTo>
                  <a:pt x="118" y="742"/>
                </a:lnTo>
                <a:lnTo>
                  <a:pt x="118" y="741"/>
                </a:lnTo>
                <a:lnTo>
                  <a:pt x="119" y="741"/>
                </a:lnTo>
                <a:lnTo>
                  <a:pt x="119" y="741"/>
                </a:lnTo>
                <a:lnTo>
                  <a:pt x="120" y="742"/>
                </a:lnTo>
                <a:lnTo>
                  <a:pt x="120" y="742"/>
                </a:lnTo>
                <a:lnTo>
                  <a:pt x="121" y="742"/>
                </a:lnTo>
                <a:lnTo>
                  <a:pt x="121" y="742"/>
                </a:lnTo>
                <a:lnTo>
                  <a:pt x="122" y="742"/>
                </a:lnTo>
                <a:lnTo>
                  <a:pt x="122" y="742"/>
                </a:lnTo>
                <a:lnTo>
                  <a:pt x="123" y="743"/>
                </a:lnTo>
                <a:lnTo>
                  <a:pt x="123" y="743"/>
                </a:lnTo>
                <a:lnTo>
                  <a:pt x="124" y="744"/>
                </a:lnTo>
                <a:lnTo>
                  <a:pt x="124" y="745"/>
                </a:lnTo>
                <a:lnTo>
                  <a:pt x="125" y="744"/>
                </a:lnTo>
                <a:lnTo>
                  <a:pt x="125" y="741"/>
                </a:lnTo>
                <a:lnTo>
                  <a:pt x="126" y="733"/>
                </a:lnTo>
                <a:lnTo>
                  <a:pt x="126" y="725"/>
                </a:lnTo>
                <a:lnTo>
                  <a:pt x="127" y="712"/>
                </a:lnTo>
                <a:lnTo>
                  <a:pt x="127" y="699"/>
                </a:lnTo>
                <a:lnTo>
                  <a:pt x="128" y="690"/>
                </a:lnTo>
                <a:lnTo>
                  <a:pt x="128" y="684"/>
                </a:lnTo>
                <a:lnTo>
                  <a:pt x="129" y="682"/>
                </a:lnTo>
                <a:lnTo>
                  <a:pt x="129" y="686"/>
                </a:lnTo>
                <a:lnTo>
                  <a:pt x="130" y="692"/>
                </a:lnTo>
                <a:lnTo>
                  <a:pt x="130" y="704"/>
                </a:lnTo>
                <a:lnTo>
                  <a:pt x="131" y="715"/>
                </a:lnTo>
                <a:lnTo>
                  <a:pt x="131" y="724"/>
                </a:lnTo>
                <a:lnTo>
                  <a:pt x="132" y="732"/>
                </a:lnTo>
                <a:lnTo>
                  <a:pt x="132" y="737"/>
                </a:lnTo>
                <a:lnTo>
                  <a:pt x="133" y="740"/>
                </a:lnTo>
                <a:lnTo>
                  <a:pt x="133" y="742"/>
                </a:lnTo>
                <a:lnTo>
                  <a:pt x="134" y="742"/>
                </a:lnTo>
                <a:lnTo>
                  <a:pt x="134" y="742"/>
                </a:lnTo>
                <a:lnTo>
                  <a:pt x="135" y="739"/>
                </a:lnTo>
                <a:lnTo>
                  <a:pt x="135" y="733"/>
                </a:lnTo>
                <a:lnTo>
                  <a:pt x="136" y="726"/>
                </a:lnTo>
                <a:lnTo>
                  <a:pt x="136" y="719"/>
                </a:lnTo>
                <a:lnTo>
                  <a:pt x="137" y="712"/>
                </a:lnTo>
                <a:lnTo>
                  <a:pt x="137" y="708"/>
                </a:lnTo>
                <a:lnTo>
                  <a:pt x="138" y="705"/>
                </a:lnTo>
                <a:lnTo>
                  <a:pt x="138" y="707"/>
                </a:lnTo>
                <a:lnTo>
                  <a:pt x="139" y="712"/>
                </a:lnTo>
                <a:lnTo>
                  <a:pt x="139" y="719"/>
                </a:lnTo>
                <a:lnTo>
                  <a:pt x="140" y="725"/>
                </a:lnTo>
                <a:lnTo>
                  <a:pt x="140" y="732"/>
                </a:lnTo>
                <a:lnTo>
                  <a:pt x="141" y="738"/>
                </a:lnTo>
                <a:lnTo>
                  <a:pt x="141" y="743"/>
                </a:lnTo>
                <a:lnTo>
                  <a:pt x="142" y="748"/>
                </a:lnTo>
                <a:lnTo>
                  <a:pt x="142" y="751"/>
                </a:lnTo>
                <a:lnTo>
                  <a:pt x="143" y="753"/>
                </a:lnTo>
                <a:lnTo>
                  <a:pt x="143" y="756"/>
                </a:lnTo>
                <a:lnTo>
                  <a:pt x="144" y="759"/>
                </a:lnTo>
                <a:lnTo>
                  <a:pt x="144" y="759"/>
                </a:lnTo>
                <a:lnTo>
                  <a:pt x="145" y="758"/>
                </a:lnTo>
                <a:lnTo>
                  <a:pt x="146" y="755"/>
                </a:lnTo>
                <a:lnTo>
                  <a:pt x="146" y="751"/>
                </a:lnTo>
                <a:lnTo>
                  <a:pt x="147" y="745"/>
                </a:lnTo>
                <a:lnTo>
                  <a:pt x="147" y="741"/>
                </a:lnTo>
                <a:lnTo>
                  <a:pt x="148" y="737"/>
                </a:lnTo>
                <a:lnTo>
                  <a:pt x="149" y="734"/>
                </a:lnTo>
                <a:lnTo>
                  <a:pt x="149" y="733"/>
                </a:lnTo>
                <a:lnTo>
                  <a:pt x="150" y="734"/>
                </a:lnTo>
                <a:lnTo>
                  <a:pt x="150" y="735"/>
                </a:lnTo>
                <a:lnTo>
                  <a:pt x="151" y="737"/>
                </a:lnTo>
                <a:lnTo>
                  <a:pt x="151" y="740"/>
                </a:lnTo>
                <a:lnTo>
                  <a:pt x="152" y="741"/>
                </a:lnTo>
                <a:lnTo>
                  <a:pt x="152" y="742"/>
                </a:lnTo>
                <a:lnTo>
                  <a:pt x="153" y="741"/>
                </a:lnTo>
                <a:lnTo>
                  <a:pt x="153" y="741"/>
                </a:lnTo>
                <a:lnTo>
                  <a:pt x="154" y="741"/>
                </a:lnTo>
                <a:lnTo>
                  <a:pt x="154" y="741"/>
                </a:lnTo>
                <a:lnTo>
                  <a:pt x="155" y="741"/>
                </a:lnTo>
                <a:lnTo>
                  <a:pt x="155" y="740"/>
                </a:lnTo>
                <a:lnTo>
                  <a:pt x="156" y="740"/>
                </a:lnTo>
                <a:lnTo>
                  <a:pt x="156" y="741"/>
                </a:lnTo>
                <a:lnTo>
                  <a:pt x="157" y="741"/>
                </a:lnTo>
                <a:lnTo>
                  <a:pt x="157" y="741"/>
                </a:lnTo>
                <a:lnTo>
                  <a:pt x="158" y="742"/>
                </a:lnTo>
                <a:lnTo>
                  <a:pt x="158" y="742"/>
                </a:lnTo>
                <a:lnTo>
                  <a:pt x="159" y="742"/>
                </a:lnTo>
                <a:lnTo>
                  <a:pt x="159" y="742"/>
                </a:lnTo>
                <a:lnTo>
                  <a:pt x="160" y="742"/>
                </a:lnTo>
                <a:lnTo>
                  <a:pt x="160" y="743"/>
                </a:lnTo>
                <a:lnTo>
                  <a:pt x="161" y="743"/>
                </a:lnTo>
                <a:lnTo>
                  <a:pt x="161" y="742"/>
                </a:lnTo>
                <a:lnTo>
                  <a:pt x="162" y="743"/>
                </a:lnTo>
                <a:lnTo>
                  <a:pt x="162" y="743"/>
                </a:lnTo>
                <a:lnTo>
                  <a:pt x="163" y="743"/>
                </a:lnTo>
                <a:lnTo>
                  <a:pt x="163" y="742"/>
                </a:lnTo>
                <a:lnTo>
                  <a:pt x="164" y="743"/>
                </a:lnTo>
                <a:lnTo>
                  <a:pt x="164" y="744"/>
                </a:lnTo>
                <a:lnTo>
                  <a:pt x="165" y="743"/>
                </a:lnTo>
                <a:lnTo>
                  <a:pt x="165" y="742"/>
                </a:lnTo>
                <a:lnTo>
                  <a:pt x="166" y="742"/>
                </a:lnTo>
                <a:lnTo>
                  <a:pt x="166" y="741"/>
                </a:lnTo>
                <a:lnTo>
                  <a:pt x="167" y="740"/>
                </a:lnTo>
                <a:lnTo>
                  <a:pt x="167" y="739"/>
                </a:lnTo>
                <a:lnTo>
                  <a:pt x="168" y="737"/>
                </a:lnTo>
                <a:lnTo>
                  <a:pt x="168" y="738"/>
                </a:lnTo>
                <a:lnTo>
                  <a:pt x="169" y="738"/>
                </a:lnTo>
                <a:lnTo>
                  <a:pt x="169" y="738"/>
                </a:lnTo>
                <a:lnTo>
                  <a:pt x="170" y="739"/>
                </a:lnTo>
                <a:lnTo>
                  <a:pt x="170" y="740"/>
                </a:lnTo>
                <a:lnTo>
                  <a:pt x="171" y="740"/>
                </a:lnTo>
                <a:lnTo>
                  <a:pt x="171" y="741"/>
                </a:lnTo>
                <a:lnTo>
                  <a:pt x="172" y="740"/>
                </a:lnTo>
                <a:lnTo>
                  <a:pt x="172" y="740"/>
                </a:lnTo>
                <a:lnTo>
                  <a:pt x="173" y="741"/>
                </a:lnTo>
                <a:lnTo>
                  <a:pt x="173" y="741"/>
                </a:lnTo>
                <a:lnTo>
                  <a:pt x="174" y="740"/>
                </a:lnTo>
                <a:lnTo>
                  <a:pt x="174" y="741"/>
                </a:lnTo>
                <a:lnTo>
                  <a:pt x="175" y="741"/>
                </a:lnTo>
                <a:lnTo>
                  <a:pt x="175" y="741"/>
                </a:lnTo>
                <a:lnTo>
                  <a:pt x="176" y="741"/>
                </a:lnTo>
                <a:lnTo>
                  <a:pt x="176" y="741"/>
                </a:lnTo>
                <a:lnTo>
                  <a:pt x="177" y="742"/>
                </a:lnTo>
                <a:lnTo>
                  <a:pt x="177" y="742"/>
                </a:lnTo>
                <a:lnTo>
                  <a:pt x="178" y="743"/>
                </a:lnTo>
                <a:lnTo>
                  <a:pt x="178" y="742"/>
                </a:lnTo>
                <a:lnTo>
                  <a:pt x="179" y="743"/>
                </a:lnTo>
                <a:lnTo>
                  <a:pt x="179" y="742"/>
                </a:lnTo>
                <a:lnTo>
                  <a:pt x="180" y="742"/>
                </a:lnTo>
                <a:lnTo>
                  <a:pt x="180" y="741"/>
                </a:lnTo>
                <a:lnTo>
                  <a:pt x="181" y="739"/>
                </a:lnTo>
                <a:lnTo>
                  <a:pt x="181" y="736"/>
                </a:lnTo>
                <a:lnTo>
                  <a:pt x="182" y="732"/>
                </a:lnTo>
                <a:lnTo>
                  <a:pt x="182" y="726"/>
                </a:lnTo>
                <a:lnTo>
                  <a:pt x="183" y="716"/>
                </a:lnTo>
                <a:lnTo>
                  <a:pt x="183" y="707"/>
                </a:lnTo>
                <a:lnTo>
                  <a:pt x="184" y="700"/>
                </a:lnTo>
                <a:lnTo>
                  <a:pt x="184" y="693"/>
                </a:lnTo>
                <a:lnTo>
                  <a:pt x="185" y="692"/>
                </a:lnTo>
                <a:lnTo>
                  <a:pt x="185" y="693"/>
                </a:lnTo>
                <a:lnTo>
                  <a:pt x="186" y="692"/>
                </a:lnTo>
                <a:lnTo>
                  <a:pt x="186" y="685"/>
                </a:lnTo>
                <a:lnTo>
                  <a:pt x="187" y="676"/>
                </a:lnTo>
                <a:lnTo>
                  <a:pt x="187" y="663"/>
                </a:lnTo>
                <a:lnTo>
                  <a:pt x="188" y="649"/>
                </a:lnTo>
                <a:lnTo>
                  <a:pt x="188" y="635"/>
                </a:lnTo>
                <a:lnTo>
                  <a:pt x="189" y="630"/>
                </a:lnTo>
                <a:lnTo>
                  <a:pt x="189" y="630"/>
                </a:lnTo>
                <a:lnTo>
                  <a:pt x="190" y="638"/>
                </a:lnTo>
                <a:lnTo>
                  <a:pt x="190" y="648"/>
                </a:lnTo>
                <a:lnTo>
                  <a:pt x="191" y="663"/>
                </a:lnTo>
                <a:lnTo>
                  <a:pt x="191" y="679"/>
                </a:lnTo>
                <a:lnTo>
                  <a:pt x="192" y="694"/>
                </a:lnTo>
                <a:lnTo>
                  <a:pt x="192" y="703"/>
                </a:lnTo>
                <a:lnTo>
                  <a:pt x="193" y="712"/>
                </a:lnTo>
                <a:lnTo>
                  <a:pt x="193" y="718"/>
                </a:lnTo>
                <a:lnTo>
                  <a:pt x="194" y="724"/>
                </a:lnTo>
                <a:lnTo>
                  <a:pt x="194" y="726"/>
                </a:lnTo>
                <a:lnTo>
                  <a:pt x="195" y="729"/>
                </a:lnTo>
                <a:lnTo>
                  <a:pt x="195" y="732"/>
                </a:lnTo>
                <a:lnTo>
                  <a:pt x="196" y="734"/>
                </a:lnTo>
                <a:lnTo>
                  <a:pt x="196" y="735"/>
                </a:lnTo>
                <a:lnTo>
                  <a:pt x="197" y="735"/>
                </a:lnTo>
                <a:lnTo>
                  <a:pt x="197" y="734"/>
                </a:lnTo>
                <a:lnTo>
                  <a:pt x="198" y="731"/>
                </a:lnTo>
                <a:lnTo>
                  <a:pt x="198" y="729"/>
                </a:lnTo>
                <a:lnTo>
                  <a:pt x="199" y="726"/>
                </a:lnTo>
                <a:lnTo>
                  <a:pt x="199" y="721"/>
                </a:lnTo>
                <a:lnTo>
                  <a:pt x="200" y="720"/>
                </a:lnTo>
                <a:lnTo>
                  <a:pt x="200" y="721"/>
                </a:lnTo>
                <a:lnTo>
                  <a:pt x="201" y="723"/>
                </a:lnTo>
                <a:lnTo>
                  <a:pt x="201" y="725"/>
                </a:lnTo>
                <a:lnTo>
                  <a:pt x="202" y="728"/>
                </a:lnTo>
                <a:lnTo>
                  <a:pt x="202" y="731"/>
                </a:lnTo>
                <a:lnTo>
                  <a:pt x="203" y="733"/>
                </a:lnTo>
                <a:lnTo>
                  <a:pt x="203" y="735"/>
                </a:lnTo>
                <a:lnTo>
                  <a:pt x="204" y="736"/>
                </a:lnTo>
                <a:lnTo>
                  <a:pt x="204" y="737"/>
                </a:lnTo>
                <a:lnTo>
                  <a:pt x="205" y="737"/>
                </a:lnTo>
                <a:lnTo>
                  <a:pt x="205" y="736"/>
                </a:lnTo>
                <a:lnTo>
                  <a:pt x="206" y="736"/>
                </a:lnTo>
                <a:lnTo>
                  <a:pt x="206" y="736"/>
                </a:lnTo>
                <a:lnTo>
                  <a:pt x="207" y="735"/>
                </a:lnTo>
                <a:lnTo>
                  <a:pt x="207" y="736"/>
                </a:lnTo>
                <a:lnTo>
                  <a:pt x="208" y="736"/>
                </a:lnTo>
                <a:lnTo>
                  <a:pt x="208" y="736"/>
                </a:lnTo>
                <a:lnTo>
                  <a:pt x="209" y="736"/>
                </a:lnTo>
                <a:lnTo>
                  <a:pt x="209" y="735"/>
                </a:lnTo>
                <a:lnTo>
                  <a:pt x="210" y="735"/>
                </a:lnTo>
                <a:lnTo>
                  <a:pt x="210" y="735"/>
                </a:lnTo>
                <a:lnTo>
                  <a:pt x="211" y="734"/>
                </a:lnTo>
                <a:lnTo>
                  <a:pt x="211" y="733"/>
                </a:lnTo>
                <a:lnTo>
                  <a:pt x="212" y="731"/>
                </a:lnTo>
                <a:lnTo>
                  <a:pt x="212" y="725"/>
                </a:lnTo>
                <a:lnTo>
                  <a:pt x="213" y="712"/>
                </a:lnTo>
                <a:lnTo>
                  <a:pt x="213" y="672"/>
                </a:lnTo>
                <a:lnTo>
                  <a:pt x="214" y="650"/>
                </a:lnTo>
                <a:lnTo>
                  <a:pt x="214" y="621"/>
                </a:lnTo>
                <a:lnTo>
                  <a:pt x="215" y="596"/>
                </a:lnTo>
                <a:lnTo>
                  <a:pt x="215" y="580"/>
                </a:lnTo>
                <a:lnTo>
                  <a:pt x="216" y="579"/>
                </a:lnTo>
                <a:lnTo>
                  <a:pt x="216" y="587"/>
                </a:lnTo>
                <a:lnTo>
                  <a:pt x="217" y="600"/>
                </a:lnTo>
                <a:lnTo>
                  <a:pt x="217" y="616"/>
                </a:lnTo>
                <a:lnTo>
                  <a:pt x="218" y="642"/>
                </a:lnTo>
                <a:lnTo>
                  <a:pt x="218" y="666"/>
                </a:lnTo>
                <a:lnTo>
                  <a:pt x="219" y="687"/>
                </a:lnTo>
                <a:lnTo>
                  <a:pt x="219" y="701"/>
                </a:lnTo>
                <a:lnTo>
                  <a:pt x="220" y="713"/>
                </a:lnTo>
                <a:lnTo>
                  <a:pt x="220" y="720"/>
                </a:lnTo>
                <a:lnTo>
                  <a:pt x="221" y="727"/>
                </a:lnTo>
                <a:lnTo>
                  <a:pt x="221" y="731"/>
                </a:lnTo>
                <a:lnTo>
                  <a:pt x="222" y="732"/>
                </a:lnTo>
                <a:lnTo>
                  <a:pt x="222" y="733"/>
                </a:lnTo>
                <a:lnTo>
                  <a:pt x="223" y="734"/>
                </a:lnTo>
                <a:lnTo>
                  <a:pt x="223" y="734"/>
                </a:lnTo>
                <a:lnTo>
                  <a:pt x="224" y="735"/>
                </a:lnTo>
                <a:lnTo>
                  <a:pt x="224" y="733"/>
                </a:lnTo>
                <a:lnTo>
                  <a:pt x="225" y="732"/>
                </a:lnTo>
                <a:lnTo>
                  <a:pt x="225" y="730"/>
                </a:lnTo>
                <a:lnTo>
                  <a:pt x="226" y="728"/>
                </a:lnTo>
                <a:lnTo>
                  <a:pt x="226" y="724"/>
                </a:lnTo>
                <a:lnTo>
                  <a:pt x="227" y="722"/>
                </a:lnTo>
                <a:lnTo>
                  <a:pt x="227" y="718"/>
                </a:lnTo>
                <a:lnTo>
                  <a:pt x="228" y="717"/>
                </a:lnTo>
                <a:lnTo>
                  <a:pt x="228" y="716"/>
                </a:lnTo>
                <a:lnTo>
                  <a:pt x="229" y="717"/>
                </a:lnTo>
                <a:lnTo>
                  <a:pt x="229" y="716"/>
                </a:lnTo>
                <a:lnTo>
                  <a:pt x="230" y="717"/>
                </a:lnTo>
                <a:lnTo>
                  <a:pt x="230" y="719"/>
                </a:lnTo>
                <a:lnTo>
                  <a:pt x="231" y="722"/>
                </a:lnTo>
                <a:lnTo>
                  <a:pt x="231" y="724"/>
                </a:lnTo>
                <a:lnTo>
                  <a:pt x="232" y="726"/>
                </a:lnTo>
                <a:lnTo>
                  <a:pt x="232" y="727"/>
                </a:lnTo>
                <a:lnTo>
                  <a:pt x="233" y="725"/>
                </a:lnTo>
                <a:lnTo>
                  <a:pt x="233" y="724"/>
                </a:lnTo>
                <a:lnTo>
                  <a:pt x="234" y="720"/>
                </a:lnTo>
                <a:lnTo>
                  <a:pt x="234" y="718"/>
                </a:lnTo>
                <a:lnTo>
                  <a:pt x="235" y="715"/>
                </a:lnTo>
                <a:lnTo>
                  <a:pt x="235" y="713"/>
                </a:lnTo>
                <a:lnTo>
                  <a:pt x="236" y="713"/>
                </a:lnTo>
                <a:lnTo>
                  <a:pt x="236" y="715"/>
                </a:lnTo>
                <a:lnTo>
                  <a:pt x="237" y="717"/>
                </a:lnTo>
                <a:lnTo>
                  <a:pt x="237" y="720"/>
                </a:lnTo>
                <a:lnTo>
                  <a:pt x="238" y="724"/>
                </a:lnTo>
                <a:lnTo>
                  <a:pt x="238" y="728"/>
                </a:lnTo>
                <a:lnTo>
                  <a:pt x="239" y="732"/>
                </a:lnTo>
                <a:lnTo>
                  <a:pt x="239" y="735"/>
                </a:lnTo>
                <a:lnTo>
                  <a:pt x="240" y="736"/>
                </a:lnTo>
                <a:lnTo>
                  <a:pt x="240" y="738"/>
                </a:lnTo>
                <a:lnTo>
                  <a:pt x="241" y="739"/>
                </a:lnTo>
                <a:lnTo>
                  <a:pt x="241" y="739"/>
                </a:lnTo>
                <a:lnTo>
                  <a:pt x="242" y="737"/>
                </a:lnTo>
                <a:lnTo>
                  <a:pt x="242" y="735"/>
                </a:lnTo>
                <a:lnTo>
                  <a:pt x="243" y="732"/>
                </a:lnTo>
                <a:lnTo>
                  <a:pt x="243" y="729"/>
                </a:lnTo>
                <a:lnTo>
                  <a:pt x="244" y="727"/>
                </a:lnTo>
                <a:lnTo>
                  <a:pt x="244" y="725"/>
                </a:lnTo>
                <a:lnTo>
                  <a:pt x="245" y="726"/>
                </a:lnTo>
                <a:lnTo>
                  <a:pt x="245" y="727"/>
                </a:lnTo>
                <a:lnTo>
                  <a:pt x="246" y="728"/>
                </a:lnTo>
                <a:lnTo>
                  <a:pt x="246" y="729"/>
                </a:lnTo>
                <a:lnTo>
                  <a:pt x="247" y="730"/>
                </a:lnTo>
                <a:lnTo>
                  <a:pt x="247" y="711"/>
                </a:lnTo>
                <a:lnTo>
                  <a:pt x="248" y="684"/>
                </a:lnTo>
                <a:lnTo>
                  <a:pt x="248" y="659"/>
                </a:lnTo>
                <a:lnTo>
                  <a:pt x="249" y="623"/>
                </a:lnTo>
                <a:lnTo>
                  <a:pt x="249" y="581"/>
                </a:lnTo>
                <a:lnTo>
                  <a:pt x="250" y="549"/>
                </a:lnTo>
                <a:lnTo>
                  <a:pt x="250" y="517"/>
                </a:lnTo>
                <a:lnTo>
                  <a:pt x="251" y="503"/>
                </a:lnTo>
                <a:lnTo>
                  <a:pt x="251" y="504"/>
                </a:lnTo>
                <a:lnTo>
                  <a:pt x="252" y="506"/>
                </a:lnTo>
                <a:lnTo>
                  <a:pt x="252" y="525"/>
                </a:lnTo>
                <a:lnTo>
                  <a:pt x="253" y="558"/>
                </a:lnTo>
                <a:lnTo>
                  <a:pt x="253" y="583"/>
                </a:lnTo>
                <a:lnTo>
                  <a:pt x="254" y="614"/>
                </a:lnTo>
                <a:lnTo>
                  <a:pt x="254" y="640"/>
                </a:lnTo>
                <a:lnTo>
                  <a:pt x="255" y="662"/>
                </a:lnTo>
                <a:lnTo>
                  <a:pt x="255" y="682"/>
                </a:lnTo>
                <a:lnTo>
                  <a:pt x="256" y="694"/>
                </a:lnTo>
                <a:lnTo>
                  <a:pt x="256" y="702"/>
                </a:lnTo>
                <a:lnTo>
                  <a:pt x="257" y="707"/>
                </a:lnTo>
                <a:lnTo>
                  <a:pt x="257" y="710"/>
                </a:lnTo>
                <a:lnTo>
                  <a:pt x="258" y="705"/>
                </a:lnTo>
                <a:lnTo>
                  <a:pt x="258" y="666"/>
                </a:lnTo>
                <a:lnTo>
                  <a:pt x="259" y="636"/>
                </a:lnTo>
                <a:lnTo>
                  <a:pt x="259" y="605"/>
                </a:lnTo>
                <a:lnTo>
                  <a:pt x="260" y="566"/>
                </a:lnTo>
                <a:lnTo>
                  <a:pt x="260" y="534"/>
                </a:lnTo>
                <a:lnTo>
                  <a:pt x="261" y="516"/>
                </a:lnTo>
                <a:lnTo>
                  <a:pt x="261" y="501"/>
                </a:lnTo>
                <a:lnTo>
                  <a:pt x="262" y="507"/>
                </a:lnTo>
                <a:lnTo>
                  <a:pt x="262" y="519"/>
                </a:lnTo>
                <a:lnTo>
                  <a:pt x="263" y="542"/>
                </a:lnTo>
                <a:lnTo>
                  <a:pt x="263" y="576"/>
                </a:lnTo>
                <a:lnTo>
                  <a:pt x="264" y="606"/>
                </a:lnTo>
                <a:lnTo>
                  <a:pt x="264" y="627"/>
                </a:lnTo>
                <a:lnTo>
                  <a:pt x="265" y="652"/>
                </a:lnTo>
                <a:lnTo>
                  <a:pt x="265" y="666"/>
                </a:lnTo>
                <a:lnTo>
                  <a:pt x="266" y="671"/>
                </a:lnTo>
                <a:lnTo>
                  <a:pt x="266" y="662"/>
                </a:lnTo>
                <a:lnTo>
                  <a:pt x="267" y="642"/>
                </a:lnTo>
                <a:lnTo>
                  <a:pt x="267" y="621"/>
                </a:lnTo>
                <a:lnTo>
                  <a:pt x="268" y="598"/>
                </a:lnTo>
                <a:lnTo>
                  <a:pt x="268" y="577"/>
                </a:lnTo>
                <a:lnTo>
                  <a:pt x="269" y="561"/>
                </a:lnTo>
                <a:lnTo>
                  <a:pt x="269" y="557"/>
                </a:lnTo>
                <a:lnTo>
                  <a:pt x="270" y="560"/>
                </a:lnTo>
                <a:lnTo>
                  <a:pt x="270" y="578"/>
                </a:lnTo>
                <a:lnTo>
                  <a:pt x="271" y="599"/>
                </a:lnTo>
                <a:lnTo>
                  <a:pt x="271" y="645"/>
                </a:lnTo>
                <a:lnTo>
                  <a:pt x="272" y="668"/>
                </a:lnTo>
                <a:lnTo>
                  <a:pt x="272" y="688"/>
                </a:lnTo>
                <a:lnTo>
                  <a:pt x="273" y="701"/>
                </a:lnTo>
                <a:lnTo>
                  <a:pt x="273" y="709"/>
                </a:lnTo>
                <a:lnTo>
                  <a:pt x="274" y="713"/>
                </a:lnTo>
                <a:lnTo>
                  <a:pt x="274" y="716"/>
                </a:lnTo>
                <a:lnTo>
                  <a:pt x="275" y="718"/>
                </a:lnTo>
                <a:lnTo>
                  <a:pt x="275" y="720"/>
                </a:lnTo>
                <a:lnTo>
                  <a:pt x="276" y="722"/>
                </a:lnTo>
                <a:lnTo>
                  <a:pt x="276" y="724"/>
                </a:lnTo>
                <a:lnTo>
                  <a:pt x="277" y="725"/>
                </a:lnTo>
                <a:lnTo>
                  <a:pt x="277" y="726"/>
                </a:lnTo>
                <a:lnTo>
                  <a:pt x="278" y="725"/>
                </a:lnTo>
                <a:lnTo>
                  <a:pt x="278" y="720"/>
                </a:lnTo>
                <a:lnTo>
                  <a:pt x="279" y="701"/>
                </a:lnTo>
                <a:lnTo>
                  <a:pt x="279" y="655"/>
                </a:lnTo>
                <a:lnTo>
                  <a:pt x="280" y="594"/>
                </a:lnTo>
                <a:lnTo>
                  <a:pt x="280" y="498"/>
                </a:lnTo>
                <a:lnTo>
                  <a:pt x="281" y="379"/>
                </a:lnTo>
                <a:lnTo>
                  <a:pt x="281" y="280"/>
                </a:lnTo>
                <a:lnTo>
                  <a:pt x="282" y="180"/>
                </a:lnTo>
                <a:lnTo>
                  <a:pt x="282" y="107"/>
                </a:lnTo>
                <a:lnTo>
                  <a:pt x="283" y="40"/>
                </a:lnTo>
                <a:lnTo>
                  <a:pt x="283" y="0"/>
                </a:lnTo>
                <a:lnTo>
                  <a:pt x="284" y="27"/>
                </a:lnTo>
                <a:lnTo>
                  <a:pt x="284" y="97"/>
                </a:lnTo>
                <a:lnTo>
                  <a:pt x="285" y="159"/>
                </a:lnTo>
                <a:lnTo>
                  <a:pt x="285" y="314"/>
                </a:lnTo>
                <a:lnTo>
                  <a:pt x="286" y="416"/>
                </a:lnTo>
                <a:lnTo>
                  <a:pt x="286" y="510"/>
                </a:lnTo>
                <a:lnTo>
                  <a:pt x="287" y="573"/>
                </a:lnTo>
                <a:lnTo>
                  <a:pt x="287" y="619"/>
                </a:lnTo>
                <a:lnTo>
                  <a:pt x="288" y="652"/>
                </a:lnTo>
                <a:lnTo>
                  <a:pt x="288" y="675"/>
                </a:lnTo>
                <a:lnTo>
                  <a:pt x="289" y="690"/>
                </a:lnTo>
                <a:lnTo>
                  <a:pt x="289" y="697"/>
                </a:lnTo>
                <a:lnTo>
                  <a:pt x="290" y="704"/>
                </a:lnTo>
                <a:lnTo>
                  <a:pt x="290" y="708"/>
                </a:lnTo>
                <a:lnTo>
                  <a:pt x="291" y="712"/>
                </a:lnTo>
                <a:lnTo>
                  <a:pt x="291" y="715"/>
                </a:lnTo>
                <a:lnTo>
                  <a:pt x="292" y="717"/>
                </a:lnTo>
                <a:lnTo>
                  <a:pt x="292" y="718"/>
                </a:lnTo>
                <a:lnTo>
                  <a:pt x="293" y="719"/>
                </a:lnTo>
                <a:lnTo>
                  <a:pt x="293" y="718"/>
                </a:lnTo>
                <a:lnTo>
                  <a:pt x="294" y="715"/>
                </a:lnTo>
                <a:lnTo>
                  <a:pt x="294" y="706"/>
                </a:lnTo>
                <a:lnTo>
                  <a:pt x="295" y="683"/>
                </a:lnTo>
                <a:lnTo>
                  <a:pt x="295" y="649"/>
                </a:lnTo>
                <a:lnTo>
                  <a:pt x="296" y="599"/>
                </a:lnTo>
                <a:lnTo>
                  <a:pt x="296" y="548"/>
                </a:lnTo>
                <a:lnTo>
                  <a:pt x="297" y="490"/>
                </a:lnTo>
                <a:lnTo>
                  <a:pt x="297" y="424"/>
                </a:lnTo>
                <a:lnTo>
                  <a:pt x="298" y="370"/>
                </a:lnTo>
                <a:lnTo>
                  <a:pt x="298" y="330"/>
                </a:lnTo>
                <a:lnTo>
                  <a:pt x="299" y="299"/>
                </a:lnTo>
                <a:lnTo>
                  <a:pt x="299" y="299"/>
                </a:lnTo>
                <a:lnTo>
                  <a:pt x="300" y="295"/>
                </a:lnTo>
                <a:lnTo>
                  <a:pt x="300" y="321"/>
                </a:lnTo>
                <a:lnTo>
                  <a:pt x="301" y="363"/>
                </a:lnTo>
                <a:lnTo>
                  <a:pt x="301" y="447"/>
                </a:lnTo>
                <a:lnTo>
                  <a:pt x="302" y="501"/>
                </a:lnTo>
                <a:lnTo>
                  <a:pt x="302" y="540"/>
                </a:lnTo>
                <a:lnTo>
                  <a:pt x="303" y="586"/>
                </a:lnTo>
                <a:lnTo>
                  <a:pt x="303" y="608"/>
                </a:lnTo>
                <a:lnTo>
                  <a:pt x="304" y="627"/>
                </a:lnTo>
                <a:lnTo>
                  <a:pt x="304" y="642"/>
                </a:lnTo>
                <a:lnTo>
                  <a:pt x="305" y="656"/>
                </a:lnTo>
                <a:lnTo>
                  <a:pt x="305" y="663"/>
                </a:lnTo>
                <a:lnTo>
                  <a:pt x="306" y="668"/>
                </a:lnTo>
                <a:lnTo>
                  <a:pt x="306" y="674"/>
                </a:lnTo>
                <a:lnTo>
                  <a:pt x="307" y="681"/>
                </a:lnTo>
                <a:lnTo>
                  <a:pt x="307" y="684"/>
                </a:lnTo>
                <a:lnTo>
                  <a:pt x="308" y="690"/>
                </a:lnTo>
                <a:lnTo>
                  <a:pt x="308" y="693"/>
                </a:lnTo>
                <a:lnTo>
                  <a:pt x="309" y="697"/>
                </a:lnTo>
                <a:lnTo>
                  <a:pt x="309" y="701"/>
                </a:lnTo>
                <a:lnTo>
                  <a:pt x="310" y="704"/>
                </a:lnTo>
                <a:lnTo>
                  <a:pt x="310" y="708"/>
                </a:lnTo>
                <a:lnTo>
                  <a:pt x="311" y="711"/>
                </a:lnTo>
                <a:lnTo>
                  <a:pt x="311" y="713"/>
                </a:lnTo>
                <a:lnTo>
                  <a:pt x="312" y="715"/>
                </a:lnTo>
                <a:lnTo>
                  <a:pt x="312" y="717"/>
                </a:lnTo>
                <a:lnTo>
                  <a:pt x="313" y="719"/>
                </a:lnTo>
                <a:lnTo>
                  <a:pt x="313" y="720"/>
                </a:lnTo>
                <a:lnTo>
                  <a:pt x="314" y="720"/>
                </a:lnTo>
                <a:lnTo>
                  <a:pt x="314" y="721"/>
                </a:lnTo>
                <a:lnTo>
                  <a:pt x="315" y="722"/>
                </a:lnTo>
                <a:lnTo>
                  <a:pt x="315" y="721"/>
                </a:lnTo>
                <a:lnTo>
                  <a:pt x="316" y="721"/>
                </a:lnTo>
                <a:lnTo>
                  <a:pt x="316" y="721"/>
                </a:lnTo>
                <a:lnTo>
                  <a:pt x="317" y="722"/>
                </a:lnTo>
                <a:lnTo>
                  <a:pt x="317" y="723"/>
                </a:lnTo>
                <a:lnTo>
                  <a:pt x="318" y="724"/>
                </a:lnTo>
                <a:lnTo>
                  <a:pt x="318" y="725"/>
                </a:lnTo>
                <a:lnTo>
                  <a:pt x="319" y="727"/>
                </a:lnTo>
                <a:lnTo>
                  <a:pt x="319" y="728"/>
                </a:lnTo>
                <a:lnTo>
                  <a:pt x="320" y="728"/>
                </a:lnTo>
                <a:lnTo>
                  <a:pt x="320" y="729"/>
                </a:lnTo>
                <a:lnTo>
                  <a:pt x="321" y="730"/>
                </a:lnTo>
                <a:lnTo>
                  <a:pt x="321" y="731"/>
                </a:lnTo>
                <a:lnTo>
                  <a:pt x="322" y="732"/>
                </a:lnTo>
                <a:lnTo>
                  <a:pt x="322" y="735"/>
                </a:lnTo>
                <a:lnTo>
                  <a:pt x="323" y="735"/>
                </a:lnTo>
                <a:lnTo>
                  <a:pt x="323" y="737"/>
                </a:lnTo>
                <a:lnTo>
                  <a:pt x="324" y="737"/>
                </a:lnTo>
                <a:lnTo>
                  <a:pt x="324" y="738"/>
                </a:lnTo>
                <a:lnTo>
                  <a:pt x="325" y="736"/>
                </a:lnTo>
                <a:lnTo>
                  <a:pt x="325" y="735"/>
                </a:lnTo>
                <a:lnTo>
                  <a:pt x="326" y="734"/>
                </a:lnTo>
                <a:lnTo>
                  <a:pt x="326" y="732"/>
                </a:lnTo>
                <a:lnTo>
                  <a:pt x="327" y="731"/>
                </a:lnTo>
                <a:lnTo>
                  <a:pt x="327" y="729"/>
                </a:lnTo>
                <a:lnTo>
                  <a:pt x="328" y="727"/>
                </a:lnTo>
                <a:lnTo>
                  <a:pt x="328" y="725"/>
                </a:lnTo>
                <a:lnTo>
                  <a:pt x="329" y="722"/>
                </a:lnTo>
                <a:lnTo>
                  <a:pt x="329" y="721"/>
                </a:lnTo>
                <a:lnTo>
                  <a:pt x="330" y="718"/>
                </a:lnTo>
                <a:lnTo>
                  <a:pt x="330" y="715"/>
                </a:lnTo>
                <a:lnTo>
                  <a:pt x="331" y="712"/>
                </a:lnTo>
                <a:lnTo>
                  <a:pt x="331" y="703"/>
                </a:lnTo>
                <a:lnTo>
                  <a:pt x="332" y="695"/>
                </a:lnTo>
                <a:lnTo>
                  <a:pt x="332" y="683"/>
                </a:lnTo>
                <a:lnTo>
                  <a:pt x="333" y="673"/>
                </a:lnTo>
                <a:lnTo>
                  <a:pt x="333" y="662"/>
                </a:lnTo>
                <a:lnTo>
                  <a:pt x="334" y="655"/>
                </a:lnTo>
                <a:lnTo>
                  <a:pt x="334" y="647"/>
                </a:lnTo>
                <a:lnTo>
                  <a:pt x="335" y="640"/>
                </a:lnTo>
                <a:lnTo>
                  <a:pt x="335" y="631"/>
                </a:lnTo>
                <a:lnTo>
                  <a:pt x="336" y="625"/>
                </a:lnTo>
                <a:lnTo>
                  <a:pt x="336" y="620"/>
                </a:lnTo>
                <a:lnTo>
                  <a:pt x="337" y="617"/>
                </a:lnTo>
                <a:lnTo>
                  <a:pt x="337" y="618"/>
                </a:lnTo>
                <a:lnTo>
                  <a:pt x="338" y="622"/>
                </a:lnTo>
                <a:lnTo>
                  <a:pt x="338" y="631"/>
                </a:lnTo>
                <a:lnTo>
                  <a:pt x="339" y="638"/>
                </a:lnTo>
                <a:lnTo>
                  <a:pt x="339" y="640"/>
                </a:lnTo>
                <a:lnTo>
                  <a:pt x="340" y="639"/>
                </a:lnTo>
                <a:lnTo>
                  <a:pt x="340" y="643"/>
                </a:lnTo>
                <a:lnTo>
                  <a:pt x="341" y="643"/>
                </a:lnTo>
                <a:lnTo>
                  <a:pt x="341" y="643"/>
                </a:lnTo>
                <a:lnTo>
                  <a:pt x="342" y="643"/>
                </a:lnTo>
                <a:lnTo>
                  <a:pt x="342" y="645"/>
                </a:lnTo>
                <a:lnTo>
                  <a:pt x="343" y="651"/>
                </a:lnTo>
                <a:lnTo>
                  <a:pt x="343" y="655"/>
                </a:lnTo>
                <a:lnTo>
                  <a:pt x="344" y="659"/>
                </a:lnTo>
                <a:lnTo>
                  <a:pt x="344" y="666"/>
                </a:lnTo>
                <a:lnTo>
                  <a:pt x="345" y="676"/>
                </a:lnTo>
                <a:lnTo>
                  <a:pt x="345" y="684"/>
                </a:lnTo>
                <a:lnTo>
                  <a:pt x="346" y="694"/>
                </a:lnTo>
                <a:lnTo>
                  <a:pt x="346" y="701"/>
                </a:lnTo>
                <a:lnTo>
                  <a:pt x="347" y="708"/>
                </a:lnTo>
                <a:lnTo>
                  <a:pt x="347" y="715"/>
                </a:lnTo>
                <a:lnTo>
                  <a:pt x="348" y="718"/>
                </a:lnTo>
                <a:lnTo>
                  <a:pt x="348" y="721"/>
                </a:lnTo>
                <a:lnTo>
                  <a:pt x="349" y="719"/>
                </a:lnTo>
                <a:lnTo>
                  <a:pt x="349" y="715"/>
                </a:lnTo>
                <a:lnTo>
                  <a:pt x="350" y="706"/>
                </a:lnTo>
                <a:lnTo>
                  <a:pt x="350" y="691"/>
                </a:lnTo>
                <a:lnTo>
                  <a:pt x="351" y="675"/>
                </a:lnTo>
                <a:lnTo>
                  <a:pt x="351" y="658"/>
                </a:lnTo>
                <a:lnTo>
                  <a:pt x="352" y="634"/>
                </a:lnTo>
                <a:lnTo>
                  <a:pt x="352" y="615"/>
                </a:lnTo>
                <a:lnTo>
                  <a:pt x="353" y="599"/>
                </a:lnTo>
                <a:lnTo>
                  <a:pt x="353" y="592"/>
                </a:lnTo>
                <a:lnTo>
                  <a:pt x="354" y="594"/>
                </a:lnTo>
                <a:lnTo>
                  <a:pt x="354" y="612"/>
                </a:lnTo>
                <a:lnTo>
                  <a:pt x="355" y="634"/>
                </a:lnTo>
                <a:lnTo>
                  <a:pt x="355" y="652"/>
                </a:lnTo>
                <a:lnTo>
                  <a:pt x="356" y="673"/>
                </a:lnTo>
                <a:lnTo>
                  <a:pt x="356" y="689"/>
                </a:lnTo>
                <a:lnTo>
                  <a:pt x="357" y="702"/>
                </a:lnTo>
                <a:lnTo>
                  <a:pt x="357" y="713"/>
                </a:lnTo>
                <a:lnTo>
                  <a:pt x="358" y="717"/>
                </a:lnTo>
                <a:lnTo>
                  <a:pt x="358" y="720"/>
                </a:lnTo>
                <a:lnTo>
                  <a:pt x="359" y="722"/>
                </a:lnTo>
                <a:lnTo>
                  <a:pt x="359" y="722"/>
                </a:lnTo>
                <a:lnTo>
                  <a:pt x="360" y="722"/>
                </a:lnTo>
                <a:lnTo>
                  <a:pt x="361" y="723"/>
                </a:lnTo>
                <a:lnTo>
                  <a:pt x="361" y="723"/>
                </a:lnTo>
                <a:lnTo>
                  <a:pt x="362" y="723"/>
                </a:lnTo>
                <a:lnTo>
                  <a:pt x="362" y="723"/>
                </a:lnTo>
                <a:lnTo>
                  <a:pt x="363" y="725"/>
                </a:lnTo>
                <a:lnTo>
                  <a:pt x="363" y="727"/>
                </a:lnTo>
                <a:lnTo>
                  <a:pt x="364" y="729"/>
                </a:lnTo>
                <a:lnTo>
                  <a:pt x="364" y="729"/>
                </a:lnTo>
                <a:lnTo>
                  <a:pt x="365" y="730"/>
                </a:lnTo>
                <a:lnTo>
                  <a:pt x="365" y="731"/>
                </a:lnTo>
                <a:lnTo>
                  <a:pt x="366" y="730"/>
                </a:lnTo>
                <a:lnTo>
                  <a:pt x="366" y="730"/>
                </a:lnTo>
                <a:lnTo>
                  <a:pt x="367" y="728"/>
                </a:lnTo>
                <a:lnTo>
                  <a:pt x="367" y="726"/>
                </a:lnTo>
                <a:lnTo>
                  <a:pt x="368" y="724"/>
                </a:lnTo>
                <a:lnTo>
                  <a:pt x="368" y="719"/>
                </a:lnTo>
                <a:lnTo>
                  <a:pt x="369" y="710"/>
                </a:lnTo>
                <a:lnTo>
                  <a:pt x="369" y="700"/>
                </a:lnTo>
                <a:lnTo>
                  <a:pt x="370" y="683"/>
                </a:lnTo>
                <a:lnTo>
                  <a:pt x="370" y="671"/>
                </a:lnTo>
                <a:lnTo>
                  <a:pt x="371" y="657"/>
                </a:lnTo>
                <a:lnTo>
                  <a:pt x="371" y="640"/>
                </a:lnTo>
                <a:lnTo>
                  <a:pt x="372" y="627"/>
                </a:lnTo>
                <a:lnTo>
                  <a:pt x="372" y="622"/>
                </a:lnTo>
                <a:lnTo>
                  <a:pt x="373" y="624"/>
                </a:lnTo>
                <a:lnTo>
                  <a:pt x="373" y="633"/>
                </a:lnTo>
                <a:lnTo>
                  <a:pt x="374" y="643"/>
                </a:lnTo>
                <a:lnTo>
                  <a:pt x="374" y="657"/>
                </a:lnTo>
                <a:lnTo>
                  <a:pt x="375" y="674"/>
                </a:lnTo>
                <a:lnTo>
                  <a:pt x="375" y="691"/>
                </a:lnTo>
                <a:lnTo>
                  <a:pt x="376" y="704"/>
                </a:lnTo>
                <a:lnTo>
                  <a:pt x="376" y="710"/>
                </a:lnTo>
                <a:lnTo>
                  <a:pt x="377" y="718"/>
                </a:lnTo>
                <a:lnTo>
                  <a:pt x="377" y="725"/>
                </a:lnTo>
                <a:lnTo>
                  <a:pt x="378" y="727"/>
                </a:lnTo>
                <a:lnTo>
                  <a:pt x="378" y="728"/>
                </a:lnTo>
                <a:lnTo>
                  <a:pt x="379" y="730"/>
                </a:lnTo>
                <a:lnTo>
                  <a:pt x="379" y="733"/>
                </a:lnTo>
                <a:lnTo>
                  <a:pt x="380" y="734"/>
                </a:lnTo>
                <a:lnTo>
                  <a:pt x="380" y="734"/>
                </a:lnTo>
                <a:lnTo>
                  <a:pt x="381" y="734"/>
                </a:lnTo>
                <a:lnTo>
                  <a:pt x="381" y="734"/>
                </a:lnTo>
                <a:lnTo>
                  <a:pt x="382" y="734"/>
                </a:lnTo>
                <a:lnTo>
                  <a:pt x="382" y="734"/>
                </a:lnTo>
                <a:lnTo>
                  <a:pt x="383" y="733"/>
                </a:lnTo>
                <a:lnTo>
                  <a:pt x="383" y="733"/>
                </a:lnTo>
                <a:lnTo>
                  <a:pt x="384" y="734"/>
                </a:lnTo>
                <a:lnTo>
                  <a:pt x="384" y="734"/>
                </a:lnTo>
                <a:lnTo>
                  <a:pt x="385" y="734"/>
                </a:lnTo>
                <a:lnTo>
                  <a:pt x="385" y="734"/>
                </a:lnTo>
                <a:lnTo>
                  <a:pt x="386" y="734"/>
                </a:lnTo>
                <a:lnTo>
                  <a:pt x="386" y="734"/>
                </a:lnTo>
                <a:lnTo>
                  <a:pt x="387" y="734"/>
                </a:lnTo>
                <a:lnTo>
                  <a:pt x="387" y="733"/>
                </a:lnTo>
                <a:lnTo>
                  <a:pt x="388" y="733"/>
                </a:lnTo>
                <a:lnTo>
                  <a:pt x="388" y="733"/>
                </a:lnTo>
                <a:lnTo>
                  <a:pt x="389" y="733"/>
                </a:lnTo>
                <a:lnTo>
                  <a:pt x="389" y="734"/>
                </a:lnTo>
                <a:lnTo>
                  <a:pt x="390" y="734"/>
                </a:lnTo>
                <a:lnTo>
                  <a:pt x="390" y="735"/>
                </a:lnTo>
                <a:lnTo>
                  <a:pt x="391" y="734"/>
                </a:lnTo>
                <a:lnTo>
                  <a:pt x="391" y="734"/>
                </a:lnTo>
                <a:lnTo>
                  <a:pt x="392" y="734"/>
                </a:lnTo>
                <a:lnTo>
                  <a:pt x="392" y="734"/>
                </a:lnTo>
                <a:lnTo>
                  <a:pt x="393" y="733"/>
                </a:lnTo>
                <a:lnTo>
                  <a:pt x="393" y="734"/>
                </a:lnTo>
                <a:lnTo>
                  <a:pt x="394" y="735"/>
                </a:lnTo>
                <a:lnTo>
                  <a:pt x="394" y="736"/>
                </a:lnTo>
                <a:lnTo>
                  <a:pt x="395" y="737"/>
                </a:lnTo>
                <a:lnTo>
                  <a:pt x="395" y="737"/>
                </a:lnTo>
                <a:lnTo>
                  <a:pt x="396" y="738"/>
                </a:lnTo>
                <a:lnTo>
                  <a:pt x="396" y="738"/>
                </a:lnTo>
                <a:lnTo>
                  <a:pt x="397" y="738"/>
                </a:lnTo>
                <a:lnTo>
                  <a:pt x="397" y="738"/>
                </a:lnTo>
                <a:lnTo>
                  <a:pt x="398" y="738"/>
                </a:lnTo>
                <a:lnTo>
                  <a:pt x="398" y="738"/>
                </a:lnTo>
                <a:lnTo>
                  <a:pt x="399" y="738"/>
                </a:lnTo>
                <a:lnTo>
                  <a:pt x="399" y="738"/>
                </a:lnTo>
                <a:lnTo>
                  <a:pt x="400" y="738"/>
                </a:lnTo>
                <a:lnTo>
                  <a:pt x="400" y="737"/>
                </a:lnTo>
                <a:lnTo>
                  <a:pt x="401" y="736"/>
                </a:lnTo>
                <a:lnTo>
                  <a:pt x="401" y="736"/>
                </a:lnTo>
                <a:lnTo>
                  <a:pt x="402" y="736"/>
                </a:lnTo>
                <a:lnTo>
                  <a:pt x="402" y="737"/>
                </a:lnTo>
                <a:lnTo>
                  <a:pt x="403" y="738"/>
                </a:lnTo>
                <a:lnTo>
                  <a:pt x="403" y="738"/>
                </a:lnTo>
                <a:lnTo>
                  <a:pt x="404" y="739"/>
                </a:lnTo>
                <a:lnTo>
                  <a:pt x="404" y="740"/>
                </a:lnTo>
                <a:lnTo>
                  <a:pt x="405" y="741"/>
                </a:lnTo>
                <a:lnTo>
                  <a:pt x="405" y="741"/>
                </a:lnTo>
                <a:lnTo>
                  <a:pt x="406" y="742"/>
                </a:lnTo>
                <a:lnTo>
                  <a:pt x="406" y="741"/>
                </a:lnTo>
                <a:lnTo>
                  <a:pt x="407" y="742"/>
                </a:lnTo>
                <a:lnTo>
                  <a:pt x="407" y="742"/>
                </a:lnTo>
                <a:lnTo>
                  <a:pt x="408" y="742"/>
                </a:lnTo>
                <a:lnTo>
                  <a:pt x="408" y="740"/>
                </a:lnTo>
                <a:lnTo>
                  <a:pt x="409" y="740"/>
                </a:lnTo>
                <a:lnTo>
                  <a:pt x="409" y="738"/>
                </a:lnTo>
                <a:lnTo>
                  <a:pt x="410" y="739"/>
                </a:lnTo>
                <a:lnTo>
                  <a:pt x="410" y="739"/>
                </a:lnTo>
                <a:lnTo>
                  <a:pt x="411" y="739"/>
                </a:lnTo>
                <a:lnTo>
                  <a:pt x="411" y="738"/>
                </a:lnTo>
                <a:lnTo>
                  <a:pt x="412" y="740"/>
                </a:lnTo>
                <a:lnTo>
                  <a:pt x="412" y="740"/>
                </a:lnTo>
                <a:lnTo>
                  <a:pt x="413" y="741"/>
                </a:lnTo>
                <a:lnTo>
                  <a:pt x="413" y="742"/>
                </a:lnTo>
                <a:lnTo>
                  <a:pt x="414" y="742"/>
                </a:lnTo>
                <a:lnTo>
                  <a:pt x="414" y="742"/>
                </a:lnTo>
                <a:lnTo>
                  <a:pt x="415" y="742"/>
                </a:lnTo>
                <a:lnTo>
                  <a:pt x="415" y="739"/>
                </a:lnTo>
                <a:lnTo>
                  <a:pt x="416" y="737"/>
                </a:lnTo>
                <a:lnTo>
                  <a:pt x="416" y="735"/>
                </a:lnTo>
                <a:lnTo>
                  <a:pt x="417" y="733"/>
                </a:lnTo>
                <a:lnTo>
                  <a:pt x="417" y="731"/>
                </a:lnTo>
                <a:lnTo>
                  <a:pt x="418" y="728"/>
                </a:lnTo>
                <a:lnTo>
                  <a:pt x="418" y="727"/>
                </a:lnTo>
                <a:lnTo>
                  <a:pt x="419" y="729"/>
                </a:lnTo>
                <a:lnTo>
                  <a:pt x="419" y="731"/>
                </a:lnTo>
                <a:lnTo>
                  <a:pt x="420" y="733"/>
                </a:lnTo>
                <a:lnTo>
                  <a:pt x="420" y="736"/>
                </a:lnTo>
                <a:lnTo>
                  <a:pt x="421" y="738"/>
                </a:lnTo>
                <a:lnTo>
                  <a:pt x="421" y="742"/>
                </a:lnTo>
                <a:lnTo>
                  <a:pt x="422" y="744"/>
                </a:lnTo>
                <a:lnTo>
                  <a:pt x="422" y="746"/>
                </a:lnTo>
                <a:lnTo>
                  <a:pt x="423" y="747"/>
                </a:lnTo>
                <a:lnTo>
                  <a:pt x="423" y="747"/>
                </a:lnTo>
                <a:lnTo>
                  <a:pt x="424" y="748"/>
                </a:lnTo>
                <a:lnTo>
                  <a:pt x="424" y="748"/>
                </a:lnTo>
                <a:lnTo>
                  <a:pt x="425" y="749"/>
                </a:lnTo>
                <a:lnTo>
                  <a:pt x="425" y="750"/>
                </a:lnTo>
                <a:lnTo>
                  <a:pt x="426" y="751"/>
                </a:lnTo>
                <a:lnTo>
                  <a:pt x="426" y="752"/>
                </a:lnTo>
                <a:lnTo>
                  <a:pt x="427" y="752"/>
                </a:lnTo>
                <a:lnTo>
                  <a:pt x="427" y="753"/>
                </a:lnTo>
                <a:lnTo>
                  <a:pt x="428" y="753"/>
                </a:lnTo>
                <a:lnTo>
                  <a:pt x="428" y="754"/>
                </a:lnTo>
                <a:lnTo>
                  <a:pt x="429" y="754"/>
                </a:lnTo>
                <a:lnTo>
                  <a:pt x="430" y="754"/>
                </a:lnTo>
                <a:lnTo>
                  <a:pt x="430" y="755"/>
                </a:lnTo>
                <a:lnTo>
                  <a:pt x="431" y="756"/>
                </a:lnTo>
                <a:lnTo>
                  <a:pt x="431" y="757"/>
                </a:lnTo>
                <a:lnTo>
                  <a:pt x="432" y="758"/>
                </a:lnTo>
                <a:lnTo>
                  <a:pt x="432" y="758"/>
                </a:lnTo>
                <a:lnTo>
                  <a:pt x="433" y="760"/>
                </a:lnTo>
                <a:lnTo>
                  <a:pt x="433" y="761"/>
                </a:lnTo>
                <a:lnTo>
                  <a:pt x="434" y="762"/>
                </a:lnTo>
                <a:lnTo>
                  <a:pt x="435" y="763"/>
                </a:lnTo>
                <a:lnTo>
                  <a:pt x="435" y="763"/>
                </a:lnTo>
                <a:lnTo>
                  <a:pt x="436" y="764"/>
                </a:lnTo>
                <a:lnTo>
                  <a:pt x="436" y="764"/>
                </a:lnTo>
                <a:lnTo>
                  <a:pt x="437" y="764"/>
                </a:lnTo>
                <a:lnTo>
                  <a:pt x="438" y="765"/>
                </a:lnTo>
                <a:lnTo>
                  <a:pt x="438" y="765"/>
                </a:lnTo>
                <a:lnTo>
                  <a:pt x="439" y="766"/>
                </a:lnTo>
                <a:lnTo>
                  <a:pt x="440" y="766"/>
                </a:lnTo>
                <a:lnTo>
                  <a:pt x="440" y="767"/>
                </a:lnTo>
                <a:lnTo>
                  <a:pt x="441" y="767"/>
                </a:lnTo>
                <a:lnTo>
                  <a:pt x="442" y="768"/>
                </a:lnTo>
                <a:lnTo>
                  <a:pt x="442" y="769"/>
                </a:lnTo>
                <a:lnTo>
                  <a:pt x="443" y="769"/>
                </a:lnTo>
                <a:lnTo>
                  <a:pt x="444" y="769"/>
                </a:lnTo>
                <a:lnTo>
                  <a:pt x="445" y="769"/>
                </a:lnTo>
                <a:lnTo>
                  <a:pt x="446" y="769"/>
                </a:lnTo>
                <a:lnTo>
                  <a:pt x="446" y="769"/>
                </a:lnTo>
                <a:lnTo>
                  <a:pt x="447" y="769"/>
                </a:lnTo>
                <a:lnTo>
                  <a:pt x="448" y="769"/>
                </a:lnTo>
                <a:lnTo>
                  <a:pt x="449" y="770"/>
                </a:lnTo>
                <a:lnTo>
                  <a:pt x="449" y="770"/>
                </a:lnTo>
                <a:lnTo>
                  <a:pt x="450" y="770"/>
                </a:lnTo>
                <a:lnTo>
                  <a:pt x="451" y="771"/>
                </a:lnTo>
                <a:lnTo>
                  <a:pt x="452" y="771"/>
                </a:lnTo>
                <a:lnTo>
                  <a:pt x="453" y="771"/>
                </a:lnTo>
                <a:lnTo>
                  <a:pt x="453" y="771"/>
                </a:lnTo>
                <a:lnTo>
                  <a:pt x="454" y="771"/>
                </a:lnTo>
                <a:lnTo>
                  <a:pt x="455" y="770"/>
                </a:lnTo>
                <a:lnTo>
                  <a:pt x="456" y="770"/>
                </a:lnTo>
                <a:lnTo>
                  <a:pt x="457" y="770"/>
                </a:lnTo>
                <a:lnTo>
                  <a:pt x="457" y="770"/>
                </a:lnTo>
                <a:lnTo>
                  <a:pt x="458" y="769"/>
                </a:lnTo>
                <a:lnTo>
                  <a:pt x="459" y="769"/>
                </a:lnTo>
                <a:lnTo>
                  <a:pt x="460" y="769"/>
                </a:lnTo>
                <a:lnTo>
                  <a:pt x="460" y="770"/>
                </a:lnTo>
                <a:lnTo>
                  <a:pt x="461" y="770"/>
                </a:lnTo>
                <a:lnTo>
                  <a:pt x="462" y="770"/>
                </a:lnTo>
                <a:lnTo>
                  <a:pt x="463" y="766"/>
                </a:lnTo>
                <a:lnTo>
                  <a:pt x="464" y="762"/>
                </a:lnTo>
                <a:lnTo>
                  <a:pt x="464" y="759"/>
                </a:lnTo>
                <a:lnTo>
                  <a:pt x="465" y="758"/>
                </a:lnTo>
                <a:lnTo>
                  <a:pt x="466" y="758"/>
                </a:lnTo>
                <a:lnTo>
                  <a:pt x="467" y="759"/>
                </a:lnTo>
                <a:lnTo>
                  <a:pt x="468" y="759"/>
                </a:lnTo>
                <a:lnTo>
                  <a:pt x="468" y="763"/>
                </a:lnTo>
                <a:lnTo>
                  <a:pt x="469" y="768"/>
                </a:lnTo>
                <a:lnTo>
                  <a:pt x="470" y="771"/>
                </a:lnTo>
                <a:lnTo>
                  <a:pt x="471" y="772"/>
                </a:lnTo>
                <a:lnTo>
                  <a:pt x="471" y="773"/>
                </a:lnTo>
                <a:lnTo>
                  <a:pt x="472" y="773"/>
                </a:lnTo>
                <a:lnTo>
                  <a:pt x="473" y="773"/>
                </a:lnTo>
                <a:lnTo>
                  <a:pt x="474" y="773"/>
                </a:lnTo>
                <a:lnTo>
                  <a:pt x="475" y="773"/>
                </a:lnTo>
                <a:lnTo>
                  <a:pt x="475" y="773"/>
                </a:lnTo>
                <a:lnTo>
                  <a:pt x="476" y="773"/>
                </a:lnTo>
                <a:lnTo>
                  <a:pt x="477" y="773"/>
                </a:lnTo>
                <a:lnTo>
                  <a:pt x="478" y="773"/>
                </a:lnTo>
                <a:lnTo>
                  <a:pt x="479" y="773"/>
                </a:lnTo>
                <a:lnTo>
                  <a:pt x="479" y="773"/>
                </a:lnTo>
                <a:lnTo>
                  <a:pt x="480" y="773"/>
                </a:lnTo>
                <a:lnTo>
                  <a:pt x="481" y="772"/>
                </a:lnTo>
                <a:lnTo>
                  <a:pt x="482" y="771"/>
                </a:lnTo>
                <a:lnTo>
                  <a:pt x="482" y="768"/>
                </a:lnTo>
                <a:lnTo>
                  <a:pt x="483" y="765"/>
                </a:lnTo>
                <a:lnTo>
                  <a:pt x="484" y="763"/>
                </a:lnTo>
                <a:lnTo>
                  <a:pt x="484" y="760"/>
                </a:lnTo>
                <a:lnTo>
                  <a:pt x="485" y="757"/>
                </a:lnTo>
                <a:lnTo>
                  <a:pt x="485" y="754"/>
                </a:lnTo>
                <a:lnTo>
                  <a:pt x="486" y="752"/>
                </a:lnTo>
                <a:lnTo>
                  <a:pt x="486" y="751"/>
                </a:lnTo>
                <a:lnTo>
                  <a:pt x="487" y="751"/>
                </a:lnTo>
                <a:lnTo>
                  <a:pt x="487" y="749"/>
                </a:lnTo>
                <a:lnTo>
                  <a:pt x="488" y="749"/>
                </a:lnTo>
              </a:path>
            </a:pathLst>
          </a:custGeom>
          <a:solidFill>
            <a:schemeClr val="accent4"/>
          </a:solidFill>
          <a:ln w="63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749" dirty="0">
              <a:latin typeface="PT Serif" panose="020A0603040505020204" pitchFamily="18" charset="0"/>
            </a:endParaRPr>
          </a:p>
        </p:txBody>
      </p:sp>
      <p:sp>
        <p:nvSpPr>
          <p:cNvPr id="12" name="Freeform 245">
            <a:extLst>
              <a:ext uri="{FF2B5EF4-FFF2-40B4-BE49-F238E27FC236}">
                <a16:creationId xmlns:a16="http://schemas.microsoft.com/office/drawing/2014/main" id="{5A10AFB8-5C87-47F1-83B7-F3AD26EFBF67}"/>
              </a:ext>
            </a:extLst>
          </p:cNvPr>
          <p:cNvSpPr>
            <a:spLocks/>
          </p:cNvSpPr>
          <p:nvPr/>
        </p:nvSpPr>
        <p:spPr bwMode="auto">
          <a:xfrm>
            <a:off x="7629500" y="2778950"/>
            <a:ext cx="1180022" cy="482804"/>
          </a:xfrm>
          <a:custGeom>
            <a:avLst/>
            <a:gdLst>
              <a:gd name="T0" fmla="*/ 7 w 488"/>
              <a:gd name="T1" fmla="*/ 754 h 773"/>
              <a:gd name="T2" fmla="*/ 15 w 488"/>
              <a:gd name="T3" fmla="*/ 755 h 773"/>
              <a:gd name="T4" fmla="*/ 22 w 488"/>
              <a:gd name="T5" fmla="*/ 740 h 773"/>
              <a:gd name="T6" fmla="*/ 30 w 488"/>
              <a:gd name="T7" fmla="*/ 754 h 773"/>
              <a:gd name="T8" fmla="*/ 38 w 488"/>
              <a:gd name="T9" fmla="*/ 752 h 773"/>
              <a:gd name="T10" fmla="*/ 46 w 488"/>
              <a:gd name="T11" fmla="*/ 749 h 773"/>
              <a:gd name="T12" fmla="*/ 54 w 488"/>
              <a:gd name="T13" fmla="*/ 751 h 773"/>
              <a:gd name="T14" fmla="*/ 62 w 488"/>
              <a:gd name="T15" fmla="*/ 749 h 773"/>
              <a:gd name="T16" fmla="*/ 69 w 488"/>
              <a:gd name="T17" fmla="*/ 748 h 773"/>
              <a:gd name="T18" fmla="*/ 77 w 488"/>
              <a:gd name="T19" fmla="*/ 717 h 773"/>
              <a:gd name="T20" fmla="*/ 84 w 488"/>
              <a:gd name="T21" fmla="*/ 746 h 773"/>
              <a:gd name="T22" fmla="*/ 92 w 488"/>
              <a:gd name="T23" fmla="*/ 744 h 773"/>
              <a:gd name="T24" fmla="*/ 99 w 488"/>
              <a:gd name="T25" fmla="*/ 746 h 773"/>
              <a:gd name="T26" fmla="*/ 107 w 488"/>
              <a:gd name="T27" fmla="*/ 745 h 773"/>
              <a:gd name="T28" fmla="*/ 115 w 488"/>
              <a:gd name="T29" fmla="*/ 745 h 773"/>
              <a:gd name="T30" fmla="*/ 123 w 488"/>
              <a:gd name="T31" fmla="*/ 743 h 773"/>
              <a:gd name="T32" fmla="*/ 130 w 488"/>
              <a:gd name="T33" fmla="*/ 704 h 773"/>
              <a:gd name="T34" fmla="*/ 138 w 488"/>
              <a:gd name="T35" fmla="*/ 705 h 773"/>
              <a:gd name="T36" fmla="*/ 146 w 488"/>
              <a:gd name="T37" fmla="*/ 755 h 773"/>
              <a:gd name="T38" fmla="*/ 154 w 488"/>
              <a:gd name="T39" fmla="*/ 741 h 773"/>
              <a:gd name="T40" fmla="*/ 161 w 488"/>
              <a:gd name="T41" fmla="*/ 742 h 773"/>
              <a:gd name="T42" fmla="*/ 169 w 488"/>
              <a:gd name="T43" fmla="*/ 738 h 773"/>
              <a:gd name="T44" fmla="*/ 176 w 488"/>
              <a:gd name="T45" fmla="*/ 741 h 773"/>
              <a:gd name="T46" fmla="*/ 184 w 488"/>
              <a:gd name="T47" fmla="*/ 700 h 773"/>
              <a:gd name="T48" fmla="*/ 191 w 488"/>
              <a:gd name="T49" fmla="*/ 679 h 773"/>
              <a:gd name="T50" fmla="*/ 199 w 488"/>
              <a:gd name="T51" fmla="*/ 726 h 773"/>
              <a:gd name="T52" fmla="*/ 206 w 488"/>
              <a:gd name="T53" fmla="*/ 736 h 773"/>
              <a:gd name="T54" fmla="*/ 214 w 488"/>
              <a:gd name="T55" fmla="*/ 650 h 773"/>
              <a:gd name="T56" fmla="*/ 221 w 488"/>
              <a:gd name="T57" fmla="*/ 731 h 773"/>
              <a:gd name="T58" fmla="*/ 229 w 488"/>
              <a:gd name="T59" fmla="*/ 717 h 773"/>
              <a:gd name="T60" fmla="*/ 236 w 488"/>
              <a:gd name="T61" fmla="*/ 715 h 773"/>
              <a:gd name="T62" fmla="*/ 244 w 488"/>
              <a:gd name="T63" fmla="*/ 727 h 773"/>
              <a:gd name="T64" fmla="*/ 251 w 488"/>
              <a:gd name="T65" fmla="*/ 504 h 773"/>
              <a:gd name="T66" fmla="*/ 259 w 488"/>
              <a:gd name="T67" fmla="*/ 636 h 773"/>
              <a:gd name="T68" fmla="*/ 266 w 488"/>
              <a:gd name="T69" fmla="*/ 662 h 773"/>
              <a:gd name="T70" fmla="*/ 274 w 488"/>
              <a:gd name="T71" fmla="*/ 713 h 773"/>
              <a:gd name="T72" fmla="*/ 281 w 488"/>
              <a:gd name="T73" fmla="*/ 280 h 773"/>
              <a:gd name="T74" fmla="*/ 289 w 488"/>
              <a:gd name="T75" fmla="*/ 690 h 773"/>
              <a:gd name="T76" fmla="*/ 296 w 488"/>
              <a:gd name="T77" fmla="*/ 548 h 773"/>
              <a:gd name="T78" fmla="*/ 304 w 488"/>
              <a:gd name="T79" fmla="*/ 627 h 773"/>
              <a:gd name="T80" fmla="*/ 311 w 488"/>
              <a:gd name="T81" fmla="*/ 713 h 773"/>
              <a:gd name="T82" fmla="*/ 319 w 488"/>
              <a:gd name="T83" fmla="*/ 727 h 773"/>
              <a:gd name="T84" fmla="*/ 326 w 488"/>
              <a:gd name="T85" fmla="*/ 732 h 773"/>
              <a:gd name="T86" fmla="*/ 334 w 488"/>
              <a:gd name="T87" fmla="*/ 655 h 773"/>
              <a:gd name="T88" fmla="*/ 341 w 488"/>
              <a:gd name="T89" fmla="*/ 643 h 773"/>
              <a:gd name="T90" fmla="*/ 349 w 488"/>
              <a:gd name="T91" fmla="*/ 719 h 773"/>
              <a:gd name="T92" fmla="*/ 356 w 488"/>
              <a:gd name="T93" fmla="*/ 689 h 773"/>
              <a:gd name="T94" fmla="*/ 364 w 488"/>
              <a:gd name="T95" fmla="*/ 729 h 773"/>
              <a:gd name="T96" fmla="*/ 372 w 488"/>
              <a:gd name="T97" fmla="*/ 627 h 773"/>
              <a:gd name="T98" fmla="*/ 379 w 488"/>
              <a:gd name="T99" fmla="*/ 733 h 773"/>
              <a:gd name="T100" fmla="*/ 387 w 488"/>
              <a:gd name="T101" fmla="*/ 734 h 773"/>
              <a:gd name="T102" fmla="*/ 394 w 488"/>
              <a:gd name="T103" fmla="*/ 736 h 773"/>
              <a:gd name="T104" fmla="*/ 402 w 488"/>
              <a:gd name="T105" fmla="*/ 736 h 773"/>
              <a:gd name="T106" fmla="*/ 409 w 488"/>
              <a:gd name="T107" fmla="*/ 738 h 773"/>
              <a:gd name="T108" fmla="*/ 417 w 488"/>
              <a:gd name="T109" fmla="*/ 733 h 773"/>
              <a:gd name="T110" fmla="*/ 424 w 488"/>
              <a:gd name="T111" fmla="*/ 748 h 773"/>
              <a:gd name="T112" fmla="*/ 432 w 488"/>
              <a:gd name="T113" fmla="*/ 758 h 773"/>
              <a:gd name="T114" fmla="*/ 442 w 488"/>
              <a:gd name="T115" fmla="*/ 768 h 773"/>
              <a:gd name="T116" fmla="*/ 453 w 488"/>
              <a:gd name="T117" fmla="*/ 771 h 773"/>
              <a:gd name="T118" fmla="*/ 465 w 488"/>
              <a:gd name="T119" fmla="*/ 758 h 773"/>
              <a:gd name="T120" fmla="*/ 477 w 488"/>
              <a:gd name="T121" fmla="*/ 773 h 773"/>
              <a:gd name="T122" fmla="*/ 487 w 488"/>
              <a:gd name="T123" fmla="*/ 751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773">
                <a:moveTo>
                  <a:pt x="0" y="752"/>
                </a:moveTo>
                <a:lnTo>
                  <a:pt x="0" y="752"/>
                </a:lnTo>
                <a:lnTo>
                  <a:pt x="1" y="752"/>
                </a:lnTo>
                <a:lnTo>
                  <a:pt x="1" y="752"/>
                </a:lnTo>
                <a:lnTo>
                  <a:pt x="2" y="753"/>
                </a:lnTo>
                <a:lnTo>
                  <a:pt x="2" y="753"/>
                </a:lnTo>
                <a:lnTo>
                  <a:pt x="3" y="753"/>
                </a:lnTo>
                <a:lnTo>
                  <a:pt x="3" y="754"/>
                </a:lnTo>
                <a:lnTo>
                  <a:pt x="4" y="754"/>
                </a:lnTo>
                <a:lnTo>
                  <a:pt x="4" y="754"/>
                </a:lnTo>
                <a:lnTo>
                  <a:pt x="5" y="755"/>
                </a:lnTo>
                <a:lnTo>
                  <a:pt x="5" y="754"/>
                </a:lnTo>
                <a:lnTo>
                  <a:pt x="6" y="754"/>
                </a:lnTo>
                <a:lnTo>
                  <a:pt x="6" y="754"/>
                </a:lnTo>
                <a:lnTo>
                  <a:pt x="7" y="754"/>
                </a:lnTo>
                <a:lnTo>
                  <a:pt x="7" y="754"/>
                </a:lnTo>
                <a:lnTo>
                  <a:pt x="8" y="753"/>
                </a:lnTo>
                <a:lnTo>
                  <a:pt x="8" y="754"/>
                </a:lnTo>
                <a:lnTo>
                  <a:pt x="9" y="754"/>
                </a:lnTo>
                <a:lnTo>
                  <a:pt x="9" y="753"/>
                </a:lnTo>
                <a:lnTo>
                  <a:pt x="10" y="753"/>
                </a:lnTo>
                <a:lnTo>
                  <a:pt x="10" y="753"/>
                </a:lnTo>
                <a:lnTo>
                  <a:pt x="11" y="753"/>
                </a:lnTo>
                <a:lnTo>
                  <a:pt x="11" y="753"/>
                </a:lnTo>
                <a:lnTo>
                  <a:pt x="12" y="753"/>
                </a:lnTo>
                <a:lnTo>
                  <a:pt x="12" y="753"/>
                </a:lnTo>
                <a:lnTo>
                  <a:pt x="13" y="754"/>
                </a:lnTo>
                <a:lnTo>
                  <a:pt x="13" y="754"/>
                </a:lnTo>
                <a:lnTo>
                  <a:pt x="14" y="754"/>
                </a:lnTo>
                <a:lnTo>
                  <a:pt x="15" y="755"/>
                </a:lnTo>
                <a:lnTo>
                  <a:pt x="15" y="754"/>
                </a:lnTo>
                <a:lnTo>
                  <a:pt x="16" y="754"/>
                </a:lnTo>
                <a:lnTo>
                  <a:pt x="16" y="754"/>
                </a:lnTo>
                <a:lnTo>
                  <a:pt x="17" y="754"/>
                </a:lnTo>
                <a:lnTo>
                  <a:pt x="17" y="754"/>
                </a:lnTo>
                <a:lnTo>
                  <a:pt x="18" y="754"/>
                </a:lnTo>
                <a:lnTo>
                  <a:pt x="18" y="753"/>
                </a:lnTo>
                <a:lnTo>
                  <a:pt x="19" y="752"/>
                </a:lnTo>
                <a:lnTo>
                  <a:pt x="19" y="750"/>
                </a:lnTo>
                <a:lnTo>
                  <a:pt x="20" y="748"/>
                </a:lnTo>
                <a:lnTo>
                  <a:pt x="20" y="745"/>
                </a:lnTo>
                <a:lnTo>
                  <a:pt x="21" y="742"/>
                </a:lnTo>
                <a:lnTo>
                  <a:pt x="21" y="740"/>
                </a:lnTo>
                <a:lnTo>
                  <a:pt x="22" y="740"/>
                </a:lnTo>
                <a:lnTo>
                  <a:pt x="22" y="740"/>
                </a:lnTo>
                <a:lnTo>
                  <a:pt x="23" y="741"/>
                </a:lnTo>
                <a:lnTo>
                  <a:pt x="23" y="742"/>
                </a:lnTo>
                <a:lnTo>
                  <a:pt x="24" y="744"/>
                </a:lnTo>
                <a:lnTo>
                  <a:pt x="24" y="748"/>
                </a:lnTo>
                <a:lnTo>
                  <a:pt x="25" y="750"/>
                </a:lnTo>
                <a:lnTo>
                  <a:pt x="25" y="753"/>
                </a:lnTo>
                <a:lnTo>
                  <a:pt x="26" y="755"/>
                </a:lnTo>
                <a:lnTo>
                  <a:pt x="26" y="757"/>
                </a:lnTo>
                <a:lnTo>
                  <a:pt x="27" y="758"/>
                </a:lnTo>
                <a:lnTo>
                  <a:pt x="27" y="758"/>
                </a:lnTo>
                <a:lnTo>
                  <a:pt x="28" y="758"/>
                </a:lnTo>
                <a:lnTo>
                  <a:pt x="29" y="757"/>
                </a:lnTo>
                <a:lnTo>
                  <a:pt x="29" y="755"/>
                </a:lnTo>
                <a:lnTo>
                  <a:pt x="30" y="754"/>
                </a:lnTo>
                <a:lnTo>
                  <a:pt x="30" y="754"/>
                </a:lnTo>
                <a:lnTo>
                  <a:pt x="31" y="753"/>
                </a:lnTo>
                <a:lnTo>
                  <a:pt x="31" y="753"/>
                </a:lnTo>
                <a:lnTo>
                  <a:pt x="32" y="753"/>
                </a:lnTo>
                <a:lnTo>
                  <a:pt x="32" y="753"/>
                </a:lnTo>
                <a:lnTo>
                  <a:pt x="33" y="754"/>
                </a:lnTo>
                <a:lnTo>
                  <a:pt x="33" y="754"/>
                </a:lnTo>
                <a:lnTo>
                  <a:pt x="34" y="754"/>
                </a:lnTo>
                <a:lnTo>
                  <a:pt x="34" y="754"/>
                </a:lnTo>
                <a:lnTo>
                  <a:pt x="35" y="754"/>
                </a:lnTo>
                <a:lnTo>
                  <a:pt x="36" y="753"/>
                </a:lnTo>
                <a:lnTo>
                  <a:pt x="36" y="753"/>
                </a:lnTo>
                <a:lnTo>
                  <a:pt x="37" y="753"/>
                </a:lnTo>
                <a:lnTo>
                  <a:pt x="37" y="753"/>
                </a:lnTo>
                <a:lnTo>
                  <a:pt x="38" y="753"/>
                </a:lnTo>
                <a:lnTo>
                  <a:pt x="38" y="752"/>
                </a:lnTo>
                <a:lnTo>
                  <a:pt x="39" y="752"/>
                </a:lnTo>
                <a:lnTo>
                  <a:pt x="39" y="753"/>
                </a:lnTo>
                <a:lnTo>
                  <a:pt x="40" y="752"/>
                </a:lnTo>
                <a:lnTo>
                  <a:pt x="40" y="752"/>
                </a:lnTo>
                <a:lnTo>
                  <a:pt x="41" y="752"/>
                </a:lnTo>
                <a:lnTo>
                  <a:pt x="41" y="751"/>
                </a:lnTo>
                <a:lnTo>
                  <a:pt x="42" y="751"/>
                </a:lnTo>
                <a:lnTo>
                  <a:pt x="42" y="750"/>
                </a:lnTo>
                <a:lnTo>
                  <a:pt x="43" y="749"/>
                </a:lnTo>
                <a:lnTo>
                  <a:pt x="43" y="750"/>
                </a:lnTo>
                <a:lnTo>
                  <a:pt x="44" y="749"/>
                </a:lnTo>
                <a:lnTo>
                  <a:pt x="44" y="749"/>
                </a:lnTo>
                <a:lnTo>
                  <a:pt x="45" y="748"/>
                </a:lnTo>
                <a:lnTo>
                  <a:pt x="45" y="749"/>
                </a:lnTo>
                <a:lnTo>
                  <a:pt x="46" y="749"/>
                </a:lnTo>
                <a:lnTo>
                  <a:pt x="46" y="750"/>
                </a:lnTo>
                <a:lnTo>
                  <a:pt x="47" y="750"/>
                </a:lnTo>
                <a:lnTo>
                  <a:pt x="47" y="751"/>
                </a:lnTo>
                <a:lnTo>
                  <a:pt x="48" y="751"/>
                </a:lnTo>
                <a:lnTo>
                  <a:pt x="49" y="751"/>
                </a:lnTo>
                <a:lnTo>
                  <a:pt x="49" y="751"/>
                </a:lnTo>
                <a:lnTo>
                  <a:pt x="50" y="751"/>
                </a:lnTo>
                <a:lnTo>
                  <a:pt x="50" y="751"/>
                </a:lnTo>
                <a:lnTo>
                  <a:pt x="51" y="751"/>
                </a:lnTo>
                <a:lnTo>
                  <a:pt x="51" y="751"/>
                </a:lnTo>
                <a:lnTo>
                  <a:pt x="52" y="751"/>
                </a:lnTo>
                <a:lnTo>
                  <a:pt x="52" y="751"/>
                </a:lnTo>
                <a:lnTo>
                  <a:pt x="53" y="751"/>
                </a:lnTo>
                <a:lnTo>
                  <a:pt x="53" y="751"/>
                </a:lnTo>
                <a:lnTo>
                  <a:pt x="54" y="751"/>
                </a:lnTo>
                <a:lnTo>
                  <a:pt x="54" y="751"/>
                </a:lnTo>
                <a:lnTo>
                  <a:pt x="55" y="752"/>
                </a:lnTo>
                <a:lnTo>
                  <a:pt x="55" y="751"/>
                </a:lnTo>
                <a:lnTo>
                  <a:pt x="56" y="752"/>
                </a:lnTo>
                <a:lnTo>
                  <a:pt x="56" y="752"/>
                </a:lnTo>
                <a:lnTo>
                  <a:pt x="57" y="752"/>
                </a:lnTo>
                <a:lnTo>
                  <a:pt x="57" y="753"/>
                </a:lnTo>
                <a:lnTo>
                  <a:pt x="58" y="752"/>
                </a:lnTo>
                <a:lnTo>
                  <a:pt x="58" y="751"/>
                </a:lnTo>
                <a:lnTo>
                  <a:pt x="59" y="752"/>
                </a:lnTo>
                <a:lnTo>
                  <a:pt x="59" y="751"/>
                </a:lnTo>
                <a:lnTo>
                  <a:pt x="60" y="750"/>
                </a:lnTo>
                <a:lnTo>
                  <a:pt x="60" y="750"/>
                </a:lnTo>
                <a:lnTo>
                  <a:pt x="61" y="749"/>
                </a:lnTo>
                <a:lnTo>
                  <a:pt x="62" y="749"/>
                </a:lnTo>
                <a:lnTo>
                  <a:pt x="62" y="749"/>
                </a:lnTo>
                <a:lnTo>
                  <a:pt x="63" y="749"/>
                </a:lnTo>
                <a:lnTo>
                  <a:pt x="63" y="748"/>
                </a:lnTo>
                <a:lnTo>
                  <a:pt x="64" y="747"/>
                </a:lnTo>
                <a:lnTo>
                  <a:pt x="64" y="747"/>
                </a:lnTo>
                <a:lnTo>
                  <a:pt x="65" y="746"/>
                </a:lnTo>
                <a:lnTo>
                  <a:pt x="65" y="746"/>
                </a:lnTo>
                <a:lnTo>
                  <a:pt x="66" y="746"/>
                </a:lnTo>
                <a:lnTo>
                  <a:pt x="66" y="745"/>
                </a:lnTo>
                <a:lnTo>
                  <a:pt x="67" y="746"/>
                </a:lnTo>
                <a:lnTo>
                  <a:pt x="67" y="746"/>
                </a:lnTo>
                <a:lnTo>
                  <a:pt x="68" y="746"/>
                </a:lnTo>
                <a:lnTo>
                  <a:pt x="68" y="747"/>
                </a:lnTo>
                <a:lnTo>
                  <a:pt x="69" y="747"/>
                </a:lnTo>
                <a:lnTo>
                  <a:pt x="69" y="748"/>
                </a:lnTo>
                <a:lnTo>
                  <a:pt x="70" y="748"/>
                </a:lnTo>
                <a:lnTo>
                  <a:pt x="70" y="748"/>
                </a:lnTo>
                <a:lnTo>
                  <a:pt x="71" y="748"/>
                </a:lnTo>
                <a:lnTo>
                  <a:pt x="71" y="747"/>
                </a:lnTo>
                <a:lnTo>
                  <a:pt x="72" y="747"/>
                </a:lnTo>
                <a:lnTo>
                  <a:pt x="72" y="745"/>
                </a:lnTo>
                <a:lnTo>
                  <a:pt x="73" y="743"/>
                </a:lnTo>
                <a:lnTo>
                  <a:pt x="73" y="738"/>
                </a:lnTo>
                <a:lnTo>
                  <a:pt x="74" y="735"/>
                </a:lnTo>
                <a:lnTo>
                  <a:pt x="74" y="729"/>
                </a:lnTo>
                <a:lnTo>
                  <a:pt x="75" y="725"/>
                </a:lnTo>
                <a:lnTo>
                  <a:pt x="75" y="720"/>
                </a:lnTo>
                <a:lnTo>
                  <a:pt x="76" y="716"/>
                </a:lnTo>
                <a:lnTo>
                  <a:pt x="76" y="715"/>
                </a:lnTo>
                <a:lnTo>
                  <a:pt x="77" y="717"/>
                </a:lnTo>
                <a:lnTo>
                  <a:pt x="77" y="718"/>
                </a:lnTo>
                <a:lnTo>
                  <a:pt x="78" y="723"/>
                </a:lnTo>
                <a:lnTo>
                  <a:pt x="78" y="727"/>
                </a:lnTo>
                <a:lnTo>
                  <a:pt x="79" y="731"/>
                </a:lnTo>
                <a:lnTo>
                  <a:pt x="79" y="736"/>
                </a:lnTo>
                <a:lnTo>
                  <a:pt x="80" y="740"/>
                </a:lnTo>
                <a:lnTo>
                  <a:pt x="80" y="743"/>
                </a:lnTo>
                <a:lnTo>
                  <a:pt x="81" y="746"/>
                </a:lnTo>
                <a:lnTo>
                  <a:pt x="81" y="747"/>
                </a:lnTo>
                <a:lnTo>
                  <a:pt x="82" y="747"/>
                </a:lnTo>
                <a:lnTo>
                  <a:pt x="82" y="747"/>
                </a:lnTo>
                <a:lnTo>
                  <a:pt x="83" y="747"/>
                </a:lnTo>
                <a:lnTo>
                  <a:pt x="83" y="747"/>
                </a:lnTo>
                <a:lnTo>
                  <a:pt x="84" y="746"/>
                </a:lnTo>
                <a:lnTo>
                  <a:pt x="84" y="746"/>
                </a:lnTo>
                <a:lnTo>
                  <a:pt x="85" y="745"/>
                </a:lnTo>
                <a:lnTo>
                  <a:pt x="85" y="744"/>
                </a:lnTo>
                <a:lnTo>
                  <a:pt x="86" y="743"/>
                </a:lnTo>
                <a:lnTo>
                  <a:pt x="86" y="742"/>
                </a:lnTo>
                <a:lnTo>
                  <a:pt x="87" y="741"/>
                </a:lnTo>
                <a:lnTo>
                  <a:pt x="87" y="741"/>
                </a:lnTo>
                <a:lnTo>
                  <a:pt x="88" y="740"/>
                </a:lnTo>
                <a:lnTo>
                  <a:pt x="88" y="740"/>
                </a:lnTo>
                <a:lnTo>
                  <a:pt x="89" y="741"/>
                </a:lnTo>
                <a:lnTo>
                  <a:pt x="89" y="742"/>
                </a:lnTo>
                <a:lnTo>
                  <a:pt x="90" y="742"/>
                </a:lnTo>
                <a:lnTo>
                  <a:pt x="90" y="743"/>
                </a:lnTo>
                <a:lnTo>
                  <a:pt x="91" y="743"/>
                </a:lnTo>
                <a:lnTo>
                  <a:pt x="91" y="744"/>
                </a:lnTo>
                <a:lnTo>
                  <a:pt x="92" y="744"/>
                </a:lnTo>
                <a:lnTo>
                  <a:pt x="92" y="745"/>
                </a:lnTo>
                <a:lnTo>
                  <a:pt x="93" y="746"/>
                </a:lnTo>
                <a:lnTo>
                  <a:pt x="93" y="746"/>
                </a:lnTo>
                <a:lnTo>
                  <a:pt x="94" y="746"/>
                </a:lnTo>
                <a:lnTo>
                  <a:pt x="94" y="747"/>
                </a:lnTo>
                <a:lnTo>
                  <a:pt x="95" y="748"/>
                </a:lnTo>
                <a:lnTo>
                  <a:pt x="95" y="747"/>
                </a:lnTo>
                <a:lnTo>
                  <a:pt x="96" y="747"/>
                </a:lnTo>
                <a:lnTo>
                  <a:pt x="96" y="747"/>
                </a:lnTo>
                <a:lnTo>
                  <a:pt x="97" y="747"/>
                </a:lnTo>
                <a:lnTo>
                  <a:pt x="97" y="747"/>
                </a:lnTo>
                <a:lnTo>
                  <a:pt x="98" y="746"/>
                </a:lnTo>
                <a:lnTo>
                  <a:pt x="98" y="745"/>
                </a:lnTo>
                <a:lnTo>
                  <a:pt x="99" y="746"/>
                </a:lnTo>
                <a:lnTo>
                  <a:pt x="99" y="746"/>
                </a:lnTo>
                <a:lnTo>
                  <a:pt x="100" y="747"/>
                </a:lnTo>
                <a:lnTo>
                  <a:pt x="100" y="748"/>
                </a:lnTo>
                <a:lnTo>
                  <a:pt x="101" y="748"/>
                </a:lnTo>
                <a:lnTo>
                  <a:pt x="102" y="749"/>
                </a:lnTo>
                <a:lnTo>
                  <a:pt x="102" y="751"/>
                </a:lnTo>
                <a:lnTo>
                  <a:pt x="103" y="751"/>
                </a:lnTo>
                <a:lnTo>
                  <a:pt x="103" y="751"/>
                </a:lnTo>
                <a:lnTo>
                  <a:pt x="104" y="750"/>
                </a:lnTo>
                <a:lnTo>
                  <a:pt x="104" y="750"/>
                </a:lnTo>
                <a:lnTo>
                  <a:pt x="105" y="749"/>
                </a:lnTo>
                <a:lnTo>
                  <a:pt x="105" y="748"/>
                </a:lnTo>
                <a:lnTo>
                  <a:pt x="106" y="746"/>
                </a:lnTo>
                <a:lnTo>
                  <a:pt x="106" y="746"/>
                </a:lnTo>
                <a:lnTo>
                  <a:pt x="107" y="745"/>
                </a:lnTo>
                <a:lnTo>
                  <a:pt x="107" y="745"/>
                </a:lnTo>
                <a:lnTo>
                  <a:pt x="108" y="745"/>
                </a:lnTo>
                <a:lnTo>
                  <a:pt x="108" y="745"/>
                </a:lnTo>
                <a:lnTo>
                  <a:pt x="109" y="746"/>
                </a:lnTo>
                <a:lnTo>
                  <a:pt x="110" y="746"/>
                </a:lnTo>
                <a:lnTo>
                  <a:pt x="110" y="746"/>
                </a:lnTo>
                <a:lnTo>
                  <a:pt x="111" y="745"/>
                </a:lnTo>
                <a:lnTo>
                  <a:pt x="111" y="745"/>
                </a:lnTo>
                <a:lnTo>
                  <a:pt x="112" y="745"/>
                </a:lnTo>
                <a:lnTo>
                  <a:pt x="112" y="745"/>
                </a:lnTo>
                <a:lnTo>
                  <a:pt x="113" y="745"/>
                </a:lnTo>
                <a:lnTo>
                  <a:pt x="113" y="744"/>
                </a:lnTo>
                <a:lnTo>
                  <a:pt x="114" y="744"/>
                </a:lnTo>
                <a:lnTo>
                  <a:pt x="114" y="745"/>
                </a:lnTo>
                <a:lnTo>
                  <a:pt x="115" y="745"/>
                </a:lnTo>
                <a:lnTo>
                  <a:pt x="115" y="745"/>
                </a:lnTo>
                <a:lnTo>
                  <a:pt x="116" y="744"/>
                </a:lnTo>
                <a:lnTo>
                  <a:pt x="116" y="744"/>
                </a:lnTo>
                <a:lnTo>
                  <a:pt x="117" y="744"/>
                </a:lnTo>
                <a:lnTo>
                  <a:pt x="117" y="743"/>
                </a:lnTo>
                <a:lnTo>
                  <a:pt x="118" y="742"/>
                </a:lnTo>
                <a:lnTo>
                  <a:pt x="118" y="741"/>
                </a:lnTo>
                <a:lnTo>
                  <a:pt x="119" y="741"/>
                </a:lnTo>
                <a:lnTo>
                  <a:pt x="119" y="741"/>
                </a:lnTo>
                <a:lnTo>
                  <a:pt x="120" y="742"/>
                </a:lnTo>
                <a:lnTo>
                  <a:pt x="120" y="742"/>
                </a:lnTo>
                <a:lnTo>
                  <a:pt x="121" y="742"/>
                </a:lnTo>
                <a:lnTo>
                  <a:pt x="121" y="742"/>
                </a:lnTo>
                <a:lnTo>
                  <a:pt x="122" y="742"/>
                </a:lnTo>
                <a:lnTo>
                  <a:pt x="122" y="742"/>
                </a:lnTo>
                <a:lnTo>
                  <a:pt x="123" y="743"/>
                </a:lnTo>
                <a:lnTo>
                  <a:pt x="123" y="743"/>
                </a:lnTo>
                <a:lnTo>
                  <a:pt x="124" y="744"/>
                </a:lnTo>
                <a:lnTo>
                  <a:pt x="124" y="745"/>
                </a:lnTo>
                <a:lnTo>
                  <a:pt x="125" y="744"/>
                </a:lnTo>
                <a:lnTo>
                  <a:pt x="125" y="741"/>
                </a:lnTo>
                <a:lnTo>
                  <a:pt x="126" y="733"/>
                </a:lnTo>
                <a:lnTo>
                  <a:pt x="126" y="725"/>
                </a:lnTo>
                <a:lnTo>
                  <a:pt x="127" y="712"/>
                </a:lnTo>
                <a:lnTo>
                  <a:pt x="127" y="699"/>
                </a:lnTo>
                <a:lnTo>
                  <a:pt x="128" y="690"/>
                </a:lnTo>
                <a:lnTo>
                  <a:pt x="128" y="684"/>
                </a:lnTo>
                <a:lnTo>
                  <a:pt x="129" y="682"/>
                </a:lnTo>
                <a:lnTo>
                  <a:pt x="129" y="686"/>
                </a:lnTo>
                <a:lnTo>
                  <a:pt x="130" y="692"/>
                </a:lnTo>
                <a:lnTo>
                  <a:pt x="130" y="704"/>
                </a:lnTo>
                <a:lnTo>
                  <a:pt x="131" y="715"/>
                </a:lnTo>
                <a:lnTo>
                  <a:pt x="131" y="724"/>
                </a:lnTo>
                <a:lnTo>
                  <a:pt x="132" y="732"/>
                </a:lnTo>
                <a:lnTo>
                  <a:pt x="132" y="737"/>
                </a:lnTo>
                <a:lnTo>
                  <a:pt x="133" y="740"/>
                </a:lnTo>
                <a:lnTo>
                  <a:pt x="133" y="742"/>
                </a:lnTo>
                <a:lnTo>
                  <a:pt x="134" y="742"/>
                </a:lnTo>
                <a:lnTo>
                  <a:pt x="134" y="742"/>
                </a:lnTo>
                <a:lnTo>
                  <a:pt x="135" y="739"/>
                </a:lnTo>
                <a:lnTo>
                  <a:pt x="135" y="733"/>
                </a:lnTo>
                <a:lnTo>
                  <a:pt x="136" y="726"/>
                </a:lnTo>
                <a:lnTo>
                  <a:pt x="136" y="719"/>
                </a:lnTo>
                <a:lnTo>
                  <a:pt x="137" y="712"/>
                </a:lnTo>
                <a:lnTo>
                  <a:pt x="137" y="708"/>
                </a:lnTo>
                <a:lnTo>
                  <a:pt x="138" y="705"/>
                </a:lnTo>
                <a:lnTo>
                  <a:pt x="138" y="707"/>
                </a:lnTo>
                <a:lnTo>
                  <a:pt x="139" y="712"/>
                </a:lnTo>
                <a:lnTo>
                  <a:pt x="139" y="719"/>
                </a:lnTo>
                <a:lnTo>
                  <a:pt x="140" y="725"/>
                </a:lnTo>
                <a:lnTo>
                  <a:pt x="140" y="732"/>
                </a:lnTo>
                <a:lnTo>
                  <a:pt x="141" y="738"/>
                </a:lnTo>
                <a:lnTo>
                  <a:pt x="141" y="743"/>
                </a:lnTo>
                <a:lnTo>
                  <a:pt x="142" y="748"/>
                </a:lnTo>
                <a:lnTo>
                  <a:pt x="142" y="751"/>
                </a:lnTo>
                <a:lnTo>
                  <a:pt x="143" y="753"/>
                </a:lnTo>
                <a:lnTo>
                  <a:pt x="143" y="756"/>
                </a:lnTo>
                <a:lnTo>
                  <a:pt x="144" y="759"/>
                </a:lnTo>
                <a:lnTo>
                  <a:pt x="144" y="759"/>
                </a:lnTo>
                <a:lnTo>
                  <a:pt x="145" y="758"/>
                </a:lnTo>
                <a:lnTo>
                  <a:pt x="146" y="755"/>
                </a:lnTo>
                <a:lnTo>
                  <a:pt x="146" y="751"/>
                </a:lnTo>
                <a:lnTo>
                  <a:pt x="147" y="745"/>
                </a:lnTo>
                <a:lnTo>
                  <a:pt x="147" y="741"/>
                </a:lnTo>
                <a:lnTo>
                  <a:pt x="148" y="737"/>
                </a:lnTo>
                <a:lnTo>
                  <a:pt x="149" y="734"/>
                </a:lnTo>
                <a:lnTo>
                  <a:pt x="149" y="733"/>
                </a:lnTo>
                <a:lnTo>
                  <a:pt x="150" y="734"/>
                </a:lnTo>
                <a:lnTo>
                  <a:pt x="150" y="735"/>
                </a:lnTo>
                <a:lnTo>
                  <a:pt x="151" y="737"/>
                </a:lnTo>
                <a:lnTo>
                  <a:pt x="151" y="740"/>
                </a:lnTo>
                <a:lnTo>
                  <a:pt x="152" y="741"/>
                </a:lnTo>
                <a:lnTo>
                  <a:pt x="152" y="742"/>
                </a:lnTo>
                <a:lnTo>
                  <a:pt x="153" y="741"/>
                </a:lnTo>
                <a:lnTo>
                  <a:pt x="153" y="741"/>
                </a:lnTo>
                <a:lnTo>
                  <a:pt x="154" y="741"/>
                </a:lnTo>
                <a:lnTo>
                  <a:pt x="154" y="741"/>
                </a:lnTo>
                <a:lnTo>
                  <a:pt x="155" y="741"/>
                </a:lnTo>
                <a:lnTo>
                  <a:pt x="155" y="740"/>
                </a:lnTo>
                <a:lnTo>
                  <a:pt x="156" y="740"/>
                </a:lnTo>
                <a:lnTo>
                  <a:pt x="156" y="741"/>
                </a:lnTo>
                <a:lnTo>
                  <a:pt x="157" y="741"/>
                </a:lnTo>
                <a:lnTo>
                  <a:pt x="157" y="741"/>
                </a:lnTo>
                <a:lnTo>
                  <a:pt x="158" y="742"/>
                </a:lnTo>
                <a:lnTo>
                  <a:pt x="158" y="742"/>
                </a:lnTo>
                <a:lnTo>
                  <a:pt x="159" y="742"/>
                </a:lnTo>
                <a:lnTo>
                  <a:pt x="159" y="742"/>
                </a:lnTo>
                <a:lnTo>
                  <a:pt x="160" y="742"/>
                </a:lnTo>
                <a:lnTo>
                  <a:pt x="160" y="743"/>
                </a:lnTo>
                <a:lnTo>
                  <a:pt x="161" y="743"/>
                </a:lnTo>
                <a:lnTo>
                  <a:pt x="161" y="742"/>
                </a:lnTo>
                <a:lnTo>
                  <a:pt x="162" y="743"/>
                </a:lnTo>
                <a:lnTo>
                  <a:pt x="162" y="743"/>
                </a:lnTo>
                <a:lnTo>
                  <a:pt x="163" y="743"/>
                </a:lnTo>
                <a:lnTo>
                  <a:pt x="163" y="742"/>
                </a:lnTo>
                <a:lnTo>
                  <a:pt x="164" y="743"/>
                </a:lnTo>
                <a:lnTo>
                  <a:pt x="164" y="744"/>
                </a:lnTo>
                <a:lnTo>
                  <a:pt x="165" y="743"/>
                </a:lnTo>
                <a:lnTo>
                  <a:pt x="165" y="742"/>
                </a:lnTo>
                <a:lnTo>
                  <a:pt x="166" y="742"/>
                </a:lnTo>
                <a:lnTo>
                  <a:pt x="166" y="741"/>
                </a:lnTo>
                <a:lnTo>
                  <a:pt x="167" y="740"/>
                </a:lnTo>
                <a:lnTo>
                  <a:pt x="167" y="739"/>
                </a:lnTo>
                <a:lnTo>
                  <a:pt x="168" y="737"/>
                </a:lnTo>
                <a:lnTo>
                  <a:pt x="168" y="738"/>
                </a:lnTo>
                <a:lnTo>
                  <a:pt x="169" y="738"/>
                </a:lnTo>
                <a:lnTo>
                  <a:pt x="169" y="738"/>
                </a:lnTo>
                <a:lnTo>
                  <a:pt x="170" y="739"/>
                </a:lnTo>
                <a:lnTo>
                  <a:pt x="170" y="740"/>
                </a:lnTo>
                <a:lnTo>
                  <a:pt x="171" y="740"/>
                </a:lnTo>
                <a:lnTo>
                  <a:pt x="171" y="741"/>
                </a:lnTo>
                <a:lnTo>
                  <a:pt x="172" y="740"/>
                </a:lnTo>
                <a:lnTo>
                  <a:pt x="172" y="740"/>
                </a:lnTo>
                <a:lnTo>
                  <a:pt x="173" y="741"/>
                </a:lnTo>
                <a:lnTo>
                  <a:pt x="173" y="741"/>
                </a:lnTo>
                <a:lnTo>
                  <a:pt x="174" y="740"/>
                </a:lnTo>
                <a:lnTo>
                  <a:pt x="174" y="741"/>
                </a:lnTo>
                <a:lnTo>
                  <a:pt x="175" y="741"/>
                </a:lnTo>
                <a:lnTo>
                  <a:pt x="175" y="741"/>
                </a:lnTo>
                <a:lnTo>
                  <a:pt x="176" y="741"/>
                </a:lnTo>
                <a:lnTo>
                  <a:pt x="176" y="741"/>
                </a:lnTo>
                <a:lnTo>
                  <a:pt x="177" y="742"/>
                </a:lnTo>
                <a:lnTo>
                  <a:pt x="177" y="742"/>
                </a:lnTo>
                <a:lnTo>
                  <a:pt x="178" y="743"/>
                </a:lnTo>
                <a:lnTo>
                  <a:pt x="178" y="742"/>
                </a:lnTo>
                <a:lnTo>
                  <a:pt x="179" y="743"/>
                </a:lnTo>
                <a:lnTo>
                  <a:pt x="179" y="742"/>
                </a:lnTo>
                <a:lnTo>
                  <a:pt x="180" y="742"/>
                </a:lnTo>
                <a:lnTo>
                  <a:pt x="180" y="741"/>
                </a:lnTo>
                <a:lnTo>
                  <a:pt x="181" y="739"/>
                </a:lnTo>
                <a:lnTo>
                  <a:pt x="181" y="736"/>
                </a:lnTo>
                <a:lnTo>
                  <a:pt x="182" y="732"/>
                </a:lnTo>
                <a:lnTo>
                  <a:pt x="182" y="726"/>
                </a:lnTo>
                <a:lnTo>
                  <a:pt x="183" y="716"/>
                </a:lnTo>
                <a:lnTo>
                  <a:pt x="183" y="707"/>
                </a:lnTo>
                <a:lnTo>
                  <a:pt x="184" y="700"/>
                </a:lnTo>
                <a:lnTo>
                  <a:pt x="184" y="693"/>
                </a:lnTo>
                <a:lnTo>
                  <a:pt x="185" y="692"/>
                </a:lnTo>
                <a:lnTo>
                  <a:pt x="185" y="693"/>
                </a:lnTo>
                <a:lnTo>
                  <a:pt x="186" y="692"/>
                </a:lnTo>
                <a:lnTo>
                  <a:pt x="186" y="685"/>
                </a:lnTo>
                <a:lnTo>
                  <a:pt x="187" y="676"/>
                </a:lnTo>
                <a:lnTo>
                  <a:pt x="187" y="663"/>
                </a:lnTo>
                <a:lnTo>
                  <a:pt x="188" y="649"/>
                </a:lnTo>
                <a:lnTo>
                  <a:pt x="188" y="635"/>
                </a:lnTo>
                <a:lnTo>
                  <a:pt x="189" y="630"/>
                </a:lnTo>
                <a:lnTo>
                  <a:pt x="189" y="630"/>
                </a:lnTo>
                <a:lnTo>
                  <a:pt x="190" y="638"/>
                </a:lnTo>
                <a:lnTo>
                  <a:pt x="190" y="648"/>
                </a:lnTo>
                <a:lnTo>
                  <a:pt x="191" y="663"/>
                </a:lnTo>
                <a:lnTo>
                  <a:pt x="191" y="679"/>
                </a:lnTo>
                <a:lnTo>
                  <a:pt x="192" y="694"/>
                </a:lnTo>
                <a:lnTo>
                  <a:pt x="192" y="703"/>
                </a:lnTo>
                <a:lnTo>
                  <a:pt x="193" y="712"/>
                </a:lnTo>
                <a:lnTo>
                  <a:pt x="193" y="718"/>
                </a:lnTo>
                <a:lnTo>
                  <a:pt x="194" y="724"/>
                </a:lnTo>
                <a:lnTo>
                  <a:pt x="194" y="726"/>
                </a:lnTo>
                <a:lnTo>
                  <a:pt x="195" y="729"/>
                </a:lnTo>
                <a:lnTo>
                  <a:pt x="195" y="732"/>
                </a:lnTo>
                <a:lnTo>
                  <a:pt x="196" y="734"/>
                </a:lnTo>
                <a:lnTo>
                  <a:pt x="196" y="735"/>
                </a:lnTo>
                <a:lnTo>
                  <a:pt x="197" y="735"/>
                </a:lnTo>
                <a:lnTo>
                  <a:pt x="197" y="734"/>
                </a:lnTo>
                <a:lnTo>
                  <a:pt x="198" y="731"/>
                </a:lnTo>
                <a:lnTo>
                  <a:pt x="198" y="729"/>
                </a:lnTo>
                <a:lnTo>
                  <a:pt x="199" y="726"/>
                </a:lnTo>
                <a:lnTo>
                  <a:pt x="199" y="721"/>
                </a:lnTo>
                <a:lnTo>
                  <a:pt x="200" y="720"/>
                </a:lnTo>
                <a:lnTo>
                  <a:pt x="200" y="721"/>
                </a:lnTo>
                <a:lnTo>
                  <a:pt x="201" y="723"/>
                </a:lnTo>
                <a:lnTo>
                  <a:pt x="201" y="725"/>
                </a:lnTo>
                <a:lnTo>
                  <a:pt x="202" y="728"/>
                </a:lnTo>
                <a:lnTo>
                  <a:pt x="202" y="731"/>
                </a:lnTo>
                <a:lnTo>
                  <a:pt x="203" y="733"/>
                </a:lnTo>
                <a:lnTo>
                  <a:pt x="203" y="735"/>
                </a:lnTo>
                <a:lnTo>
                  <a:pt x="204" y="736"/>
                </a:lnTo>
                <a:lnTo>
                  <a:pt x="204" y="737"/>
                </a:lnTo>
                <a:lnTo>
                  <a:pt x="205" y="737"/>
                </a:lnTo>
                <a:lnTo>
                  <a:pt x="205" y="736"/>
                </a:lnTo>
                <a:lnTo>
                  <a:pt x="206" y="736"/>
                </a:lnTo>
                <a:lnTo>
                  <a:pt x="206" y="736"/>
                </a:lnTo>
                <a:lnTo>
                  <a:pt x="207" y="735"/>
                </a:lnTo>
                <a:lnTo>
                  <a:pt x="207" y="736"/>
                </a:lnTo>
                <a:lnTo>
                  <a:pt x="208" y="736"/>
                </a:lnTo>
                <a:lnTo>
                  <a:pt x="208" y="736"/>
                </a:lnTo>
                <a:lnTo>
                  <a:pt x="209" y="736"/>
                </a:lnTo>
                <a:lnTo>
                  <a:pt x="209" y="735"/>
                </a:lnTo>
                <a:lnTo>
                  <a:pt x="210" y="735"/>
                </a:lnTo>
                <a:lnTo>
                  <a:pt x="210" y="735"/>
                </a:lnTo>
                <a:lnTo>
                  <a:pt x="211" y="734"/>
                </a:lnTo>
                <a:lnTo>
                  <a:pt x="211" y="733"/>
                </a:lnTo>
                <a:lnTo>
                  <a:pt x="212" y="731"/>
                </a:lnTo>
                <a:lnTo>
                  <a:pt x="212" y="725"/>
                </a:lnTo>
                <a:lnTo>
                  <a:pt x="213" y="712"/>
                </a:lnTo>
                <a:lnTo>
                  <a:pt x="213" y="672"/>
                </a:lnTo>
                <a:lnTo>
                  <a:pt x="214" y="650"/>
                </a:lnTo>
                <a:lnTo>
                  <a:pt x="214" y="621"/>
                </a:lnTo>
                <a:lnTo>
                  <a:pt x="215" y="596"/>
                </a:lnTo>
                <a:lnTo>
                  <a:pt x="215" y="580"/>
                </a:lnTo>
                <a:lnTo>
                  <a:pt x="216" y="579"/>
                </a:lnTo>
                <a:lnTo>
                  <a:pt x="216" y="587"/>
                </a:lnTo>
                <a:lnTo>
                  <a:pt x="217" y="600"/>
                </a:lnTo>
                <a:lnTo>
                  <a:pt x="217" y="616"/>
                </a:lnTo>
                <a:lnTo>
                  <a:pt x="218" y="642"/>
                </a:lnTo>
                <a:lnTo>
                  <a:pt x="218" y="666"/>
                </a:lnTo>
                <a:lnTo>
                  <a:pt x="219" y="687"/>
                </a:lnTo>
                <a:lnTo>
                  <a:pt x="219" y="701"/>
                </a:lnTo>
                <a:lnTo>
                  <a:pt x="220" y="713"/>
                </a:lnTo>
                <a:lnTo>
                  <a:pt x="220" y="720"/>
                </a:lnTo>
                <a:lnTo>
                  <a:pt x="221" y="727"/>
                </a:lnTo>
                <a:lnTo>
                  <a:pt x="221" y="731"/>
                </a:lnTo>
                <a:lnTo>
                  <a:pt x="222" y="732"/>
                </a:lnTo>
                <a:lnTo>
                  <a:pt x="222" y="733"/>
                </a:lnTo>
                <a:lnTo>
                  <a:pt x="223" y="734"/>
                </a:lnTo>
                <a:lnTo>
                  <a:pt x="223" y="734"/>
                </a:lnTo>
                <a:lnTo>
                  <a:pt x="224" y="735"/>
                </a:lnTo>
                <a:lnTo>
                  <a:pt x="224" y="733"/>
                </a:lnTo>
                <a:lnTo>
                  <a:pt x="225" y="732"/>
                </a:lnTo>
                <a:lnTo>
                  <a:pt x="225" y="730"/>
                </a:lnTo>
                <a:lnTo>
                  <a:pt x="226" y="728"/>
                </a:lnTo>
                <a:lnTo>
                  <a:pt x="226" y="724"/>
                </a:lnTo>
                <a:lnTo>
                  <a:pt x="227" y="722"/>
                </a:lnTo>
                <a:lnTo>
                  <a:pt x="227" y="718"/>
                </a:lnTo>
                <a:lnTo>
                  <a:pt x="228" y="717"/>
                </a:lnTo>
                <a:lnTo>
                  <a:pt x="228" y="716"/>
                </a:lnTo>
                <a:lnTo>
                  <a:pt x="229" y="717"/>
                </a:lnTo>
                <a:lnTo>
                  <a:pt x="229" y="716"/>
                </a:lnTo>
                <a:lnTo>
                  <a:pt x="230" y="717"/>
                </a:lnTo>
                <a:lnTo>
                  <a:pt x="230" y="719"/>
                </a:lnTo>
                <a:lnTo>
                  <a:pt x="231" y="722"/>
                </a:lnTo>
                <a:lnTo>
                  <a:pt x="231" y="724"/>
                </a:lnTo>
                <a:lnTo>
                  <a:pt x="232" y="726"/>
                </a:lnTo>
                <a:lnTo>
                  <a:pt x="232" y="727"/>
                </a:lnTo>
                <a:lnTo>
                  <a:pt x="233" y="725"/>
                </a:lnTo>
                <a:lnTo>
                  <a:pt x="233" y="724"/>
                </a:lnTo>
                <a:lnTo>
                  <a:pt x="234" y="720"/>
                </a:lnTo>
                <a:lnTo>
                  <a:pt x="234" y="718"/>
                </a:lnTo>
                <a:lnTo>
                  <a:pt x="235" y="715"/>
                </a:lnTo>
                <a:lnTo>
                  <a:pt x="235" y="713"/>
                </a:lnTo>
                <a:lnTo>
                  <a:pt x="236" y="713"/>
                </a:lnTo>
                <a:lnTo>
                  <a:pt x="236" y="715"/>
                </a:lnTo>
                <a:lnTo>
                  <a:pt x="237" y="717"/>
                </a:lnTo>
                <a:lnTo>
                  <a:pt x="237" y="720"/>
                </a:lnTo>
                <a:lnTo>
                  <a:pt x="238" y="724"/>
                </a:lnTo>
                <a:lnTo>
                  <a:pt x="238" y="728"/>
                </a:lnTo>
                <a:lnTo>
                  <a:pt x="239" y="732"/>
                </a:lnTo>
                <a:lnTo>
                  <a:pt x="239" y="735"/>
                </a:lnTo>
                <a:lnTo>
                  <a:pt x="240" y="736"/>
                </a:lnTo>
                <a:lnTo>
                  <a:pt x="240" y="738"/>
                </a:lnTo>
                <a:lnTo>
                  <a:pt x="241" y="739"/>
                </a:lnTo>
                <a:lnTo>
                  <a:pt x="241" y="739"/>
                </a:lnTo>
                <a:lnTo>
                  <a:pt x="242" y="737"/>
                </a:lnTo>
                <a:lnTo>
                  <a:pt x="242" y="735"/>
                </a:lnTo>
                <a:lnTo>
                  <a:pt x="243" y="732"/>
                </a:lnTo>
                <a:lnTo>
                  <a:pt x="243" y="729"/>
                </a:lnTo>
                <a:lnTo>
                  <a:pt x="244" y="727"/>
                </a:lnTo>
                <a:lnTo>
                  <a:pt x="244" y="725"/>
                </a:lnTo>
                <a:lnTo>
                  <a:pt x="245" y="726"/>
                </a:lnTo>
                <a:lnTo>
                  <a:pt x="245" y="727"/>
                </a:lnTo>
                <a:lnTo>
                  <a:pt x="246" y="728"/>
                </a:lnTo>
                <a:lnTo>
                  <a:pt x="246" y="729"/>
                </a:lnTo>
                <a:lnTo>
                  <a:pt x="247" y="730"/>
                </a:lnTo>
                <a:lnTo>
                  <a:pt x="247" y="711"/>
                </a:lnTo>
                <a:lnTo>
                  <a:pt x="248" y="684"/>
                </a:lnTo>
                <a:lnTo>
                  <a:pt x="248" y="659"/>
                </a:lnTo>
                <a:lnTo>
                  <a:pt x="249" y="623"/>
                </a:lnTo>
                <a:lnTo>
                  <a:pt x="249" y="581"/>
                </a:lnTo>
                <a:lnTo>
                  <a:pt x="250" y="549"/>
                </a:lnTo>
                <a:lnTo>
                  <a:pt x="250" y="517"/>
                </a:lnTo>
                <a:lnTo>
                  <a:pt x="251" y="503"/>
                </a:lnTo>
                <a:lnTo>
                  <a:pt x="251" y="504"/>
                </a:lnTo>
                <a:lnTo>
                  <a:pt x="252" y="506"/>
                </a:lnTo>
                <a:lnTo>
                  <a:pt x="252" y="525"/>
                </a:lnTo>
                <a:lnTo>
                  <a:pt x="253" y="558"/>
                </a:lnTo>
                <a:lnTo>
                  <a:pt x="253" y="583"/>
                </a:lnTo>
                <a:lnTo>
                  <a:pt x="254" y="614"/>
                </a:lnTo>
                <a:lnTo>
                  <a:pt x="254" y="640"/>
                </a:lnTo>
                <a:lnTo>
                  <a:pt x="255" y="662"/>
                </a:lnTo>
                <a:lnTo>
                  <a:pt x="255" y="682"/>
                </a:lnTo>
                <a:lnTo>
                  <a:pt x="256" y="694"/>
                </a:lnTo>
                <a:lnTo>
                  <a:pt x="256" y="702"/>
                </a:lnTo>
                <a:lnTo>
                  <a:pt x="257" y="707"/>
                </a:lnTo>
                <a:lnTo>
                  <a:pt x="257" y="710"/>
                </a:lnTo>
                <a:lnTo>
                  <a:pt x="258" y="705"/>
                </a:lnTo>
                <a:lnTo>
                  <a:pt x="258" y="666"/>
                </a:lnTo>
                <a:lnTo>
                  <a:pt x="259" y="636"/>
                </a:lnTo>
                <a:lnTo>
                  <a:pt x="259" y="605"/>
                </a:lnTo>
                <a:lnTo>
                  <a:pt x="260" y="566"/>
                </a:lnTo>
                <a:lnTo>
                  <a:pt x="260" y="534"/>
                </a:lnTo>
                <a:lnTo>
                  <a:pt x="261" y="516"/>
                </a:lnTo>
                <a:lnTo>
                  <a:pt x="261" y="501"/>
                </a:lnTo>
                <a:lnTo>
                  <a:pt x="262" y="507"/>
                </a:lnTo>
                <a:lnTo>
                  <a:pt x="262" y="519"/>
                </a:lnTo>
                <a:lnTo>
                  <a:pt x="263" y="542"/>
                </a:lnTo>
                <a:lnTo>
                  <a:pt x="263" y="576"/>
                </a:lnTo>
                <a:lnTo>
                  <a:pt x="264" y="606"/>
                </a:lnTo>
                <a:lnTo>
                  <a:pt x="264" y="627"/>
                </a:lnTo>
                <a:lnTo>
                  <a:pt x="265" y="652"/>
                </a:lnTo>
                <a:lnTo>
                  <a:pt x="265" y="666"/>
                </a:lnTo>
                <a:lnTo>
                  <a:pt x="266" y="671"/>
                </a:lnTo>
                <a:lnTo>
                  <a:pt x="266" y="662"/>
                </a:lnTo>
                <a:lnTo>
                  <a:pt x="267" y="642"/>
                </a:lnTo>
                <a:lnTo>
                  <a:pt x="267" y="621"/>
                </a:lnTo>
                <a:lnTo>
                  <a:pt x="268" y="598"/>
                </a:lnTo>
                <a:lnTo>
                  <a:pt x="268" y="577"/>
                </a:lnTo>
                <a:lnTo>
                  <a:pt x="269" y="561"/>
                </a:lnTo>
                <a:lnTo>
                  <a:pt x="269" y="557"/>
                </a:lnTo>
                <a:lnTo>
                  <a:pt x="270" y="560"/>
                </a:lnTo>
                <a:lnTo>
                  <a:pt x="270" y="578"/>
                </a:lnTo>
                <a:lnTo>
                  <a:pt x="271" y="599"/>
                </a:lnTo>
                <a:lnTo>
                  <a:pt x="271" y="645"/>
                </a:lnTo>
                <a:lnTo>
                  <a:pt x="272" y="668"/>
                </a:lnTo>
                <a:lnTo>
                  <a:pt x="272" y="688"/>
                </a:lnTo>
                <a:lnTo>
                  <a:pt x="273" y="701"/>
                </a:lnTo>
                <a:lnTo>
                  <a:pt x="273" y="709"/>
                </a:lnTo>
                <a:lnTo>
                  <a:pt x="274" y="713"/>
                </a:lnTo>
                <a:lnTo>
                  <a:pt x="274" y="716"/>
                </a:lnTo>
                <a:lnTo>
                  <a:pt x="275" y="718"/>
                </a:lnTo>
                <a:lnTo>
                  <a:pt x="275" y="720"/>
                </a:lnTo>
                <a:lnTo>
                  <a:pt x="276" y="722"/>
                </a:lnTo>
                <a:lnTo>
                  <a:pt x="276" y="724"/>
                </a:lnTo>
                <a:lnTo>
                  <a:pt x="277" y="725"/>
                </a:lnTo>
                <a:lnTo>
                  <a:pt x="277" y="726"/>
                </a:lnTo>
                <a:lnTo>
                  <a:pt x="278" y="725"/>
                </a:lnTo>
                <a:lnTo>
                  <a:pt x="278" y="720"/>
                </a:lnTo>
                <a:lnTo>
                  <a:pt x="279" y="701"/>
                </a:lnTo>
                <a:lnTo>
                  <a:pt x="279" y="655"/>
                </a:lnTo>
                <a:lnTo>
                  <a:pt x="280" y="594"/>
                </a:lnTo>
                <a:lnTo>
                  <a:pt x="280" y="498"/>
                </a:lnTo>
                <a:lnTo>
                  <a:pt x="281" y="379"/>
                </a:lnTo>
                <a:lnTo>
                  <a:pt x="281" y="280"/>
                </a:lnTo>
                <a:lnTo>
                  <a:pt x="282" y="180"/>
                </a:lnTo>
                <a:lnTo>
                  <a:pt x="282" y="107"/>
                </a:lnTo>
                <a:lnTo>
                  <a:pt x="283" y="40"/>
                </a:lnTo>
                <a:lnTo>
                  <a:pt x="283" y="0"/>
                </a:lnTo>
                <a:lnTo>
                  <a:pt x="284" y="27"/>
                </a:lnTo>
                <a:lnTo>
                  <a:pt x="284" y="97"/>
                </a:lnTo>
                <a:lnTo>
                  <a:pt x="285" y="159"/>
                </a:lnTo>
                <a:lnTo>
                  <a:pt x="285" y="314"/>
                </a:lnTo>
                <a:lnTo>
                  <a:pt x="286" y="416"/>
                </a:lnTo>
                <a:lnTo>
                  <a:pt x="286" y="510"/>
                </a:lnTo>
                <a:lnTo>
                  <a:pt x="287" y="573"/>
                </a:lnTo>
                <a:lnTo>
                  <a:pt x="287" y="619"/>
                </a:lnTo>
                <a:lnTo>
                  <a:pt x="288" y="652"/>
                </a:lnTo>
                <a:lnTo>
                  <a:pt x="288" y="675"/>
                </a:lnTo>
                <a:lnTo>
                  <a:pt x="289" y="690"/>
                </a:lnTo>
                <a:lnTo>
                  <a:pt x="289" y="697"/>
                </a:lnTo>
                <a:lnTo>
                  <a:pt x="290" y="704"/>
                </a:lnTo>
                <a:lnTo>
                  <a:pt x="290" y="708"/>
                </a:lnTo>
                <a:lnTo>
                  <a:pt x="291" y="712"/>
                </a:lnTo>
                <a:lnTo>
                  <a:pt x="291" y="715"/>
                </a:lnTo>
                <a:lnTo>
                  <a:pt x="292" y="717"/>
                </a:lnTo>
                <a:lnTo>
                  <a:pt x="292" y="718"/>
                </a:lnTo>
                <a:lnTo>
                  <a:pt x="293" y="719"/>
                </a:lnTo>
                <a:lnTo>
                  <a:pt x="293" y="718"/>
                </a:lnTo>
                <a:lnTo>
                  <a:pt x="294" y="715"/>
                </a:lnTo>
                <a:lnTo>
                  <a:pt x="294" y="706"/>
                </a:lnTo>
                <a:lnTo>
                  <a:pt x="295" y="683"/>
                </a:lnTo>
                <a:lnTo>
                  <a:pt x="295" y="649"/>
                </a:lnTo>
                <a:lnTo>
                  <a:pt x="296" y="599"/>
                </a:lnTo>
                <a:lnTo>
                  <a:pt x="296" y="548"/>
                </a:lnTo>
                <a:lnTo>
                  <a:pt x="297" y="490"/>
                </a:lnTo>
                <a:lnTo>
                  <a:pt x="297" y="424"/>
                </a:lnTo>
                <a:lnTo>
                  <a:pt x="298" y="370"/>
                </a:lnTo>
                <a:lnTo>
                  <a:pt x="298" y="330"/>
                </a:lnTo>
                <a:lnTo>
                  <a:pt x="299" y="299"/>
                </a:lnTo>
                <a:lnTo>
                  <a:pt x="299" y="299"/>
                </a:lnTo>
                <a:lnTo>
                  <a:pt x="300" y="295"/>
                </a:lnTo>
                <a:lnTo>
                  <a:pt x="300" y="321"/>
                </a:lnTo>
                <a:lnTo>
                  <a:pt x="301" y="363"/>
                </a:lnTo>
                <a:lnTo>
                  <a:pt x="301" y="447"/>
                </a:lnTo>
                <a:lnTo>
                  <a:pt x="302" y="501"/>
                </a:lnTo>
                <a:lnTo>
                  <a:pt x="302" y="540"/>
                </a:lnTo>
                <a:lnTo>
                  <a:pt x="303" y="586"/>
                </a:lnTo>
                <a:lnTo>
                  <a:pt x="303" y="608"/>
                </a:lnTo>
                <a:lnTo>
                  <a:pt x="304" y="627"/>
                </a:lnTo>
                <a:lnTo>
                  <a:pt x="304" y="642"/>
                </a:lnTo>
                <a:lnTo>
                  <a:pt x="305" y="656"/>
                </a:lnTo>
                <a:lnTo>
                  <a:pt x="305" y="663"/>
                </a:lnTo>
                <a:lnTo>
                  <a:pt x="306" y="668"/>
                </a:lnTo>
                <a:lnTo>
                  <a:pt x="306" y="674"/>
                </a:lnTo>
                <a:lnTo>
                  <a:pt x="307" y="681"/>
                </a:lnTo>
                <a:lnTo>
                  <a:pt x="307" y="684"/>
                </a:lnTo>
                <a:lnTo>
                  <a:pt x="308" y="690"/>
                </a:lnTo>
                <a:lnTo>
                  <a:pt x="308" y="693"/>
                </a:lnTo>
                <a:lnTo>
                  <a:pt x="309" y="697"/>
                </a:lnTo>
                <a:lnTo>
                  <a:pt x="309" y="701"/>
                </a:lnTo>
                <a:lnTo>
                  <a:pt x="310" y="704"/>
                </a:lnTo>
                <a:lnTo>
                  <a:pt x="310" y="708"/>
                </a:lnTo>
                <a:lnTo>
                  <a:pt x="311" y="711"/>
                </a:lnTo>
                <a:lnTo>
                  <a:pt x="311" y="713"/>
                </a:lnTo>
                <a:lnTo>
                  <a:pt x="312" y="715"/>
                </a:lnTo>
                <a:lnTo>
                  <a:pt x="312" y="717"/>
                </a:lnTo>
                <a:lnTo>
                  <a:pt x="313" y="719"/>
                </a:lnTo>
                <a:lnTo>
                  <a:pt x="313" y="720"/>
                </a:lnTo>
                <a:lnTo>
                  <a:pt x="314" y="720"/>
                </a:lnTo>
                <a:lnTo>
                  <a:pt x="314" y="721"/>
                </a:lnTo>
                <a:lnTo>
                  <a:pt x="315" y="722"/>
                </a:lnTo>
                <a:lnTo>
                  <a:pt x="315" y="721"/>
                </a:lnTo>
                <a:lnTo>
                  <a:pt x="316" y="721"/>
                </a:lnTo>
                <a:lnTo>
                  <a:pt x="316" y="721"/>
                </a:lnTo>
                <a:lnTo>
                  <a:pt x="317" y="722"/>
                </a:lnTo>
                <a:lnTo>
                  <a:pt x="317" y="723"/>
                </a:lnTo>
                <a:lnTo>
                  <a:pt x="318" y="724"/>
                </a:lnTo>
                <a:lnTo>
                  <a:pt x="318" y="725"/>
                </a:lnTo>
                <a:lnTo>
                  <a:pt x="319" y="727"/>
                </a:lnTo>
                <a:lnTo>
                  <a:pt x="319" y="728"/>
                </a:lnTo>
                <a:lnTo>
                  <a:pt x="320" y="728"/>
                </a:lnTo>
                <a:lnTo>
                  <a:pt x="320" y="729"/>
                </a:lnTo>
                <a:lnTo>
                  <a:pt x="321" y="730"/>
                </a:lnTo>
                <a:lnTo>
                  <a:pt x="321" y="731"/>
                </a:lnTo>
                <a:lnTo>
                  <a:pt x="322" y="732"/>
                </a:lnTo>
                <a:lnTo>
                  <a:pt x="322" y="735"/>
                </a:lnTo>
                <a:lnTo>
                  <a:pt x="323" y="735"/>
                </a:lnTo>
                <a:lnTo>
                  <a:pt x="323" y="737"/>
                </a:lnTo>
                <a:lnTo>
                  <a:pt x="324" y="737"/>
                </a:lnTo>
                <a:lnTo>
                  <a:pt x="324" y="738"/>
                </a:lnTo>
                <a:lnTo>
                  <a:pt x="325" y="736"/>
                </a:lnTo>
                <a:lnTo>
                  <a:pt x="325" y="735"/>
                </a:lnTo>
                <a:lnTo>
                  <a:pt x="326" y="734"/>
                </a:lnTo>
                <a:lnTo>
                  <a:pt x="326" y="732"/>
                </a:lnTo>
                <a:lnTo>
                  <a:pt x="327" y="731"/>
                </a:lnTo>
                <a:lnTo>
                  <a:pt x="327" y="729"/>
                </a:lnTo>
                <a:lnTo>
                  <a:pt x="328" y="727"/>
                </a:lnTo>
                <a:lnTo>
                  <a:pt x="328" y="725"/>
                </a:lnTo>
                <a:lnTo>
                  <a:pt x="329" y="722"/>
                </a:lnTo>
                <a:lnTo>
                  <a:pt x="329" y="721"/>
                </a:lnTo>
                <a:lnTo>
                  <a:pt x="330" y="718"/>
                </a:lnTo>
                <a:lnTo>
                  <a:pt x="330" y="715"/>
                </a:lnTo>
                <a:lnTo>
                  <a:pt x="331" y="712"/>
                </a:lnTo>
                <a:lnTo>
                  <a:pt x="331" y="703"/>
                </a:lnTo>
                <a:lnTo>
                  <a:pt x="332" y="695"/>
                </a:lnTo>
                <a:lnTo>
                  <a:pt x="332" y="683"/>
                </a:lnTo>
                <a:lnTo>
                  <a:pt x="333" y="673"/>
                </a:lnTo>
                <a:lnTo>
                  <a:pt x="333" y="662"/>
                </a:lnTo>
                <a:lnTo>
                  <a:pt x="334" y="655"/>
                </a:lnTo>
                <a:lnTo>
                  <a:pt x="334" y="647"/>
                </a:lnTo>
                <a:lnTo>
                  <a:pt x="335" y="640"/>
                </a:lnTo>
                <a:lnTo>
                  <a:pt x="335" y="631"/>
                </a:lnTo>
                <a:lnTo>
                  <a:pt x="336" y="625"/>
                </a:lnTo>
                <a:lnTo>
                  <a:pt x="336" y="620"/>
                </a:lnTo>
                <a:lnTo>
                  <a:pt x="337" y="617"/>
                </a:lnTo>
                <a:lnTo>
                  <a:pt x="337" y="618"/>
                </a:lnTo>
                <a:lnTo>
                  <a:pt x="338" y="622"/>
                </a:lnTo>
                <a:lnTo>
                  <a:pt x="338" y="631"/>
                </a:lnTo>
                <a:lnTo>
                  <a:pt x="339" y="638"/>
                </a:lnTo>
                <a:lnTo>
                  <a:pt x="339" y="640"/>
                </a:lnTo>
                <a:lnTo>
                  <a:pt x="340" y="639"/>
                </a:lnTo>
                <a:lnTo>
                  <a:pt x="340" y="643"/>
                </a:lnTo>
                <a:lnTo>
                  <a:pt x="341" y="643"/>
                </a:lnTo>
                <a:lnTo>
                  <a:pt x="341" y="643"/>
                </a:lnTo>
                <a:lnTo>
                  <a:pt x="342" y="643"/>
                </a:lnTo>
                <a:lnTo>
                  <a:pt x="342" y="645"/>
                </a:lnTo>
                <a:lnTo>
                  <a:pt x="343" y="651"/>
                </a:lnTo>
                <a:lnTo>
                  <a:pt x="343" y="655"/>
                </a:lnTo>
                <a:lnTo>
                  <a:pt x="344" y="659"/>
                </a:lnTo>
                <a:lnTo>
                  <a:pt x="344" y="666"/>
                </a:lnTo>
                <a:lnTo>
                  <a:pt x="345" y="676"/>
                </a:lnTo>
                <a:lnTo>
                  <a:pt x="345" y="684"/>
                </a:lnTo>
                <a:lnTo>
                  <a:pt x="346" y="694"/>
                </a:lnTo>
                <a:lnTo>
                  <a:pt x="346" y="701"/>
                </a:lnTo>
                <a:lnTo>
                  <a:pt x="347" y="708"/>
                </a:lnTo>
                <a:lnTo>
                  <a:pt x="347" y="715"/>
                </a:lnTo>
                <a:lnTo>
                  <a:pt x="348" y="718"/>
                </a:lnTo>
                <a:lnTo>
                  <a:pt x="348" y="721"/>
                </a:lnTo>
                <a:lnTo>
                  <a:pt x="349" y="719"/>
                </a:lnTo>
                <a:lnTo>
                  <a:pt x="349" y="715"/>
                </a:lnTo>
                <a:lnTo>
                  <a:pt x="350" y="706"/>
                </a:lnTo>
                <a:lnTo>
                  <a:pt x="350" y="691"/>
                </a:lnTo>
                <a:lnTo>
                  <a:pt x="351" y="675"/>
                </a:lnTo>
                <a:lnTo>
                  <a:pt x="351" y="658"/>
                </a:lnTo>
                <a:lnTo>
                  <a:pt x="352" y="634"/>
                </a:lnTo>
                <a:lnTo>
                  <a:pt x="352" y="615"/>
                </a:lnTo>
                <a:lnTo>
                  <a:pt x="353" y="599"/>
                </a:lnTo>
                <a:lnTo>
                  <a:pt x="353" y="592"/>
                </a:lnTo>
                <a:lnTo>
                  <a:pt x="354" y="594"/>
                </a:lnTo>
                <a:lnTo>
                  <a:pt x="354" y="612"/>
                </a:lnTo>
                <a:lnTo>
                  <a:pt x="355" y="634"/>
                </a:lnTo>
                <a:lnTo>
                  <a:pt x="355" y="652"/>
                </a:lnTo>
                <a:lnTo>
                  <a:pt x="356" y="673"/>
                </a:lnTo>
                <a:lnTo>
                  <a:pt x="356" y="689"/>
                </a:lnTo>
                <a:lnTo>
                  <a:pt x="357" y="702"/>
                </a:lnTo>
                <a:lnTo>
                  <a:pt x="357" y="713"/>
                </a:lnTo>
                <a:lnTo>
                  <a:pt x="358" y="717"/>
                </a:lnTo>
                <a:lnTo>
                  <a:pt x="358" y="720"/>
                </a:lnTo>
                <a:lnTo>
                  <a:pt x="359" y="722"/>
                </a:lnTo>
                <a:lnTo>
                  <a:pt x="359" y="722"/>
                </a:lnTo>
                <a:lnTo>
                  <a:pt x="360" y="722"/>
                </a:lnTo>
                <a:lnTo>
                  <a:pt x="361" y="723"/>
                </a:lnTo>
                <a:lnTo>
                  <a:pt x="361" y="723"/>
                </a:lnTo>
                <a:lnTo>
                  <a:pt x="362" y="723"/>
                </a:lnTo>
                <a:lnTo>
                  <a:pt x="362" y="723"/>
                </a:lnTo>
                <a:lnTo>
                  <a:pt x="363" y="725"/>
                </a:lnTo>
                <a:lnTo>
                  <a:pt x="363" y="727"/>
                </a:lnTo>
                <a:lnTo>
                  <a:pt x="364" y="729"/>
                </a:lnTo>
                <a:lnTo>
                  <a:pt x="364" y="729"/>
                </a:lnTo>
                <a:lnTo>
                  <a:pt x="365" y="730"/>
                </a:lnTo>
                <a:lnTo>
                  <a:pt x="365" y="731"/>
                </a:lnTo>
                <a:lnTo>
                  <a:pt x="366" y="730"/>
                </a:lnTo>
                <a:lnTo>
                  <a:pt x="366" y="730"/>
                </a:lnTo>
                <a:lnTo>
                  <a:pt x="367" y="728"/>
                </a:lnTo>
                <a:lnTo>
                  <a:pt x="367" y="726"/>
                </a:lnTo>
                <a:lnTo>
                  <a:pt x="368" y="724"/>
                </a:lnTo>
                <a:lnTo>
                  <a:pt x="368" y="719"/>
                </a:lnTo>
                <a:lnTo>
                  <a:pt x="369" y="710"/>
                </a:lnTo>
                <a:lnTo>
                  <a:pt x="369" y="700"/>
                </a:lnTo>
                <a:lnTo>
                  <a:pt x="370" y="683"/>
                </a:lnTo>
                <a:lnTo>
                  <a:pt x="370" y="671"/>
                </a:lnTo>
                <a:lnTo>
                  <a:pt x="371" y="657"/>
                </a:lnTo>
                <a:lnTo>
                  <a:pt x="371" y="640"/>
                </a:lnTo>
                <a:lnTo>
                  <a:pt x="372" y="627"/>
                </a:lnTo>
                <a:lnTo>
                  <a:pt x="372" y="622"/>
                </a:lnTo>
                <a:lnTo>
                  <a:pt x="373" y="624"/>
                </a:lnTo>
                <a:lnTo>
                  <a:pt x="373" y="633"/>
                </a:lnTo>
                <a:lnTo>
                  <a:pt x="374" y="643"/>
                </a:lnTo>
                <a:lnTo>
                  <a:pt x="374" y="657"/>
                </a:lnTo>
                <a:lnTo>
                  <a:pt x="375" y="674"/>
                </a:lnTo>
                <a:lnTo>
                  <a:pt x="375" y="691"/>
                </a:lnTo>
                <a:lnTo>
                  <a:pt x="376" y="704"/>
                </a:lnTo>
                <a:lnTo>
                  <a:pt x="376" y="710"/>
                </a:lnTo>
                <a:lnTo>
                  <a:pt x="377" y="718"/>
                </a:lnTo>
                <a:lnTo>
                  <a:pt x="377" y="725"/>
                </a:lnTo>
                <a:lnTo>
                  <a:pt x="378" y="727"/>
                </a:lnTo>
                <a:lnTo>
                  <a:pt x="378" y="728"/>
                </a:lnTo>
                <a:lnTo>
                  <a:pt x="379" y="730"/>
                </a:lnTo>
                <a:lnTo>
                  <a:pt x="379" y="733"/>
                </a:lnTo>
                <a:lnTo>
                  <a:pt x="380" y="734"/>
                </a:lnTo>
                <a:lnTo>
                  <a:pt x="380" y="734"/>
                </a:lnTo>
                <a:lnTo>
                  <a:pt x="381" y="734"/>
                </a:lnTo>
                <a:lnTo>
                  <a:pt x="381" y="734"/>
                </a:lnTo>
                <a:lnTo>
                  <a:pt x="382" y="734"/>
                </a:lnTo>
                <a:lnTo>
                  <a:pt x="382" y="734"/>
                </a:lnTo>
                <a:lnTo>
                  <a:pt x="383" y="733"/>
                </a:lnTo>
                <a:lnTo>
                  <a:pt x="383" y="733"/>
                </a:lnTo>
                <a:lnTo>
                  <a:pt x="384" y="734"/>
                </a:lnTo>
                <a:lnTo>
                  <a:pt x="384" y="734"/>
                </a:lnTo>
                <a:lnTo>
                  <a:pt x="385" y="734"/>
                </a:lnTo>
                <a:lnTo>
                  <a:pt x="385" y="734"/>
                </a:lnTo>
                <a:lnTo>
                  <a:pt x="386" y="734"/>
                </a:lnTo>
                <a:lnTo>
                  <a:pt x="386" y="734"/>
                </a:lnTo>
                <a:lnTo>
                  <a:pt x="387" y="734"/>
                </a:lnTo>
                <a:lnTo>
                  <a:pt x="387" y="733"/>
                </a:lnTo>
                <a:lnTo>
                  <a:pt x="388" y="733"/>
                </a:lnTo>
                <a:lnTo>
                  <a:pt x="388" y="733"/>
                </a:lnTo>
                <a:lnTo>
                  <a:pt x="389" y="733"/>
                </a:lnTo>
                <a:lnTo>
                  <a:pt x="389" y="734"/>
                </a:lnTo>
                <a:lnTo>
                  <a:pt x="390" y="734"/>
                </a:lnTo>
                <a:lnTo>
                  <a:pt x="390" y="735"/>
                </a:lnTo>
                <a:lnTo>
                  <a:pt x="391" y="734"/>
                </a:lnTo>
                <a:lnTo>
                  <a:pt x="391" y="734"/>
                </a:lnTo>
                <a:lnTo>
                  <a:pt x="392" y="734"/>
                </a:lnTo>
                <a:lnTo>
                  <a:pt x="392" y="734"/>
                </a:lnTo>
                <a:lnTo>
                  <a:pt x="393" y="733"/>
                </a:lnTo>
                <a:lnTo>
                  <a:pt x="393" y="734"/>
                </a:lnTo>
                <a:lnTo>
                  <a:pt x="394" y="735"/>
                </a:lnTo>
                <a:lnTo>
                  <a:pt x="394" y="736"/>
                </a:lnTo>
                <a:lnTo>
                  <a:pt x="395" y="737"/>
                </a:lnTo>
                <a:lnTo>
                  <a:pt x="395" y="737"/>
                </a:lnTo>
                <a:lnTo>
                  <a:pt x="396" y="738"/>
                </a:lnTo>
                <a:lnTo>
                  <a:pt x="396" y="738"/>
                </a:lnTo>
                <a:lnTo>
                  <a:pt x="397" y="738"/>
                </a:lnTo>
                <a:lnTo>
                  <a:pt x="397" y="738"/>
                </a:lnTo>
                <a:lnTo>
                  <a:pt x="398" y="738"/>
                </a:lnTo>
                <a:lnTo>
                  <a:pt x="398" y="738"/>
                </a:lnTo>
                <a:lnTo>
                  <a:pt x="399" y="738"/>
                </a:lnTo>
                <a:lnTo>
                  <a:pt x="399" y="738"/>
                </a:lnTo>
                <a:lnTo>
                  <a:pt x="400" y="738"/>
                </a:lnTo>
                <a:lnTo>
                  <a:pt x="400" y="737"/>
                </a:lnTo>
                <a:lnTo>
                  <a:pt x="401" y="736"/>
                </a:lnTo>
                <a:lnTo>
                  <a:pt x="401" y="736"/>
                </a:lnTo>
                <a:lnTo>
                  <a:pt x="402" y="736"/>
                </a:lnTo>
                <a:lnTo>
                  <a:pt x="402" y="737"/>
                </a:lnTo>
                <a:lnTo>
                  <a:pt x="403" y="738"/>
                </a:lnTo>
                <a:lnTo>
                  <a:pt x="403" y="738"/>
                </a:lnTo>
                <a:lnTo>
                  <a:pt x="404" y="739"/>
                </a:lnTo>
                <a:lnTo>
                  <a:pt x="404" y="740"/>
                </a:lnTo>
                <a:lnTo>
                  <a:pt x="405" y="741"/>
                </a:lnTo>
                <a:lnTo>
                  <a:pt x="405" y="741"/>
                </a:lnTo>
                <a:lnTo>
                  <a:pt x="406" y="742"/>
                </a:lnTo>
                <a:lnTo>
                  <a:pt x="406" y="741"/>
                </a:lnTo>
                <a:lnTo>
                  <a:pt x="407" y="742"/>
                </a:lnTo>
                <a:lnTo>
                  <a:pt x="407" y="742"/>
                </a:lnTo>
                <a:lnTo>
                  <a:pt x="408" y="742"/>
                </a:lnTo>
                <a:lnTo>
                  <a:pt x="408" y="740"/>
                </a:lnTo>
                <a:lnTo>
                  <a:pt x="409" y="740"/>
                </a:lnTo>
                <a:lnTo>
                  <a:pt x="409" y="738"/>
                </a:lnTo>
                <a:lnTo>
                  <a:pt x="410" y="739"/>
                </a:lnTo>
                <a:lnTo>
                  <a:pt x="410" y="739"/>
                </a:lnTo>
                <a:lnTo>
                  <a:pt x="411" y="739"/>
                </a:lnTo>
                <a:lnTo>
                  <a:pt x="411" y="738"/>
                </a:lnTo>
                <a:lnTo>
                  <a:pt x="412" y="740"/>
                </a:lnTo>
                <a:lnTo>
                  <a:pt x="412" y="740"/>
                </a:lnTo>
                <a:lnTo>
                  <a:pt x="413" y="741"/>
                </a:lnTo>
                <a:lnTo>
                  <a:pt x="413" y="742"/>
                </a:lnTo>
                <a:lnTo>
                  <a:pt x="414" y="742"/>
                </a:lnTo>
                <a:lnTo>
                  <a:pt x="414" y="742"/>
                </a:lnTo>
                <a:lnTo>
                  <a:pt x="415" y="742"/>
                </a:lnTo>
                <a:lnTo>
                  <a:pt x="415" y="739"/>
                </a:lnTo>
                <a:lnTo>
                  <a:pt x="416" y="737"/>
                </a:lnTo>
                <a:lnTo>
                  <a:pt x="416" y="735"/>
                </a:lnTo>
                <a:lnTo>
                  <a:pt x="417" y="733"/>
                </a:lnTo>
                <a:lnTo>
                  <a:pt x="417" y="731"/>
                </a:lnTo>
                <a:lnTo>
                  <a:pt x="418" y="728"/>
                </a:lnTo>
                <a:lnTo>
                  <a:pt x="418" y="727"/>
                </a:lnTo>
                <a:lnTo>
                  <a:pt x="419" y="729"/>
                </a:lnTo>
                <a:lnTo>
                  <a:pt x="419" y="731"/>
                </a:lnTo>
                <a:lnTo>
                  <a:pt x="420" y="733"/>
                </a:lnTo>
                <a:lnTo>
                  <a:pt x="420" y="736"/>
                </a:lnTo>
                <a:lnTo>
                  <a:pt x="421" y="738"/>
                </a:lnTo>
                <a:lnTo>
                  <a:pt x="421" y="742"/>
                </a:lnTo>
                <a:lnTo>
                  <a:pt x="422" y="744"/>
                </a:lnTo>
                <a:lnTo>
                  <a:pt x="422" y="746"/>
                </a:lnTo>
                <a:lnTo>
                  <a:pt x="423" y="747"/>
                </a:lnTo>
                <a:lnTo>
                  <a:pt x="423" y="747"/>
                </a:lnTo>
                <a:lnTo>
                  <a:pt x="424" y="748"/>
                </a:lnTo>
                <a:lnTo>
                  <a:pt x="424" y="748"/>
                </a:lnTo>
                <a:lnTo>
                  <a:pt x="425" y="749"/>
                </a:lnTo>
                <a:lnTo>
                  <a:pt x="425" y="750"/>
                </a:lnTo>
                <a:lnTo>
                  <a:pt x="426" y="751"/>
                </a:lnTo>
                <a:lnTo>
                  <a:pt x="426" y="752"/>
                </a:lnTo>
                <a:lnTo>
                  <a:pt x="427" y="752"/>
                </a:lnTo>
                <a:lnTo>
                  <a:pt x="427" y="753"/>
                </a:lnTo>
                <a:lnTo>
                  <a:pt x="428" y="753"/>
                </a:lnTo>
                <a:lnTo>
                  <a:pt x="428" y="754"/>
                </a:lnTo>
                <a:lnTo>
                  <a:pt x="429" y="754"/>
                </a:lnTo>
                <a:lnTo>
                  <a:pt x="430" y="754"/>
                </a:lnTo>
                <a:lnTo>
                  <a:pt x="430" y="755"/>
                </a:lnTo>
                <a:lnTo>
                  <a:pt x="431" y="756"/>
                </a:lnTo>
                <a:lnTo>
                  <a:pt x="431" y="757"/>
                </a:lnTo>
                <a:lnTo>
                  <a:pt x="432" y="758"/>
                </a:lnTo>
                <a:lnTo>
                  <a:pt x="432" y="758"/>
                </a:lnTo>
                <a:lnTo>
                  <a:pt x="433" y="760"/>
                </a:lnTo>
                <a:lnTo>
                  <a:pt x="433" y="761"/>
                </a:lnTo>
                <a:lnTo>
                  <a:pt x="434" y="762"/>
                </a:lnTo>
                <a:lnTo>
                  <a:pt x="435" y="763"/>
                </a:lnTo>
                <a:lnTo>
                  <a:pt x="435" y="763"/>
                </a:lnTo>
                <a:lnTo>
                  <a:pt x="436" y="764"/>
                </a:lnTo>
                <a:lnTo>
                  <a:pt x="436" y="764"/>
                </a:lnTo>
                <a:lnTo>
                  <a:pt x="437" y="764"/>
                </a:lnTo>
                <a:lnTo>
                  <a:pt x="438" y="765"/>
                </a:lnTo>
                <a:lnTo>
                  <a:pt x="438" y="765"/>
                </a:lnTo>
                <a:lnTo>
                  <a:pt x="439" y="766"/>
                </a:lnTo>
                <a:lnTo>
                  <a:pt x="440" y="766"/>
                </a:lnTo>
                <a:lnTo>
                  <a:pt x="440" y="767"/>
                </a:lnTo>
                <a:lnTo>
                  <a:pt x="441" y="767"/>
                </a:lnTo>
                <a:lnTo>
                  <a:pt x="442" y="768"/>
                </a:lnTo>
                <a:lnTo>
                  <a:pt x="442" y="769"/>
                </a:lnTo>
                <a:lnTo>
                  <a:pt x="443" y="769"/>
                </a:lnTo>
                <a:lnTo>
                  <a:pt x="444" y="769"/>
                </a:lnTo>
                <a:lnTo>
                  <a:pt x="445" y="769"/>
                </a:lnTo>
                <a:lnTo>
                  <a:pt x="446" y="769"/>
                </a:lnTo>
                <a:lnTo>
                  <a:pt x="446" y="769"/>
                </a:lnTo>
                <a:lnTo>
                  <a:pt x="447" y="769"/>
                </a:lnTo>
                <a:lnTo>
                  <a:pt x="448" y="769"/>
                </a:lnTo>
                <a:lnTo>
                  <a:pt x="449" y="770"/>
                </a:lnTo>
                <a:lnTo>
                  <a:pt x="449" y="770"/>
                </a:lnTo>
                <a:lnTo>
                  <a:pt x="450" y="770"/>
                </a:lnTo>
                <a:lnTo>
                  <a:pt x="451" y="771"/>
                </a:lnTo>
                <a:lnTo>
                  <a:pt x="452" y="771"/>
                </a:lnTo>
                <a:lnTo>
                  <a:pt x="453" y="771"/>
                </a:lnTo>
                <a:lnTo>
                  <a:pt x="453" y="771"/>
                </a:lnTo>
                <a:lnTo>
                  <a:pt x="454" y="771"/>
                </a:lnTo>
                <a:lnTo>
                  <a:pt x="455" y="770"/>
                </a:lnTo>
                <a:lnTo>
                  <a:pt x="456" y="770"/>
                </a:lnTo>
                <a:lnTo>
                  <a:pt x="457" y="770"/>
                </a:lnTo>
                <a:lnTo>
                  <a:pt x="457" y="770"/>
                </a:lnTo>
                <a:lnTo>
                  <a:pt x="458" y="769"/>
                </a:lnTo>
                <a:lnTo>
                  <a:pt x="459" y="769"/>
                </a:lnTo>
                <a:lnTo>
                  <a:pt x="460" y="769"/>
                </a:lnTo>
                <a:lnTo>
                  <a:pt x="460" y="770"/>
                </a:lnTo>
                <a:lnTo>
                  <a:pt x="461" y="770"/>
                </a:lnTo>
                <a:lnTo>
                  <a:pt x="462" y="770"/>
                </a:lnTo>
                <a:lnTo>
                  <a:pt x="463" y="766"/>
                </a:lnTo>
                <a:lnTo>
                  <a:pt x="464" y="762"/>
                </a:lnTo>
                <a:lnTo>
                  <a:pt x="464" y="759"/>
                </a:lnTo>
                <a:lnTo>
                  <a:pt x="465" y="758"/>
                </a:lnTo>
                <a:lnTo>
                  <a:pt x="466" y="758"/>
                </a:lnTo>
                <a:lnTo>
                  <a:pt x="467" y="759"/>
                </a:lnTo>
                <a:lnTo>
                  <a:pt x="468" y="759"/>
                </a:lnTo>
                <a:lnTo>
                  <a:pt x="468" y="763"/>
                </a:lnTo>
                <a:lnTo>
                  <a:pt x="469" y="768"/>
                </a:lnTo>
                <a:lnTo>
                  <a:pt x="470" y="771"/>
                </a:lnTo>
                <a:lnTo>
                  <a:pt x="471" y="772"/>
                </a:lnTo>
                <a:lnTo>
                  <a:pt x="471" y="773"/>
                </a:lnTo>
                <a:lnTo>
                  <a:pt x="472" y="773"/>
                </a:lnTo>
                <a:lnTo>
                  <a:pt x="473" y="773"/>
                </a:lnTo>
                <a:lnTo>
                  <a:pt x="474" y="773"/>
                </a:lnTo>
                <a:lnTo>
                  <a:pt x="475" y="773"/>
                </a:lnTo>
                <a:lnTo>
                  <a:pt x="475" y="773"/>
                </a:lnTo>
                <a:lnTo>
                  <a:pt x="476" y="773"/>
                </a:lnTo>
                <a:lnTo>
                  <a:pt x="477" y="773"/>
                </a:lnTo>
                <a:lnTo>
                  <a:pt x="478" y="773"/>
                </a:lnTo>
                <a:lnTo>
                  <a:pt x="479" y="773"/>
                </a:lnTo>
                <a:lnTo>
                  <a:pt x="479" y="773"/>
                </a:lnTo>
                <a:lnTo>
                  <a:pt x="480" y="773"/>
                </a:lnTo>
                <a:lnTo>
                  <a:pt x="481" y="772"/>
                </a:lnTo>
                <a:lnTo>
                  <a:pt x="482" y="771"/>
                </a:lnTo>
                <a:lnTo>
                  <a:pt x="482" y="768"/>
                </a:lnTo>
                <a:lnTo>
                  <a:pt x="483" y="765"/>
                </a:lnTo>
                <a:lnTo>
                  <a:pt x="484" y="763"/>
                </a:lnTo>
                <a:lnTo>
                  <a:pt x="484" y="760"/>
                </a:lnTo>
                <a:lnTo>
                  <a:pt x="485" y="757"/>
                </a:lnTo>
                <a:lnTo>
                  <a:pt x="485" y="754"/>
                </a:lnTo>
                <a:lnTo>
                  <a:pt x="486" y="752"/>
                </a:lnTo>
                <a:lnTo>
                  <a:pt x="486" y="751"/>
                </a:lnTo>
                <a:lnTo>
                  <a:pt x="487" y="751"/>
                </a:lnTo>
                <a:lnTo>
                  <a:pt x="487" y="749"/>
                </a:lnTo>
                <a:lnTo>
                  <a:pt x="488" y="749"/>
                </a:lnTo>
              </a:path>
            </a:pathLst>
          </a:custGeom>
          <a:solidFill>
            <a:schemeClr val="bg2">
              <a:lumMod val="75000"/>
            </a:schemeClr>
          </a:solidFill>
          <a:ln w="63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749" dirty="0">
              <a:latin typeface="PT Serif" panose="020A060304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6E-DF06-4922-AD30-8D80E146056F}"/>
              </a:ext>
            </a:extLst>
          </p:cNvPr>
          <p:cNvSpPr txBox="1"/>
          <p:nvPr/>
        </p:nvSpPr>
        <p:spPr>
          <a:xfrm>
            <a:off x="317849" y="2341842"/>
            <a:ext cx="1819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</a:p>
          <a:p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AAA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CCC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</a:p>
          <a:p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</a:p>
          <a:p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GGGG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</a:p>
          <a:p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</a:p>
          <a:p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4"/>
                </a:solidFill>
                <a:latin typeface="PT Serif" panose="020A0603040505020204" pitchFamily="18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</a:t>
            </a:r>
            <a:r>
              <a:rPr lang="en-US" sz="900" b="1" dirty="0">
                <a:solidFill>
                  <a:schemeClr val="accent5"/>
                </a:solidFill>
                <a:latin typeface="PT Serif" panose="020A0603040505020204" pitchFamily="18" charset="0"/>
              </a:rPr>
              <a:t>C</a:t>
            </a:r>
            <a:r>
              <a:rPr lang="en-US" sz="900" b="1" dirty="0">
                <a:solidFill>
                  <a:schemeClr val="accent3"/>
                </a:solidFill>
                <a:latin typeface="PT Serif" panose="020A0603040505020204" pitchFamily="18" charset="0"/>
              </a:rPr>
              <a:t>G</a:t>
            </a:r>
            <a:r>
              <a:rPr lang="en-US" sz="900" b="1" dirty="0">
                <a:solidFill>
                  <a:schemeClr val="accent2"/>
                </a:solidFill>
                <a:latin typeface="PT Serif" panose="020A0603040505020204" pitchFamily="18" charset="0"/>
              </a:rPr>
              <a:t>TT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9E53F4-18E1-4D66-A236-53366AB4CAC4}"/>
              </a:ext>
            </a:extLst>
          </p:cNvPr>
          <p:cNvCxnSpPr>
            <a:cxnSpLocks/>
          </p:cNvCxnSpPr>
          <p:nvPr/>
        </p:nvCxnSpPr>
        <p:spPr>
          <a:xfrm>
            <a:off x="2041398" y="2747572"/>
            <a:ext cx="29735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6C841D8-9630-48CC-8A0A-3AE3B81F5E03}"/>
              </a:ext>
            </a:extLst>
          </p:cNvPr>
          <p:cNvSpPr txBox="1"/>
          <p:nvPr/>
        </p:nvSpPr>
        <p:spPr>
          <a:xfrm>
            <a:off x="2392171" y="2505198"/>
            <a:ext cx="14253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PT Serif" panose="020A0603040505020204" pitchFamily="18" charset="0"/>
              </a:rPr>
              <a:t>KMLSDLNKDLEKLLE</a:t>
            </a:r>
          </a:p>
          <a:p>
            <a:r>
              <a:rPr lang="en-US" sz="900" b="1" dirty="0">
                <a:latin typeface="PT Serif" panose="020A0603040505020204" pitchFamily="18" charset="0"/>
              </a:rPr>
              <a:t>EMEKISVQATWMAYD</a:t>
            </a:r>
          </a:p>
          <a:p>
            <a:r>
              <a:rPr lang="en-US" sz="900" b="1" dirty="0">
                <a:latin typeface="PT Serif" panose="020A0603040505020204" pitchFamily="18" charset="0"/>
              </a:rPr>
              <a:t>MVVMRLEDAFLKNKE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804A91-AA57-475C-92FF-40A660DF3A6A}"/>
              </a:ext>
            </a:extLst>
          </p:cNvPr>
          <p:cNvCxnSpPr>
            <a:cxnSpLocks/>
          </p:cNvCxnSpPr>
          <p:nvPr/>
        </p:nvCxnSpPr>
        <p:spPr>
          <a:xfrm>
            <a:off x="3026138" y="3027639"/>
            <a:ext cx="0" cy="2631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2BAC0B-9432-4836-B539-5D7BBA1A81A6}"/>
              </a:ext>
            </a:extLst>
          </p:cNvPr>
          <p:cNvGrpSpPr/>
          <p:nvPr/>
        </p:nvGrpSpPr>
        <p:grpSpPr>
          <a:xfrm>
            <a:off x="2522402" y="3332994"/>
            <a:ext cx="1088705" cy="402355"/>
            <a:chOff x="1069610" y="1333446"/>
            <a:chExt cx="1149776" cy="207678"/>
          </a:xfrm>
        </p:grpSpPr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DF455DC2-F5FF-411F-9C04-6FD1C128FBE9}"/>
                </a:ext>
              </a:extLst>
            </p:cNvPr>
            <p:cNvSpPr/>
            <p:nvPr/>
          </p:nvSpPr>
          <p:spPr>
            <a:xfrm>
              <a:off x="1081914" y="1333701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18BF996F-7DBF-4DDC-8976-56BD06DC1F2D}"/>
                </a:ext>
              </a:extLst>
            </p:cNvPr>
            <p:cNvSpPr/>
            <p:nvPr/>
          </p:nvSpPr>
          <p:spPr>
            <a:xfrm>
              <a:off x="1283668" y="1333701"/>
              <a:ext cx="85734" cy="670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BDD65BE6-2771-480F-8943-EB1CA022B0AF}"/>
                </a:ext>
              </a:extLst>
            </p:cNvPr>
            <p:cNvSpPr/>
            <p:nvPr/>
          </p:nvSpPr>
          <p:spPr>
            <a:xfrm>
              <a:off x="1390445" y="1333701"/>
              <a:ext cx="105477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3EAAEC2D-6CBA-4E1C-B6E3-A161F061B12C}"/>
                </a:ext>
              </a:extLst>
            </p:cNvPr>
            <p:cNvSpPr/>
            <p:nvPr/>
          </p:nvSpPr>
          <p:spPr>
            <a:xfrm>
              <a:off x="1520173" y="1333701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9A20A318-9C16-4B3A-9277-8A1A7579DC5D}"/>
                </a:ext>
              </a:extLst>
            </p:cNvPr>
            <p:cNvSpPr/>
            <p:nvPr/>
          </p:nvSpPr>
          <p:spPr>
            <a:xfrm>
              <a:off x="1723063" y="1333701"/>
              <a:ext cx="85734" cy="67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1" name="Arrow: Left 50">
              <a:extLst>
                <a:ext uri="{FF2B5EF4-FFF2-40B4-BE49-F238E27FC236}">
                  <a16:creationId xmlns:a16="http://schemas.microsoft.com/office/drawing/2014/main" id="{75598A21-AFD0-46FA-B221-4F7799BBAB9B}"/>
                </a:ext>
              </a:extLst>
            </p:cNvPr>
            <p:cNvSpPr/>
            <p:nvPr/>
          </p:nvSpPr>
          <p:spPr>
            <a:xfrm>
              <a:off x="1826702" y="1333446"/>
              <a:ext cx="169871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2" name="Arrow: Left 51">
              <a:extLst>
                <a:ext uri="{FF2B5EF4-FFF2-40B4-BE49-F238E27FC236}">
                  <a16:creationId xmlns:a16="http://schemas.microsoft.com/office/drawing/2014/main" id="{4DAF9554-B764-4CA4-8234-EF4AAF3458FB}"/>
                </a:ext>
              </a:extLst>
            </p:cNvPr>
            <p:cNvSpPr/>
            <p:nvPr/>
          </p:nvSpPr>
          <p:spPr>
            <a:xfrm>
              <a:off x="1283668" y="1463430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954BC270-5E56-4809-9AC5-65FF8AC0CE04}"/>
                </a:ext>
              </a:extLst>
            </p:cNvPr>
            <p:cNvSpPr/>
            <p:nvPr/>
          </p:nvSpPr>
          <p:spPr>
            <a:xfrm>
              <a:off x="1485422" y="1463430"/>
              <a:ext cx="85734" cy="670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4" name="Arrow: Left 53">
              <a:extLst>
                <a:ext uri="{FF2B5EF4-FFF2-40B4-BE49-F238E27FC236}">
                  <a16:creationId xmlns:a16="http://schemas.microsoft.com/office/drawing/2014/main" id="{B2C2CA51-28AE-4CA2-8A94-29EE1545DFFC}"/>
                </a:ext>
              </a:extLst>
            </p:cNvPr>
            <p:cNvSpPr/>
            <p:nvPr/>
          </p:nvSpPr>
          <p:spPr>
            <a:xfrm>
              <a:off x="1592199" y="1463430"/>
              <a:ext cx="105477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55" name="Arrow: Left 54">
              <a:extLst>
                <a:ext uri="{FF2B5EF4-FFF2-40B4-BE49-F238E27FC236}">
                  <a16:creationId xmlns:a16="http://schemas.microsoft.com/office/drawing/2014/main" id="{6C5BB606-71A0-4DAD-A1CB-A3671F4D67EB}"/>
                </a:ext>
              </a:extLst>
            </p:cNvPr>
            <p:cNvSpPr/>
            <p:nvPr/>
          </p:nvSpPr>
          <p:spPr>
            <a:xfrm>
              <a:off x="1721927" y="1463430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9452C9AE-0085-460E-B152-EA8F5AE036EF}"/>
                </a:ext>
              </a:extLst>
            </p:cNvPr>
            <p:cNvSpPr/>
            <p:nvPr/>
          </p:nvSpPr>
          <p:spPr>
            <a:xfrm>
              <a:off x="1924817" y="1463430"/>
              <a:ext cx="85734" cy="67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7" name="Arrow: Left 56">
              <a:extLst>
                <a:ext uri="{FF2B5EF4-FFF2-40B4-BE49-F238E27FC236}">
                  <a16:creationId xmlns:a16="http://schemas.microsoft.com/office/drawing/2014/main" id="{1199EA11-2548-46A4-91E7-57ED331B36F7}"/>
                </a:ext>
              </a:extLst>
            </p:cNvPr>
            <p:cNvSpPr/>
            <p:nvPr/>
          </p:nvSpPr>
          <p:spPr>
            <a:xfrm>
              <a:off x="2028456" y="1463175"/>
              <a:ext cx="169871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58" name="Arrow: Left 57">
              <a:extLst>
                <a:ext uri="{FF2B5EF4-FFF2-40B4-BE49-F238E27FC236}">
                  <a16:creationId xmlns:a16="http://schemas.microsoft.com/office/drawing/2014/main" id="{A51C4AFD-F7B8-499D-AEAD-A56D50C7B169}"/>
                </a:ext>
              </a:extLst>
            </p:cNvPr>
            <p:cNvSpPr/>
            <p:nvPr/>
          </p:nvSpPr>
          <p:spPr>
            <a:xfrm rot="10800000">
              <a:off x="2014469" y="1333446"/>
              <a:ext cx="105477" cy="670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59" name="Arrow: Left 58">
              <a:extLst>
                <a:ext uri="{FF2B5EF4-FFF2-40B4-BE49-F238E27FC236}">
                  <a16:creationId xmlns:a16="http://schemas.microsoft.com/office/drawing/2014/main" id="{DE9B6C10-570B-4970-BCCA-C131F8E49508}"/>
                </a:ext>
              </a:extLst>
            </p:cNvPr>
            <p:cNvSpPr/>
            <p:nvPr/>
          </p:nvSpPr>
          <p:spPr>
            <a:xfrm rot="10800000">
              <a:off x="2147344" y="1333446"/>
              <a:ext cx="72042" cy="67040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60" name="Arrow: Left 59">
              <a:extLst>
                <a:ext uri="{FF2B5EF4-FFF2-40B4-BE49-F238E27FC236}">
                  <a16:creationId xmlns:a16="http://schemas.microsoft.com/office/drawing/2014/main" id="{52B28B7E-C7B4-4C41-8F1C-E74E841ADC8D}"/>
                </a:ext>
              </a:extLst>
            </p:cNvPr>
            <p:cNvSpPr/>
            <p:nvPr/>
          </p:nvSpPr>
          <p:spPr>
            <a:xfrm>
              <a:off x="1069610" y="1467380"/>
              <a:ext cx="105477" cy="73744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61" name="Arrow: Left 60">
              <a:extLst>
                <a:ext uri="{FF2B5EF4-FFF2-40B4-BE49-F238E27FC236}">
                  <a16:creationId xmlns:a16="http://schemas.microsoft.com/office/drawing/2014/main" id="{EB7D5B1D-D72E-474F-A8BB-F159C4953082}"/>
                </a:ext>
              </a:extLst>
            </p:cNvPr>
            <p:cNvSpPr/>
            <p:nvPr/>
          </p:nvSpPr>
          <p:spPr>
            <a:xfrm>
              <a:off x="1187371" y="1467380"/>
              <a:ext cx="72042" cy="7374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5CAA0E4-EA30-449E-B83E-3771CCD7191E}"/>
              </a:ext>
            </a:extLst>
          </p:cNvPr>
          <p:cNvGrpSpPr/>
          <p:nvPr/>
        </p:nvGrpSpPr>
        <p:grpSpPr>
          <a:xfrm rot="10800000">
            <a:off x="2534053" y="3864456"/>
            <a:ext cx="1088705" cy="402355"/>
            <a:chOff x="1069610" y="1333446"/>
            <a:chExt cx="1149776" cy="207678"/>
          </a:xfrm>
        </p:grpSpPr>
        <p:sp>
          <p:nvSpPr>
            <p:cNvPr id="63" name="Arrow: Left 62">
              <a:extLst>
                <a:ext uri="{FF2B5EF4-FFF2-40B4-BE49-F238E27FC236}">
                  <a16:creationId xmlns:a16="http://schemas.microsoft.com/office/drawing/2014/main" id="{8822D1C9-37D2-4983-B5EA-F3B83367ABD5}"/>
                </a:ext>
              </a:extLst>
            </p:cNvPr>
            <p:cNvSpPr/>
            <p:nvPr/>
          </p:nvSpPr>
          <p:spPr>
            <a:xfrm>
              <a:off x="1081914" y="1333701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1A0A3787-F660-43F7-93B3-BE133EFD9595}"/>
                </a:ext>
              </a:extLst>
            </p:cNvPr>
            <p:cNvSpPr/>
            <p:nvPr/>
          </p:nvSpPr>
          <p:spPr>
            <a:xfrm>
              <a:off x="1283668" y="1333701"/>
              <a:ext cx="85734" cy="670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65" name="Arrow: Left 64">
              <a:extLst>
                <a:ext uri="{FF2B5EF4-FFF2-40B4-BE49-F238E27FC236}">
                  <a16:creationId xmlns:a16="http://schemas.microsoft.com/office/drawing/2014/main" id="{24B2B529-D807-445C-BC34-854D3C8C87D0}"/>
                </a:ext>
              </a:extLst>
            </p:cNvPr>
            <p:cNvSpPr/>
            <p:nvPr/>
          </p:nvSpPr>
          <p:spPr>
            <a:xfrm>
              <a:off x="1390445" y="1333701"/>
              <a:ext cx="105477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66" name="Arrow: Left 65">
              <a:extLst>
                <a:ext uri="{FF2B5EF4-FFF2-40B4-BE49-F238E27FC236}">
                  <a16:creationId xmlns:a16="http://schemas.microsoft.com/office/drawing/2014/main" id="{EE9B86D9-BEA7-4CE0-9122-833D48767E9C}"/>
                </a:ext>
              </a:extLst>
            </p:cNvPr>
            <p:cNvSpPr/>
            <p:nvPr/>
          </p:nvSpPr>
          <p:spPr>
            <a:xfrm>
              <a:off x="1520173" y="1333701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8C165E50-BD12-4191-9502-360120C8A3A9}"/>
                </a:ext>
              </a:extLst>
            </p:cNvPr>
            <p:cNvSpPr/>
            <p:nvPr/>
          </p:nvSpPr>
          <p:spPr>
            <a:xfrm>
              <a:off x="1723063" y="1333701"/>
              <a:ext cx="85734" cy="67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68" name="Arrow: Left 67">
              <a:extLst>
                <a:ext uri="{FF2B5EF4-FFF2-40B4-BE49-F238E27FC236}">
                  <a16:creationId xmlns:a16="http://schemas.microsoft.com/office/drawing/2014/main" id="{A6A9E910-CFC4-4DDD-9512-478426B33A55}"/>
                </a:ext>
              </a:extLst>
            </p:cNvPr>
            <p:cNvSpPr/>
            <p:nvPr/>
          </p:nvSpPr>
          <p:spPr>
            <a:xfrm>
              <a:off x="1826702" y="1333446"/>
              <a:ext cx="169871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69" name="Arrow: Left 68">
              <a:extLst>
                <a:ext uri="{FF2B5EF4-FFF2-40B4-BE49-F238E27FC236}">
                  <a16:creationId xmlns:a16="http://schemas.microsoft.com/office/drawing/2014/main" id="{3041784D-EF6B-4575-A8EA-EE26B33B9ABA}"/>
                </a:ext>
              </a:extLst>
            </p:cNvPr>
            <p:cNvSpPr/>
            <p:nvPr/>
          </p:nvSpPr>
          <p:spPr>
            <a:xfrm>
              <a:off x="1283668" y="1463430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705D6C66-9C9F-47BB-83D3-AA5EDF665165}"/>
                </a:ext>
              </a:extLst>
            </p:cNvPr>
            <p:cNvSpPr/>
            <p:nvPr/>
          </p:nvSpPr>
          <p:spPr>
            <a:xfrm>
              <a:off x="1485422" y="1463430"/>
              <a:ext cx="85734" cy="670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71" name="Arrow: Left 70">
              <a:extLst>
                <a:ext uri="{FF2B5EF4-FFF2-40B4-BE49-F238E27FC236}">
                  <a16:creationId xmlns:a16="http://schemas.microsoft.com/office/drawing/2014/main" id="{290B6CBC-998C-4BCF-BB62-096BD8FB4EAE}"/>
                </a:ext>
              </a:extLst>
            </p:cNvPr>
            <p:cNvSpPr/>
            <p:nvPr/>
          </p:nvSpPr>
          <p:spPr>
            <a:xfrm>
              <a:off x="1592199" y="1463430"/>
              <a:ext cx="105477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72" name="Arrow: Left 71">
              <a:extLst>
                <a:ext uri="{FF2B5EF4-FFF2-40B4-BE49-F238E27FC236}">
                  <a16:creationId xmlns:a16="http://schemas.microsoft.com/office/drawing/2014/main" id="{ADE62785-63C3-4836-A42D-9946CC09DF97}"/>
                </a:ext>
              </a:extLst>
            </p:cNvPr>
            <p:cNvSpPr/>
            <p:nvPr/>
          </p:nvSpPr>
          <p:spPr>
            <a:xfrm>
              <a:off x="1721927" y="1463430"/>
              <a:ext cx="169871" cy="67040"/>
            </a:xfrm>
            <a:prstGeom prst="lef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402F9E12-FDE3-4FB1-8854-E2997BD60FA7}"/>
                </a:ext>
              </a:extLst>
            </p:cNvPr>
            <p:cNvSpPr/>
            <p:nvPr/>
          </p:nvSpPr>
          <p:spPr>
            <a:xfrm>
              <a:off x="1924817" y="1463430"/>
              <a:ext cx="85734" cy="67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74" name="Arrow: Left 73">
              <a:extLst>
                <a:ext uri="{FF2B5EF4-FFF2-40B4-BE49-F238E27FC236}">
                  <a16:creationId xmlns:a16="http://schemas.microsoft.com/office/drawing/2014/main" id="{E7F8EE44-CFF8-4E40-93B1-9467F4051DBD}"/>
                </a:ext>
              </a:extLst>
            </p:cNvPr>
            <p:cNvSpPr/>
            <p:nvPr/>
          </p:nvSpPr>
          <p:spPr>
            <a:xfrm>
              <a:off x="2028456" y="1463175"/>
              <a:ext cx="169871" cy="6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PT Serif" panose="020A0603040505020204" pitchFamily="18" charset="0"/>
              </a:endParaRPr>
            </a:p>
          </p:txBody>
        </p:sp>
        <p:sp>
          <p:nvSpPr>
            <p:cNvPr id="75" name="Arrow: Left 74">
              <a:extLst>
                <a:ext uri="{FF2B5EF4-FFF2-40B4-BE49-F238E27FC236}">
                  <a16:creationId xmlns:a16="http://schemas.microsoft.com/office/drawing/2014/main" id="{86E421EB-E36D-4FFF-BA49-3D15763070AD}"/>
                </a:ext>
              </a:extLst>
            </p:cNvPr>
            <p:cNvSpPr/>
            <p:nvPr/>
          </p:nvSpPr>
          <p:spPr>
            <a:xfrm rot="10800000">
              <a:off x="2014469" y="1333446"/>
              <a:ext cx="105477" cy="670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76" name="Arrow: Left 75">
              <a:extLst>
                <a:ext uri="{FF2B5EF4-FFF2-40B4-BE49-F238E27FC236}">
                  <a16:creationId xmlns:a16="http://schemas.microsoft.com/office/drawing/2014/main" id="{9A4C1DC5-750D-442C-A051-9D422E922E40}"/>
                </a:ext>
              </a:extLst>
            </p:cNvPr>
            <p:cNvSpPr/>
            <p:nvPr/>
          </p:nvSpPr>
          <p:spPr>
            <a:xfrm rot="10800000">
              <a:off x="2147344" y="1333446"/>
              <a:ext cx="72042" cy="67040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77" name="Arrow: Left 76">
              <a:extLst>
                <a:ext uri="{FF2B5EF4-FFF2-40B4-BE49-F238E27FC236}">
                  <a16:creationId xmlns:a16="http://schemas.microsoft.com/office/drawing/2014/main" id="{B74BDE08-4893-46AF-BD24-4074BE057F79}"/>
                </a:ext>
              </a:extLst>
            </p:cNvPr>
            <p:cNvSpPr/>
            <p:nvPr/>
          </p:nvSpPr>
          <p:spPr>
            <a:xfrm>
              <a:off x="1069610" y="1467380"/>
              <a:ext cx="105477" cy="73744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  <p:sp>
          <p:nvSpPr>
            <p:cNvPr id="78" name="Arrow: Left 77">
              <a:extLst>
                <a:ext uri="{FF2B5EF4-FFF2-40B4-BE49-F238E27FC236}">
                  <a16:creationId xmlns:a16="http://schemas.microsoft.com/office/drawing/2014/main" id="{E01E8359-68FA-4A6D-A4B7-AADA0F67EE76}"/>
                </a:ext>
              </a:extLst>
            </p:cNvPr>
            <p:cNvSpPr/>
            <p:nvPr/>
          </p:nvSpPr>
          <p:spPr>
            <a:xfrm>
              <a:off x="1187371" y="1467380"/>
              <a:ext cx="72042" cy="7374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PT Serif" panose="020A0603040505020204" pitchFamily="18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604FE37-2AC5-467C-92BF-4E67C91C1231}"/>
              </a:ext>
            </a:extLst>
          </p:cNvPr>
          <p:cNvCxnSpPr>
            <a:cxnSpLocks/>
          </p:cNvCxnSpPr>
          <p:nvPr/>
        </p:nvCxnSpPr>
        <p:spPr>
          <a:xfrm flipH="1">
            <a:off x="2041397" y="3857366"/>
            <a:ext cx="39691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9FEA415-4A04-48CD-A26B-9DE9CC5B632E}"/>
              </a:ext>
            </a:extLst>
          </p:cNvPr>
          <p:cNvSpPr txBox="1"/>
          <p:nvPr/>
        </p:nvSpPr>
        <p:spPr>
          <a:xfrm>
            <a:off x="372643" y="3350979"/>
            <a:ext cx="1538828" cy="830997"/>
          </a:xfrm>
          <a:prstGeom prst="rect">
            <a:avLst/>
          </a:prstGeom>
          <a:solidFill>
            <a:schemeClr val="accent1">
              <a:alpha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T Serif" panose="020A0603040505020204" pitchFamily="18" charset="0"/>
              </a:rPr>
              <a:t>Full Biosynthetic Potential of Organisms Under Study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7EDCBD-DBCF-4AAC-A32A-1CF5FD235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384" y="2458711"/>
            <a:ext cx="1203608" cy="7544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021D0A-DA86-4EBF-9839-F0FCDFFA5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080" y="3266626"/>
            <a:ext cx="265484" cy="449341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04BDC6-CFBF-4CF7-ABD1-F406FAE1BDEA}"/>
              </a:ext>
            </a:extLst>
          </p:cNvPr>
          <p:cNvCxnSpPr>
            <a:cxnSpLocks/>
          </p:cNvCxnSpPr>
          <p:nvPr/>
        </p:nvCxnSpPr>
        <p:spPr>
          <a:xfrm flipH="1">
            <a:off x="6666991" y="2856647"/>
            <a:ext cx="2531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3668BC7-1F5E-476D-B696-137CEF25AB47}"/>
              </a:ext>
            </a:extLst>
          </p:cNvPr>
          <p:cNvCxnSpPr>
            <a:cxnSpLocks/>
          </p:cNvCxnSpPr>
          <p:nvPr/>
        </p:nvCxnSpPr>
        <p:spPr>
          <a:xfrm>
            <a:off x="6754864" y="3888355"/>
            <a:ext cx="31744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0E9DA2A-15AC-420B-AD89-F9A066721F7F}"/>
              </a:ext>
            </a:extLst>
          </p:cNvPr>
          <p:cNvSpPr txBox="1"/>
          <p:nvPr/>
        </p:nvSpPr>
        <p:spPr>
          <a:xfrm>
            <a:off x="7133995" y="3345749"/>
            <a:ext cx="1681838" cy="830997"/>
          </a:xfrm>
          <a:prstGeom prst="rect">
            <a:avLst/>
          </a:prstGeom>
          <a:solidFill>
            <a:schemeClr val="accent2">
              <a:alpha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T Serif" panose="020A0603040505020204" pitchFamily="18" charset="0"/>
              </a:rPr>
              <a:t>Molecular Phenotypes of Organisms Under Study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D69695-B6C0-4A56-806D-326BCF923A31}"/>
              </a:ext>
            </a:extLst>
          </p:cNvPr>
          <p:cNvSpPr/>
          <p:nvPr/>
        </p:nvSpPr>
        <p:spPr>
          <a:xfrm>
            <a:off x="2702123" y="3824577"/>
            <a:ext cx="956838" cy="2219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T Serif" panose="020A06030405050202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D43E5AF-4F1B-4062-B64D-736DD8D33635}"/>
              </a:ext>
            </a:extLst>
          </p:cNvPr>
          <p:cNvSpPr/>
          <p:nvPr/>
        </p:nvSpPr>
        <p:spPr>
          <a:xfrm>
            <a:off x="5405457" y="3278830"/>
            <a:ext cx="359927" cy="407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T Serif" panose="020A0603040505020204" pitchFamily="18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51CD980-759D-40E2-A068-5A953E69F9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47" t="-1" r="16264" b="57882"/>
          <a:stretch/>
        </p:blipFill>
        <p:spPr>
          <a:xfrm>
            <a:off x="3830224" y="2653471"/>
            <a:ext cx="1349168" cy="707015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74D514-1ACA-42A2-A4BF-E2558B64610C}"/>
              </a:ext>
            </a:extLst>
          </p:cNvPr>
          <p:cNvCxnSpPr>
            <a:cxnSpLocks/>
          </p:cNvCxnSpPr>
          <p:nvPr/>
        </p:nvCxnSpPr>
        <p:spPr>
          <a:xfrm>
            <a:off x="1131903" y="4234464"/>
            <a:ext cx="0" cy="2854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60D1B58-9896-48B9-918B-8EE76B778543}"/>
              </a:ext>
            </a:extLst>
          </p:cNvPr>
          <p:cNvCxnSpPr>
            <a:cxnSpLocks/>
          </p:cNvCxnSpPr>
          <p:nvPr/>
        </p:nvCxnSpPr>
        <p:spPr>
          <a:xfrm flipH="1">
            <a:off x="1133930" y="4519925"/>
            <a:ext cx="2423976" cy="0"/>
          </a:xfrm>
          <a:prstGeom prst="line">
            <a:avLst/>
          </a:prstGeom>
          <a:ln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48F5576-A931-417A-9EB6-B60121E4D7B2}"/>
              </a:ext>
            </a:extLst>
          </p:cNvPr>
          <p:cNvCxnSpPr>
            <a:cxnSpLocks/>
          </p:cNvCxnSpPr>
          <p:nvPr/>
        </p:nvCxnSpPr>
        <p:spPr>
          <a:xfrm>
            <a:off x="5586068" y="4515530"/>
            <a:ext cx="248413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7C3AECC-E6DE-4FF2-8015-BD04F29943E5}"/>
              </a:ext>
            </a:extLst>
          </p:cNvPr>
          <p:cNvCxnSpPr/>
          <p:nvPr/>
        </p:nvCxnSpPr>
        <p:spPr>
          <a:xfrm>
            <a:off x="8084849" y="4243257"/>
            <a:ext cx="0" cy="28546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22042BA-B766-4644-A9DF-454E390FE1B8}"/>
              </a:ext>
            </a:extLst>
          </p:cNvPr>
          <p:cNvSpPr txBox="1"/>
          <p:nvPr/>
        </p:nvSpPr>
        <p:spPr>
          <a:xfrm>
            <a:off x="3722928" y="4187703"/>
            <a:ext cx="1784959" cy="584775"/>
          </a:xfrm>
          <a:prstGeom prst="rect">
            <a:avLst/>
          </a:prstGeom>
          <a:solidFill>
            <a:schemeClr val="accent4">
              <a:alpha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T Serif" panose="020A0603040505020204" pitchFamily="18" charset="0"/>
              </a:rPr>
              <a:t>Integrated -Omics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0972478-7712-43B0-A9D1-A37BFB4D53FA}"/>
              </a:ext>
            </a:extLst>
          </p:cNvPr>
          <p:cNvSpPr txBox="1"/>
          <p:nvPr/>
        </p:nvSpPr>
        <p:spPr>
          <a:xfrm>
            <a:off x="3806938" y="3462877"/>
            <a:ext cx="160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PT Serif" panose="020A0603040505020204" pitchFamily="18" charset="0"/>
              </a:rPr>
              <a:t>Targeted discovery of expressed metabolites and biosynthetic machinery</a:t>
            </a:r>
          </a:p>
        </p:txBody>
      </p:sp>
    </p:spTree>
    <p:extLst>
      <p:ext uri="{BB962C8B-B14F-4D97-AF65-F5344CB8AC3E}">
        <p14:creationId xmlns:p14="http://schemas.microsoft.com/office/powerpoint/2010/main" val="42704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28" grpId="0"/>
      <p:bldP spid="36" grpId="0" animBg="1"/>
      <p:bldP spid="81" grpId="0" animBg="1"/>
      <p:bldP spid="82" grpId="0" animBg="1"/>
      <p:bldP spid="84" grpId="0" animBg="1"/>
      <p:bldP spid="96" grpId="0" animBg="1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691E-B452-4990-B021-0BC81F59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 wrap="square" anchor="ctr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Goals and Opportunities for Integrated -Omics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636B66-B677-65C1-2BB5-99A33256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E1709856-29CB-4854-8366-9CB25EED17F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8DDC3F4-7604-FF75-2258-3B9DBCA9E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120529"/>
              </p:ext>
            </p:extLst>
          </p:nvPr>
        </p:nvGraphicFramePr>
        <p:xfrm>
          <a:off x="435894" y="2379446"/>
          <a:ext cx="8272211" cy="123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61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Integrated -Omics Workflow</a:t>
            </a:r>
            <a:endParaRPr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91258-C206-4159-B637-9317DDC1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6" y="1100907"/>
            <a:ext cx="8261996" cy="33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6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B30D-A8AC-49AB-B187-77C3FB46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1" y="393448"/>
            <a:ext cx="7114504" cy="762600"/>
          </a:xfrm>
        </p:spPr>
        <p:txBody>
          <a:bodyPr>
            <a:normAutofit/>
          </a:bodyPr>
          <a:lstStyle/>
          <a:p>
            <a:r>
              <a:rPr lang="en-US" sz="2400" b="1" dirty="0"/>
              <a:t>Correlation-based scoring methods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C60024-2538-4371-BF54-3A1AEE919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3" b="34815"/>
          <a:stretch/>
        </p:blipFill>
        <p:spPr bwMode="auto">
          <a:xfrm>
            <a:off x="564505" y="1428316"/>
            <a:ext cx="3666042" cy="24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8EA4C-E737-4AC0-A2F5-3E64E8E1CEFD}"/>
              </a:ext>
            </a:extLst>
          </p:cNvPr>
          <p:cNvSpPr txBox="1"/>
          <p:nvPr/>
        </p:nvSpPr>
        <p:spPr>
          <a:xfrm>
            <a:off x="4114006" y="1509809"/>
            <a:ext cx="46489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Requirements: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latin typeface="PT Serif"/>
                <a:sym typeface="PT Serif"/>
              </a:rPr>
              <a:t>Strain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overlap in BGC and metabolome content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Reliable expression, multiple strains that produce SOME but not ALL shared metabolites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lang="en-US" i="1" dirty="0">
              <a:latin typeface="PT Serif"/>
              <a:sym typeface="PT Serif"/>
            </a:endParaRPr>
          </a:p>
          <a:p>
            <a:pPr marL="5588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b="1" i="1" dirty="0">
                <a:latin typeface="PT Serif"/>
                <a:sym typeface="PT Serif"/>
              </a:rPr>
              <a:t>Limitations: 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latin typeface="PT Serif"/>
                <a:sym typeface="PT Serif"/>
              </a:rPr>
              <a:t>any metabolites and/or gene clusters that are present in the same sets of strains will have identical scores—LOTS of false positives!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Manual interpretation required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F316C-28CC-443E-9FC0-41FBFF6D350E}"/>
              </a:ext>
            </a:extLst>
          </p:cNvPr>
          <p:cNvSpPr txBox="1"/>
          <p:nvPr/>
        </p:nvSpPr>
        <p:spPr>
          <a:xfrm>
            <a:off x="1134036" y="3838070"/>
            <a:ext cx="246081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T Serif" panose="020A0603040505020204" pitchFamily="18" charset="0"/>
              </a:rPr>
              <a:t>van der </a:t>
            </a:r>
            <a:r>
              <a:rPr lang="en-US" sz="700" dirty="0" err="1">
                <a:latin typeface="PT Serif" panose="020A0603040505020204" pitchFamily="18" charset="0"/>
              </a:rPr>
              <a:t>Hooft</a:t>
            </a:r>
            <a:r>
              <a:rPr lang="en-US" sz="700" dirty="0">
                <a:latin typeface="PT Serif" panose="020A0603040505020204" pitchFamily="18" charset="0"/>
              </a:rPr>
              <a:t>, et al. </a:t>
            </a:r>
            <a:r>
              <a:rPr lang="en-US" sz="700" b="1" i="1" dirty="0">
                <a:effectLst/>
                <a:latin typeface="PT Serif" panose="020A0603040505020204" pitchFamily="18" charset="0"/>
              </a:rPr>
              <a:t>Chem. Soc. Rev.</a:t>
            </a:r>
            <a:r>
              <a:rPr lang="en-US" sz="700" b="0" i="0" dirty="0">
                <a:effectLst/>
                <a:latin typeface="PT Serif" panose="020A0603040505020204" pitchFamily="18" charset="0"/>
              </a:rPr>
              <a:t>, 2020,</a:t>
            </a:r>
            <a:r>
              <a:rPr lang="en-US" sz="700" b="1" i="0" dirty="0">
                <a:effectLst/>
                <a:latin typeface="PT Serif" panose="020A0603040505020204" pitchFamily="18" charset="0"/>
              </a:rPr>
              <a:t>49</a:t>
            </a:r>
            <a:r>
              <a:rPr lang="en-US" sz="700" b="0" i="0" dirty="0">
                <a:effectLst/>
                <a:latin typeface="PT Serif" panose="020A0603040505020204" pitchFamily="18" charset="0"/>
              </a:rPr>
              <a:t>, 3297-3314</a:t>
            </a:r>
            <a:endParaRPr lang="en-US" sz="700" dirty="0"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3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B30D-A8AC-49AB-B187-77C3FB46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1" y="393448"/>
            <a:ext cx="7114504" cy="762600"/>
          </a:xfrm>
        </p:spPr>
        <p:txBody>
          <a:bodyPr>
            <a:normAutofit/>
          </a:bodyPr>
          <a:lstStyle/>
          <a:p>
            <a:r>
              <a:rPr lang="en-US" sz="2400" b="1" dirty="0"/>
              <a:t>Feature-based scoring methods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8EA4C-E737-4AC0-A2F5-3E64E8E1CEFD}"/>
              </a:ext>
            </a:extLst>
          </p:cNvPr>
          <p:cNvSpPr txBox="1"/>
          <p:nvPr/>
        </p:nvSpPr>
        <p:spPr>
          <a:xfrm>
            <a:off x="4114006" y="1509809"/>
            <a:ext cx="46489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Requirements: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latin typeface="PT Serif"/>
                <a:sym typeface="PT Serif"/>
              </a:rPr>
              <a:t>Robust </a:t>
            </a:r>
            <a:r>
              <a:rPr lang="en-US" dirty="0">
                <a:latin typeface="PT Serif"/>
                <a:sym typeface="PT Serif"/>
              </a:rPr>
              <a:t>in silico</a:t>
            </a:r>
            <a:r>
              <a:rPr lang="en-US" i="1" dirty="0">
                <a:latin typeface="PT Serif"/>
                <a:sym typeface="PT Serif"/>
              </a:rPr>
              <a:t> tools for BGC substructure prediction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latin typeface="PT Serif"/>
                <a:sym typeface="PT Serif"/>
              </a:rPr>
              <a:t>MS</a:t>
            </a:r>
            <a:r>
              <a:rPr lang="en-US" i="1" baseline="30000" dirty="0">
                <a:latin typeface="PT Serif"/>
                <a:sym typeface="PT Serif"/>
              </a:rPr>
              <a:t>2 </a:t>
            </a:r>
            <a:r>
              <a:rPr lang="en-US" i="1" dirty="0">
                <a:latin typeface="PT Serif"/>
                <a:sym typeface="PT Serif"/>
              </a:rPr>
              <a:t>based, requires ionization and good fragmentation of target metabolites</a:t>
            </a:r>
            <a:endParaRPr kumimoji="0" lang="en-US" b="0" i="1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lang="en-US" i="1" dirty="0">
              <a:latin typeface="PT Serif"/>
              <a:sym typeface="PT Serif"/>
            </a:endParaRPr>
          </a:p>
          <a:p>
            <a:pPr marL="5588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b="1" i="1" dirty="0">
                <a:latin typeface="PT Serif"/>
                <a:sym typeface="PT Serif"/>
              </a:rPr>
              <a:t>Limitations: 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latin typeface="PT Serif"/>
                <a:sym typeface="PT Serif"/>
              </a:rPr>
              <a:t>Biased towards specific BGC types (most predictable behaviors) and metabolites (ionizable, with clear fragmentation patterns)</a:t>
            </a:r>
          </a:p>
          <a:p>
            <a:pPr marL="844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Still struggle with false positives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66AD1B-B4FB-41ED-87A8-C893CFACE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65516" r="-269" b="-658"/>
          <a:stretch/>
        </p:blipFill>
        <p:spPr bwMode="auto">
          <a:xfrm>
            <a:off x="483638" y="1642023"/>
            <a:ext cx="3969075" cy="14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A5E66E-0C91-483A-8A59-6BAE8F619011}"/>
              </a:ext>
            </a:extLst>
          </p:cNvPr>
          <p:cNvSpPr txBox="1"/>
          <p:nvPr/>
        </p:nvSpPr>
        <p:spPr>
          <a:xfrm>
            <a:off x="1129554" y="3169033"/>
            <a:ext cx="246081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T Serif" panose="020A0603040505020204" pitchFamily="18" charset="0"/>
              </a:rPr>
              <a:t>van der </a:t>
            </a:r>
            <a:r>
              <a:rPr lang="en-US" sz="700" dirty="0" err="1">
                <a:latin typeface="PT Serif" panose="020A0603040505020204" pitchFamily="18" charset="0"/>
              </a:rPr>
              <a:t>Hooft</a:t>
            </a:r>
            <a:r>
              <a:rPr lang="en-US" sz="700" dirty="0">
                <a:latin typeface="PT Serif" panose="020A0603040505020204" pitchFamily="18" charset="0"/>
              </a:rPr>
              <a:t>, et al. </a:t>
            </a:r>
            <a:r>
              <a:rPr lang="en-US" sz="700" b="1" i="1" dirty="0">
                <a:effectLst/>
                <a:latin typeface="PT Serif" panose="020A0603040505020204" pitchFamily="18" charset="0"/>
              </a:rPr>
              <a:t>Chem. Soc. Rev.</a:t>
            </a:r>
            <a:r>
              <a:rPr lang="en-US" sz="700" b="0" i="0" dirty="0">
                <a:effectLst/>
                <a:latin typeface="PT Serif" panose="020A0603040505020204" pitchFamily="18" charset="0"/>
              </a:rPr>
              <a:t>, 2020,</a:t>
            </a:r>
            <a:r>
              <a:rPr lang="en-US" sz="700" b="1" i="0" dirty="0">
                <a:effectLst/>
                <a:latin typeface="PT Serif" panose="020A0603040505020204" pitchFamily="18" charset="0"/>
              </a:rPr>
              <a:t>49</a:t>
            </a:r>
            <a:r>
              <a:rPr lang="en-US" sz="700" b="0" i="0" dirty="0">
                <a:effectLst/>
                <a:latin typeface="PT Serif" panose="020A0603040505020204" pitchFamily="18" charset="0"/>
              </a:rPr>
              <a:t>, 3297-3314</a:t>
            </a:r>
            <a:endParaRPr lang="en-US" sz="700" dirty="0"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0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1F51-1C76-3542-7BE3-8E9C8776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>
                <a:solidFill>
                  <a:schemeClr val="bg1"/>
                </a:solidFill>
              </a:rPr>
              <a:t>Paired Omics </a:t>
            </a:r>
            <a:r>
              <a:rPr lang="en-US" sz="2800" b="1" dirty="0">
                <a:solidFill>
                  <a:schemeClr val="bg1"/>
                </a:solidFill>
              </a:rPr>
              <a:t>Data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72EC9-E943-6A70-DC4D-85BC55B8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9856-29CB-4854-8366-9CB25EED17F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828F7-DE31-4763-97A0-5E4713CB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9" y="1936846"/>
            <a:ext cx="5187963" cy="2003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F442F-5EC4-4425-B908-575DBB0A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7" y="2099983"/>
            <a:ext cx="1840006" cy="18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45498"/>
      </p:ext>
    </p:extLst>
  </p:cSld>
  <p:clrMapOvr>
    <a:masterClrMapping/>
  </p:clrMapOvr>
</p:sld>
</file>

<file path=ppt/theme/theme1.xml><?xml version="1.0" encoding="utf-8"?>
<a:theme xmlns:a="http://schemas.openxmlformats.org/drawingml/2006/main" name="Portia template">
  <a:themeElements>
    <a:clrScheme name="Custom 347">
      <a:dk1>
        <a:srgbClr val="000000"/>
      </a:dk1>
      <a:lt1>
        <a:srgbClr val="FFFFFF"/>
      </a:lt1>
      <a:dk2>
        <a:srgbClr val="000000"/>
      </a:dk2>
      <a:lt2>
        <a:srgbClr val="F3F3F3"/>
      </a:lt2>
      <a:accent1>
        <a:srgbClr val="434343"/>
      </a:accent1>
      <a:accent2>
        <a:srgbClr val="999999"/>
      </a:accent2>
      <a:accent3>
        <a:srgbClr val="CCCCCC"/>
      </a:accent3>
      <a:accent4>
        <a:srgbClr val="4D5F6D"/>
      </a:accent4>
      <a:accent5>
        <a:srgbClr val="7F98AC"/>
      </a:accent5>
      <a:accent6>
        <a:srgbClr val="BCCEDB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548</Words>
  <Application>Microsoft Office PowerPoint</Application>
  <PresentationFormat>On-screen Show (16:9)</PresentationFormat>
  <Paragraphs>80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Playfair Display</vt:lpstr>
      <vt:lpstr>PT Serif</vt:lpstr>
      <vt:lpstr>Portia template</vt:lpstr>
      <vt:lpstr>Session 8:   Outlook towards Integrative Omics Mining</vt:lpstr>
      <vt:lpstr>Genomics: Recap</vt:lpstr>
      <vt:lpstr>Metabolomics: Recap</vt:lpstr>
      <vt:lpstr>PowerPoint Presentation</vt:lpstr>
      <vt:lpstr>Goals and Opportunities for Integrated -Omics</vt:lpstr>
      <vt:lpstr>Integrated -Omics Workflow</vt:lpstr>
      <vt:lpstr>Correlation-based scoring methods</vt:lpstr>
      <vt:lpstr>Feature-based scoring methods</vt:lpstr>
      <vt:lpstr>The Paired Omics Data Platform</vt:lpstr>
      <vt:lpstr>Challenges of Integrated -Omics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1:   an Introduction to –omics data analysis</dc:title>
  <dc:creator>Lindsay Caesar</dc:creator>
  <cp:lastModifiedBy>Caesar, Lindsay Kate - caesarlk</cp:lastModifiedBy>
  <cp:revision>67</cp:revision>
  <dcterms:modified xsi:type="dcterms:W3CDTF">2023-04-04T12:55:20Z</dcterms:modified>
</cp:coreProperties>
</file>