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4" r:id="rId1"/>
  </p:sldMasterIdLst>
  <p:notesMasterIdLst>
    <p:notesMasterId r:id="rId49"/>
  </p:notesMasterIdLst>
  <p:handoutMasterIdLst>
    <p:handoutMasterId r:id="rId50"/>
  </p:handoutMasterIdLst>
  <p:sldIdLst>
    <p:sldId id="2481" r:id="rId2"/>
    <p:sldId id="2482" r:id="rId3"/>
    <p:sldId id="2494" r:id="rId4"/>
    <p:sldId id="2495" r:id="rId5"/>
    <p:sldId id="2540" r:id="rId6"/>
    <p:sldId id="2490" r:id="rId7"/>
    <p:sldId id="2491" r:id="rId8"/>
    <p:sldId id="2541" r:id="rId9"/>
    <p:sldId id="2543" r:id="rId10"/>
    <p:sldId id="2545" r:id="rId11"/>
    <p:sldId id="2546" r:id="rId12"/>
    <p:sldId id="2547" r:id="rId13"/>
    <p:sldId id="2548" r:id="rId14"/>
    <p:sldId id="2549" r:id="rId15"/>
    <p:sldId id="2551" r:id="rId16"/>
    <p:sldId id="2553" r:id="rId17"/>
    <p:sldId id="2556" r:id="rId18"/>
    <p:sldId id="2558" r:id="rId19"/>
    <p:sldId id="2559" r:id="rId20"/>
    <p:sldId id="2560" r:id="rId21"/>
    <p:sldId id="2557" r:id="rId22"/>
    <p:sldId id="2561" r:id="rId23"/>
    <p:sldId id="2563" r:id="rId24"/>
    <p:sldId id="2568" r:id="rId25"/>
    <p:sldId id="2566" r:id="rId26"/>
    <p:sldId id="2567" r:id="rId27"/>
    <p:sldId id="2570" r:id="rId28"/>
    <p:sldId id="2573" r:id="rId29"/>
    <p:sldId id="2574" r:id="rId30"/>
    <p:sldId id="2575" r:id="rId31"/>
    <p:sldId id="2569" r:id="rId32"/>
    <p:sldId id="2577" r:id="rId33"/>
    <p:sldId id="2579" r:id="rId34"/>
    <p:sldId id="2581" r:id="rId35"/>
    <p:sldId id="2586" r:id="rId36"/>
    <p:sldId id="2587" r:id="rId37"/>
    <p:sldId id="2582" r:id="rId38"/>
    <p:sldId id="2590" r:id="rId39"/>
    <p:sldId id="2594" r:id="rId40"/>
    <p:sldId id="2596" r:id="rId41"/>
    <p:sldId id="2597" r:id="rId42"/>
    <p:sldId id="2598" r:id="rId43"/>
    <p:sldId id="2599" r:id="rId44"/>
    <p:sldId id="2601" r:id="rId45"/>
    <p:sldId id="2603" r:id="rId46"/>
    <p:sldId id="2571" r:id="rId47"/>
    <p:sldId id="2572" r:id="rId48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14391" userDrawn="1">
          <p15:clr>
            <a:srgbClr val="A4A3A4"/>
          </p15:clr>
        </p15:guide>
        <p15:guide id="9" pos="958" userDrawn="1">
          <p15:clr>
            <a:srgbClr val="A4A3A4"/>
          </p15:clr>
        </p15:guide>
        <p15:guide id="10" orient="horz" pos="480" userDrawn="1">
          <p15:clr>
            <a:srgbClr val="A4A3A4"/>
          </p15:clr>
        </p15:guide>
        <p15:guide id="11" orient="horz" pos="81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2B2E35"/>
    <a:srgbClr val="00C5CF"/>
    <a:srgbClr val="71DEB0"/>
    <a:srgbClr val="35D6AA"/>
    <a:srgbClr val="03CFD9"/>
    <a:srgbClr val="00DDE8"/>
    <a:srgbClr val="9C4392"/>
    <a:srgbClr val="F8B600"/>
    <a:srgbClr val="009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27" autoAdjust="0"/>
    <p:restoredTop sz="93785" autoAdjust="0"/>
  </p:normalViewPr>
  <p:slideViewPr>
    <p:cSldViewPr snapToGrid="0" snapToObjects="1">
      <p:cViewPr varScale="1">
        <p:scale>
          <a:sx n="55" d="100"/>
          <a:sy n="55" d="100"/>
        </p:scale>
        <p:origin x="678" y="126"/>
      </p:cViewPr>
      <p:guideLst>
        <p:guide pos="14391"/>
        <p:guide pos="958"/>
        <p:guide orient="horz" pos="480"/>
        <p:guide orient="horz" pos="8176"/>
      </p:guideLst>
    </p:cSldViewPr>
  </p:slideViewPr>
  <p:outlineViewPr>
    <p:cViewPr>
      <p:scale>
        <a:sx n="33" d="100"/>
        <a:sy n="33" d="100"/>
      </p:scale>
      <p:origin x="0" y="-5117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5FB97C-0F94-4A95-956D-25A7AE2486B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D06B94-124F-4C15-BE1B-0803FED2E9A5}">
      <dgm:prSet phldrT="[Texto]"/>
      <dgm:spPr/>
      <dgm:t>
        <a:bodyPr/>
        <a:lstStyle/>
        <a:p>
          <a:r>
            <a:rPr lang="es-ES" dirty="0" err="1" smtClean="0">
              <a:latin typeface="Roboto Light" panose="02000000000000000000"/>
            </a:rPr>
            <a:t>Zotero</a:t>
          </a:r>
          <a:endParaRPr lang="es-ES" dirty="0">
            <a:latin typeface="Roboto Light" panose="02000000000000000000"/>
          </a:endParaRPr>
        </a:p>
      </dgm:t>
    </dgm:pt>
    <dgm:pt modelId="{E53CAF2E-A8B6-4D2E-8AE7-1A8463258AF7}" type="parTrans" cxnId="{847CF2A4-DEB4-445E-818A-9A78C1223429}">
      <dgm:prSet/>
      <dgm:spPr/>
      <dgm:t>
        <a:bodyPr/>
        <a:lstStyle/>
        <a:p>
          <a:endParaRPr lang="es-ES">
            <a:latin typeface="Roboto Light" panose="02000000000000000000"/>
          </a:endParaRPr>
        </a:p>
      </dgm:t>
    </dgm:pt>
    <dgm:pt modelId="{7708760B-9F3B-46A7-932A-928A76C8AAF6}" type="sibTrans" cxnId="{847CF2A4-DEB4-445E-818A-9A78C1223429}">
      <dgm:prSet/>
      <dgm:spPr/>
      <dgm:t>
        <a:bodyPr/>
        <a:lstStyle/>
        <a:p>
          <a:endParaRPr lang="es-ES">
            <a:latin typeface="Roboto Light" panose="02000000000000000000"/>
          </a:endParaRPr>
        </a:p>
      </dgm:t>
    </dgm:pt>
    <dgm:pt modelId="{98BE415E-4176-4C68-8A85-82F292286223}">
      <dgm:prSet phldrT="[Texto]"/>
      <dgm:spPr/>
      <dgm:t>
        <a:bodyPr/>
        <a:lstStyle/>
        <a:p>
          <a:r>
            <a:rPr lang="es-ES" dirty="0" err="1" smtClean="0">
              <a:latin typeface="Roboto Light" panose="02000000000000000000"/>
            </a:rPr>
            <a:t>Mendeley</a:t>
          </a:r>
          <a:endParaRPr lang="es-ES" dirty="0">
            <a:latin typeface="Roboto Light" panose="02000000000000000000"/>
          </a:endParaRPr>
        </a:p>
      </dgm:t>
    </dgm:pt>
    <dgm:pt modelId="{FADAF6A8-C98A-4BA7-BAB0-D19AAD753739}" type="parTrans" cxnId="{A3DF827E-2D8D-4555-8164-DCB0172E1184}">
      <dgm:prSet/>
      <dgm:spPr/>
      <dgm:t>
        <a:bodyPr/>
        <a:lstStyle/>
        <a:p>
          <a:endParaRPr lang="es-ES">
            <a:latin typeface="Roboto Light" panose="02000000000000000000"/>
          </a:endParaRPr>
        </a:p>
      </dgm:t>
    </dgm:pt>
    <dgm:pt modelId="{D7415CC8-3E89-42D0-AFA5-CEE18ADE3000}" type="sibTrans" cxnId="{A3DF827E-2D8D-4555-8164-DCB0172E1184}">
      <dgm:prSet/>
      <dgm:spPr/>
      <dgm:t>
        <a:bodyPr/>
        <a:lstStyle/>
        <a:p>
          <a:endParaRPr lang="es-ES">
            <a:latin typeface="Roboto Light" panose="02000000000000000000"/>
          </a:endParaRPr>
        </a:p>
      </dgm:t>
    </dgm:pt>
    <dgm:pt modelId="{6C4B796A-5A25-45B2-907A-5AA65AD9B365}">
      <dgm:prSet phldrT="[Texto]"/>
      <dgm:spPr/>
      <dgm:t>
        <a:bodyPr/>
        <a:lstStyle/>
        <a:p>
          <a:r>
            <a:rPr lang="es-ES" dirty="0" err="1" smtClean="0">
              <a:latin typeface="Roboto Light" panose="02000000000000000000"/>
            </a:rPr>
            <a:t>Endnote</a:t>
          </a:r>
          <a:endParaRPr lang="es-ES" dirty="0">
            <a:latin typeface="Roboto Light" panose="02000000000000000000"/>
          </a:endParaRPr>
        </a:p>
      </dgm:t>
    </dgm:pt>
    <dgm:pt modelId="{85E474A7-E46C-4235-8A82-478ADC0CF1B9}" type="parTrans" cxnId="{2F4607EE-E79E-4F0F-B332-056A2ABD4636}">
      <dgm:prSet/>
      <dgm:spPr/>
      <dgm:t>
        <a:bodyPr/>
        <a:lstStyle/>
        <a:p>
          <a:endParaRPr lang="es-ES">
            <a:latin typeface="Roboto Light" panose="02000000000000000000"/>
          </a:endParaRPr>
        </a:p>
      </dgm:t>
    </dgm:pt>
    <dgm:pt modelId="{4D9891D0-8AE9-4727-9704-B5B75AD04560}" type="sibTrans" cxnId="{2F4607EE-E79E-4F0F-B332-056A2ABD4636}">
      <dgm:prSet/>
      <dgm:spPr/>
      <dgm:t>
        <a:bodyPr/>
        <a:lstStyle/>
        <a:p>
          <a:endParaRPr lang="es-ES">
            <a:latin typeface="Roboto Light" panose="02000000000000000000"/>
          </a:endParaRPr>
        </a:p>
      </dgm:t>
    </dgm:pt>
    <dgm:pt modelId="{59071F1F-D585-462C-9414-BC76705BED30}">
      <dgm:prSet phldrT="[Texto]"/>
      <dgm:spPr/>
      <dgm:t>
        <a:bodyPr/>
        <a:lstStyle/>
        <a:p>
          <a:r>
            <a:rPr lang="es-ES" dirty="0" err="1" smtClean="0">
              <a:latin typeface="Roboto Light" panose="02000000000000000000"/>
            </a:rPr>
            <a:t>Refworks</a:t>
          </a:r>
          <a:endParaRPr lang="es-ES" dirty="0">
            <a:latin typeface="Roboto Light" panose="02000000000000000000"/>
          </a:endParaRPr>
        </a:p>
      </dgm:t>
    </dgm:pt>
    <dgm:pt modelId="{02729698-DC0F-4D18-8F03-5D10DCE9C73F}" type="parTrans" cxnId="{77AE7325-A2D1-47AC-B3F3-7409CA22B19A}">
      <dgm:prSet/>
      <dgm:spPr/>
      <dgm:t>
        <a:bodyPr/>
        <a:lstStyle/>
        <a:p>
          <a:endParaRPr lang="es-ES">
            <a:latin typeface="Roboto Light" panose="02000000000000000000"/>
          </a:endParaRPr>
        </a:p>
      </dgm:t>
    </dgm:pt>
    <dgm:pt modelId="{8645290A-D2AC-49B4-A6A1-FAB6A6257081}" type="sibTrans" cxnId="{77AE7325-A2D1-47AC-B3F3-7409CA22B19A}">
      <dgm:prSet/>
      <dgm:spPr/>
      <dgm:t>
        <a:bodyPr/>
        <a:lstStyle/>
        <a:p>
          <a:endParaRPr lang="es-ES">
            <a:latin typeface="Roboto Light" panose="02000000000000000000"/>
          </a:endParaRPr>
        </a:p>
      </dgm:t>
    </dgm:pt>
    <dgm:pt modelId="{F185502E-D198-45E4-B094-16C13589D759}">
      <dgm:prSet phldrT="[Texto]"/>
      <dgm:spPr/>
      <dgm:t>
        <a:bodyPr/>
        <a:lstStyle/>
        <a:p>
          <a:r>
            <a:rPr lang="es-ES" dirty="0" err="1" smtClean="0">
              <a:latin typeface="Roboto Light" panose="02000000000000000000"/>
            </a:rPr>
            <a:t>CiteULike</a:t>
          </a:r>
          <a:endParaRPr lang="es-ES" dirty="0">
            <a:latin typeface="Roboto Light" panose="02000000000000000000"/>
          </a:endParaRPr>
        </a:p>
      </dgm:t>
    </dgm:pt>
    <dgm:pt modelId="{78A4752A-A176-485B-BEA1-CCE0036939FD}" type="parTrans" cxnId="{D17FB660-CB64-4988-9A61-98212EB4B7D1}">
      <dgm:prSet/>
      <dgm:spPr/>
      <dgm:t>
        <a:bodyPr/>
        <a:lstStyle/>
        <a:p>
          <a:endParaRPr lang="es-ES">
            <a:latin typeface="Roboto Light" panose="02000000000000000000"/>
          </a:endParaRPr>
        </a:p>
      </dgm:t>
    </dgm:pt>
    <dgm:pt modelId="{2AA389D3-5B89-438E-B4E1-26CB2064AF6B}" type="sibTrans" cxnId="{D17FB660-CB64-4988-9A61-98212EB4B7D1}">
      <dgm:prSet/>
      <dgm:spPr/>
      <dgm:t>
        <a:bodyPr/>
        <a:lstStyle/>
        <a:p>
          <a:endParaRPr lang="es-ES">
            <a:latin typeface="Roboto Light" panose="02000000000000000000"/>
          </a:endParaRPr>
        </a:p>
      </dgm:t>
    </dgm:pt>
    <dgm:pt modelId="{8EDACD78-99BD-4116-8EC3-B88FBEB76EC0}">
      <dgm:prSet phldrT="[Texto]"/>
      <dgm:spPr/>
      <dgm:t>
        <a:bodyPr/>
        <a:lstStyle/>
        <a:p>
          <a:r>
            <a:rPr lang="es-ES" dirty="0" err="1" smtClean="0">
              <a:latin typeface="Roboto Light" panose="02000000000000000000"/>
            </a:rPr>
            <a:t>Bibtex</a:t>
          </a:r>
          <a:endParaRPr lang="es-ES" dirty="0">
            <a:latin typeface="Roboto Light" panose="02000000000000000000"/>
          </a:endParaRPr>
        </a:p>
      </dgm:t>
    </dgm:pt>
    <dgm:pt modelId="{1D2B9883-5E02-441E-AFE3-E35A644D1DEF}" type="parTrans" cxnId="{3BA7DF71-A0ED-43F3-8357-C3E3097E39B9}">
      <dgm:prSet/>
      <dgm:spPr/>
      <dgm:t>
        <a:bodyPr/>
        <a:lstStyle/>
        <a:p>
          <a:endParaRPr lang="es-ES">
            <a:latin typeface="Roboto Light" panose="02000000000000000000"/>
          </a:endParaRPr>
        </a:p>
      </dgm:t>
    </dgm:pt>
    <dgm:pt modelId="{77CDC557-1C4F-49E7-BD44-9FF42674D786}" type="sibTrans" cxnId="{3BA7DF71-A0ED-43F3-8357-C3E3097E39B9}">
      <dgm:prSet/>
      <dgm:spPr/>
      <dgm:t>
        <a:bodyPr/>
        <a:lstStyle/>
        <a:p>
          <a:endParaRPr lang="es-ES">
            <a:latin typeface="Roboto Light" panose="02000000000000000000"/>
          </a:endParaRPr>
        </a:p>
      </dgm:t>
    </dgm:pt>
    <dgm:pt modelId="{4D9E6B20-9E00-481A-8F54-A9F9B467E63E}">
      <dgm:prSet phldrT="[Texto]"/>
      <dgm:spPr/>
      <dgm:t>
        <a:bodyPr/>
        <a:lstStyle/>
        <a:p>
          <a:r>
            <a:rPr lang="es-ES" dirty="0" smtClean="0">
              <a:latin typeface="Roboto Light" panose="02000000000000000000"/>
            </a:rPr>
            <a:t>Otros</a:t>
          </a:r>
          <a:endParaRPr lang="es-ES" dirty="0">
            <a:latin typeface="Roboto Light" panose="02000000000000000000"/>
          </a:endParaRPr>
        </a:p>
      </dgm:t>
    </dgm:pt>
    <dgm:pt modelId="{B9BCC6D2-AF4E-43EF-9900-B3A29ADB678F}" type="parTrans" cxnId="{1CF10BC1-B6C0-4A21-B752-65173F429D47}">
      <dgm:prSet/>
      <dgm:spPr/>
      <dgm:t>
        <a:bodyPr/>
        <a:lstStyle/>
        <a:p>
          <a:endParaRPr lang="es-ES">
            <a:latin typeface="Roboto Light" panose="02000000000000000000"/>
          </a:endParaRPr>
        </a:p>
      </dgm:t>
    </dgm:pt>
    <dgm:pt modelId="{121244D8-457B-4F32-9255-3E65ACFA68F7}" type="sibTrans" cxnId="{1CF10BC1-B6C0-4A21-B752-65173F429D47}">
      <dgm:prSet/>
      <dgm:spPr/>
      <dgm:t>
        <a:bodyPr/>
        <a:lstStyle/>
        <a:p>
          <a:endParaRPr lang="es-ES">
            <a:latin typeface="Roboto Light" panose="02000000000000000000"/>
          </a:endParaRPr>
        </a:p>
      </dgm:t>
    </dgm:pt>
    <dgm:pt modelId="{68D1A222-AA48-42F5-AD9B-50084E8D18C7}" type="pres">
      <dgm:prSet presAssocID="{A95FB97C-0F94-4A95-956D-25A7AE2486B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6739842D-91FD-475B-86CD-6D5D87392736}" type="pres">
      <dgm:prSet presAssocID="{A95FB97C-0F94-4A95-956D-25A7AE2486B7}" presName="Name1" presStyleCnt="0"/>
      <dgm:spPr/>
    </dgm:pt>
    <dgm:pt modelId="{69E9F77D-A727-45F9-AEDB-FF20D556C877}" type="pres">
      <dgm:prSet presAssocID="{A95FB97C-0F94-4A95-956D-25A7AE2486B7}" presName="cycle" presStyleCnt="0"/>
      <dgm:spPr/>
    </dgm:pt>
    <dgm:pt modelId="{7826739C-8D9D-445D-928D-E26A0DABF6E8}" type="pres">
      <dgm:prSet presAssocID="{A95FB97C-0F94-4A95-956D-25A7AE2486B7}" presName="srcNode" presStyleLbl="node1" presStyleIdx="0" presStyleCnt="7"/>
      <dgm:spPr/>
    </dgm:pt>
    <dgm:pt modelId="{4CD63FAC-6F58-470E-81B3-73A40D3CB679}" type="pres">
      <dgm:prSet presAssocID="{A95FB97C-0F94-4A95-956D-25A7AE2486B7}" presName="conn" presStyleLbl="parChTrans1D2" presStyleIdx="0" presStyleCnt="1"/>
      <dgm:spPr/>
      <dgm:t>
        <a:bodyPr/>
        <a:lstStyle/>
        <a:p>
          <a:endParaRPr lang="es-ES"/>
        </a:p>
      </dgm:t>
    </dgm:pt>
    <dgm:pt modelId="{DC676001-4AF8-46C2-A315-E257921DB9E2}" type="pres">
      <dgm:prSet presAssocID="{A95FB97C-0F94-4A95-956D-25A7AE2486B7}" presName="extraNode" presStyleLbl="node1" presStyleIdx="0" presStyleCnt="7"/>
      <dgm:spPr/>
    </dgm:pt>
    <dgm:pt modelId="{ED06A864-6EF0-4F25-83A5-09827E4286C0}" type="pres">
      <dgm:prSet presAssocID="{A95FB97C-0F94-4A95-956D-25A7AE2486B7}" presName="dstNode" presStyleLbl="node1" presStyleIdx="0" presStyleCnt="7"/>
      <dgm:spPr/>
    </dgm:pt>
    <dgm:pt modelId="{D5B3B073-0171-47BC-BE13-2CB0ECFE9B21}" type="pres">
      <dgm:prSet presAssocID="{CBD06B94-124F-4C15-BE1B-0803FED2E9A5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F30ECB-76E3-4EDF-8626-B69BF6A3AAF9}" type="pres">
      <dgm:prSet presAssocID="{CBD06B94-124F-4C15-BE1B-0803FED2E9A5}" presName="accent_1" presStyleCnt="0"/>
      <dgm:spPr/>
    </dgm:pt>
    <dgm:pt modelId="{DE4798BE-9F26-4E9E-BFA5-C46EB4EE318B}" type="pres">
      <dgm:prSet presAssocID="{CBD06B94-124F-4C15-BE1B-0803FED2E9A5}" presName="accentRepeatNode" presStyleLbl="solidFgAcc1" presStyleIdx="0" presStyleCnt="7"/>
      <dgm:spPr/>
    </dgm:pt>
    <dgm:pt modelId="{25E1B61E-93B1-41A2-ADE4-CB6011FA840E}" type="pres">
      <dgm:prSet presAssocID="{98BE415E-4176-4C68-8A85-82F292286223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A03110-936F-402E-B262-D0B1F6DE164D}" type="pres">
      <dgm:prSet presAssocID="{98BE415E-4176-4C68-8A85-82F292286223}" presName="accent_2" presStyleCnt="0"/>
      <dgm:spPr/>
    </dgm:pt>
    <dgm:pt modelId="{26647070-D06F-40BA-87A5-A634F915C0D1}" type="pres">
      <dgm:prSet presAssocID="{98BE415E-4176-4C68-8A85-82F292286223}" presName="accentRepeatNode" presStyleLbl="solidFgAcc1" presStyleIdx="1" presStyleCnt="7"/>
      <dgm:spPr/>
    </dgm:pt>
    <dgm:pt modelId="{949B6F86-3A82-4C04-A54B-5BFC0CE05816}" type="pres">
      <dgm:prSet presAssocID="{6C4B796A-5A25-45B2-907A-5AA65AD9B365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F8A439-E6D0-427B-A5ED-AA943B46712C}" type="pres">
      <dgm:prSet presAssocID="{6C4B796A-5A25-45B2-907A-5AA65AD9B365}" presName="accent_3" presStyleCnt="0"/>
      <dgm:spPr/>
    </dgm:pt>
    <dgm:pt modelId="{377211A3-87B4-47FB-9791-C0C55863214D}" type="pres">
      <dgm:prSet presAssocID="{6C4B796A-5A25-45B2-907A-5AA65AD9B365}" presName="accentRepeatNode" presStyleLbl="solidFgAcc1" presStyleIdx="2" presStyleCnt="7"/>
      <dgm:spPr/>
    </dgm:pt>
    <dgm:pt modelId="{47576FFB-CB9E-4CA1-9808-5278DB1DEC6B}" type="pres">
      <dgm:prSet presAssocID="{59071F1F-D585-462C-9414-BC76705BED30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00FAF6-8CE9-4F6E-9DF2-7B4B5B80A78D}" type="pres">
      <dgm:prSet presAssocID="{59071F1F-D585-462C-9414-BC76705BED30}" presName="accent_4" presStyleCnt="0"/>
      <dgm:spPr/>
    </dgm:pt>
    <dgm:pt modelId="{0162DE6B-0D68-47C0-AC0F-05A4787CA20C}" type="pres">
      <dgm:prSet presAssocID="{59071F1F-D585-462C-9414-BC76705BED30}" presName="accentRepeatNode" presStyleLbl="solidFgAcc1" presStyleIdx="3" presStyleCnt="7"/>
      <dgm:spPr/>
    </dgm:pt>
    <dgm:pt modelId="{3CAA1FE5-E9A6-4C1A-AF55-6190DDEC41D6}" type="pres">
      <dgm:prSet presAssocID="{8EDACD78-99BD-4116-8EC3-B88FBEB76EC0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E2E654-C045-4ED5-9257-D279BEA1C6DB}" type="pres">
      <dgm:prSet presAssocID="{8EDACD78-99BD-4116-8EC3-B88FBEB76EC0}" presName="accent_5" presStyleCnt="0"/>
      <dgm:spPr/>
    </dgm:pt>
    <dgm:pt modelId="{70C9CD87-A034-4656-90A5-BD72BB510067}" type="pres">
      <dgm:prSet presAssocID="{8EDACD78-99BD-4116-8EC3-B88FBEB76EC0}" presName="accentRepeatNode" presStyleLbl="solidFgAcc1" presStyleIdx="4" presStyleCnt="7"/>
      <dgm:spPr/>
    </dgm:pt>
    <dgm:pt modelId="{6BD2ED35-5B73-40D5-B777-D59E7C5697BD}" type="pres">
      <dgm:prSet presAssocID="{F185502E-D198-45E4-B094-16C13589D759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718199-7116-45C0-B1A5-4274224D9A5A}" type="pres">
      <dgm:prSet presAssocID="{F185502E-D198-45E4-B094-16C13589D759}" presName="accent_6" presStyleCnt="0"/>
      <dgm:spPr/>
    </dgm:pt>
    <dgm:pt modelId="{AC308068-DEBD-4CD4-8144-45112869E756}" type="pres">
      <dgm:prSet presAssocID="{F185502E-D198-45E4-B094-16C13589D759}" presName="accentRepeatNode" presStyleLbl="solidFgAcc1" presStyleIdx="5" presStyleCnt="7"/>
      <dgm:spPr/>
    </dgm:pt>
    <dgm:pt modelId="{1F329498-85E7-4F86-BF3F-DE5D9418BB67}" type="pres">
      <dgm:prSet presAssocID="{4D9E6B20-9E00-481A-8F54-A9F9B467E63E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AED89A-FE20-4EA6-AD56-50EC0F8F0282}" type="pres">
      <dgm:prSet presAssocID="{4D9E6B20-9E00-481A-8F54-A9F9B467E63E}" presName="accent_7" presStyleCnt="0"/>
      <dgm:spPr/>
    </dgm:pt>
    <dgm:pt modelId="{175B6F68-89B7-4CB9-BFCE-BDA58CDCF322}" type="pres">
      <dgm:prSet presAssocID="{4D9E6B20-9E00-481A-8F54-A9F9B467E63E}" presName="accentRepeatNode" presStyleLbl="solidFgAcc1" presStyleIdx="6" presStyleCnt="7"/>
      <dgm:spPr/>
    </dgm:pt>
  </dgm:ptLst>
  <dgm:cxnLst>
    <dgm:cxn modelId="{8A01A25D-5782-4410-9316-D1330EE1A568}" type="presOf" srcId="{6C4B796A-5A25-45B2-907A-5AA65AD9B365}" destId="{949B6F86-3A82-4C04-A54B-5BFC0CE05816}" srcOrd="0" destOrd="0" presId="urn:microsoft.com/office/officeart/2008/layout/VerticalCurvedList"/>
    <dgm:cxn modelId="{4A324339-9CBE-40E8-B30D-B8FDAA601638}" type="presOf" srcId="{4D9E6B20-9E00-481A-8F54-A9F9B467E63E}" destId="{1F329498-85E7-4F86-BF3F-DE5D9418BB67}" srcOrd="0" destOrd="0" presId="urn:microsoft.com/office/officeart/2008/layout/VerticalCurvedList"/>
    <dgm:cxn modelId="{167372D0-7E89-4F5A-ABA8-E37DD37D9815}" type="presOf" srcId="{59071F1F-D585-462C-9414-BC76705BED30}" destId="{47576FFB-CB9E-4CA1-9808-5278DB1DEC6B}" srcOrd="0" destOrd="0" presId="urn:microsoft.com/office/officeart/2008/layout/VerticalCurvedList"/>
    <dgm:cxn modelId="{1CF10BC1-B6C0-4A21-B752-65173F429D47}" srcId="{A95FB97C-0F94-4A95-956D-25A7AE2486B7}" destId="{4D9E6B20-9E00-481A-8F54-A9F9B467E63E}" srcOrd="6" destOrd="0" parTransId="{B9BCC6D2-AF4E-43EF-9900-B3A29ADB678F}" sibTransId="{121244D8-457B-4F32-9255-3E65ACFA68F7}"/>
    <dgm:cxn modelId="{A3DF827E-2D8D-4555-8164-DCB0172E1184}" srcId="{A95FB97C-0F94-4A95-956D-25A7AE2486B7}" destId="{98BE415E-4176-4C68-8A85-82F292286223}" srcOrd="1" destOrd="0" parTransId="{FADAF6A8-C98A-4BA7-BAB0-D19AAD753739}" sibTransId="{D7415CC8-3E89-42D0-AFA5-CEE18ADE3000}"/>
    <dgm:cxn modelId="{68AEDFD6-0455-47A3-ABDA-BC89B2D062FE}" type="presOf" srcId="{7708760B-9F3B-46A7-932A-928A76C8AAF6}" destId="{4CD63FAC-6F58-470E-81B3-73A40D3CB679}" srcOrd="0" destOrd="0" presId="urn:microsoft.com/office/officeart/2008/layout/VerticalCurvedList"/>
    <dgm:cxn modelId="{E089C213-0B76-4F2B-A171-541032077443}" type="presOf" srcId="{F185502E-D198-45E4-B094-16C13589D759}" destId="{6BD2ED35-5B73-40D5-B777-D59E7C5697BD}" srcOrd="0" destOrd="0" presId="urn:microsoft.com/office/officeart/2008/layout/VerticalCurvedList"/>
    <dgm:cxn modelId="{614C56C1-54FF-4409-873B-8BDF8ED424FD}" type="presOf" srcId="{A95FB97C-0F94-4A95-956D-25A7AE2486B7}" destId="{68D1A222-AA48-42F5-AD9B-50084E8D18C7}" srcOrd="0" destOrd="0" presId="urn:microsoft.com/office/officeart/2008/layout/VerticalCurvedList"/>
    <dgm:cxn modelId="{847CF2A4-DEB4-445E-818A-9A78C1223429}" srcId="{A95FB97C-0F94-4A95-956D-25A7AE2486B7}" destId="{CBD06B94-124F-4C15-BE1B-0803FED2E9A5}" srcOrd="0" destOrd="0" parTransId="{E53CAF2E-A8B6-4D2E-8AE7-1A8463258AF7}" sibTransId="{7708760B-9F3B-46A7-932A-928A76C8AAF6}"/>
    <dgm:cxn modelId="{77AE7325-A2D1-47AC-B3F3-7409CA22B19A}" srcId="{A95FB97C-0F94-4A95-956D-25A7AE2486B7}" destId="{59071F1F-D585-462C-9414-BC76705BED30}" srcOrd="3" destOrd="0" parTransId="{02729698-DC0F-4D18-8F03-5D10DCE9C73F}" sibTransId="{8645290A-D2AC-49B4-A6A1-FAB6A6257081}"/>
    <dgm:cxn modelId="{D17FB660-CB64-4988-9A61-98212EB4B7D1}" srcId="{A95FB97C-0F94-4A95-956D-25A7AE2486B7}" destId="{F185502E-D198-45E4-B094-16C13589D759}" srcOrd="5" destOrd="0" parTransId="{78A4752A-A176-485B-BEA1-CCE0036939FD}" sibTransId="{2AA389D3-5B89-438E-B4E1-26CB2064AF6B}"/>
    <dgm:cxn modelId="{3BA7DF71-A0ED-43F3-8357-C3E3097E39B9}" srcId="{A95FB97C-0F94-4A95-956D-25A7AE2486B7}" destId="{8EDACD78-99BD-4116-8EC3-B88FBEB76EC0}" srcOrd="4" destOrd="0" parTransId="{1D2B9883-5E02-441E-AFE3-E35A644D1DEF}" sibTransId="{77CDC557-1C4F-49E7-BD44-9FF42674D786}"/>
    <dgm:cxn modelId="{B9A4D3FE-9C43-4510-AFBE-D9AA7B92336D}" type="presOf" srcId="{CBD06B94-124F-4C15-BE1B-0803FED2E9A5}" destId="{D5B3B073-0171-47BC-BE13-2CB0ECFE9B21}" srcOrd="0" destOrd="0" presId="urn:microsoft.com/office/officeart/2008/layout/VerticalCurvedList"/>
    <dgm:cxn modelId="{74D0A67E-BD43-4704-9268-5BE2E7A9FE54}" type="presOf" srcId="{8EDACD78-99BD-4116-8EC3-B88FBEB76EC0}" destId="{3CAA1FE5-E9A6-4C1A-AF55-6190DDEC41D6}" srcOrd="0" destOrd="0" presId="urn:microsoft.com/office/officeart/2008/layout/VerticalCurvedList"/>
    <dgm:cxn modelId="{2F4607EE-E79E-4F0F-B332-056A2ABD4636}" srcId="{A95FB97C-0F94-4A95-956D-25A7AE2486B7}" destId="{6C4B796A-5A25-45B2-907A-5AA65AD9B365}" srcOrd="2" destOrd="0" parTransId="{85E474A7-E46C-4235-8A82-478ADC0CF1B9}" sibTransId="{4D9891D0-8AE9-4727-9704-B5B75AD04560}"/>
    <dgm:cxn modelId="{DF09E7E7-A778-4F95-8EDB-25929B0E06A1}" type="presOf" srcId="{98BE415E-4176-4C68-8A85-82F292286223}" destId="{25E1B61E-93B1-41A2-ADE4-CB6011FA840E}" srcOrd="0" destOrd="0" presId="urn:microsoft.com/office/officeart/2008/layout/VerticalCurvedList"/>
    <dgm:cxn modelId="{3D9B890E-2B2F-40AE-A911-DC10BAEE7CF5}" type="presParOf" srcId="{68D1A222-AA48-42F5-AD9B-50084E8D18C7}" destId="{6739842D-91FD-475B-86CD-6D5D87392736}" srcOrd="0" destOrd="0" presId="urn:microsoft.com/office/officeart/2008/layout/VerticalCurvedList"/>
    <dgm:cxn modelId="{586CE611-88B1-475D-9D85-A7E0A679530E}" type="presParOf" srcId="{6739842D-91FD-475B-86CD-6D5D87392736}" destId="{69E9F77D-A727-45F9-AEDB-FF20D556C877}" srcOrd="0" destOrd="0" presId="urn:microsoft.com/office/officeart/2008/layout/VerticalCurvedList"/>
    <dgm:cxn modelId="{7BFD05B4-CC47-481E-965E-D7A94797EC2F}" type="presParOf" srcId="{69E9F77D-A727-45F9-AEDB-FF20D556C877}" destId="{7826739C-8D9D-445D-928D-E26A0DABF6E8}" srcOrd="0" destOrd="0" presId="urn:microsoft.com/office/officeart/2008/layout/VerticalCurvedList"/>
    <dgm:cxn modelId="{1525F78A-E931-45A0-8827-1D7D8BFD1529}" type="presParOf" srcId="{69E9F77D-A727-45F9-AEDB-FF20D556C877}" destId="{4CD63FAC-6F58-470E-81B3-73A40D3CB679}" srcOrd="1" destOrd="0" presId="urn:microsoft.com/office/officeart/2008/layout/VerticalCurvedList"/>
    <dgm:cxn modelId="{AB419318-351E-4A2C-A6DF-6F4754E11514}" type="presParOf" srcId="{69E9F77D-A727-45F9-AEDB-FF20D556C877}" destId="{DC676001-4AF8-46C2-A315-E257921DB9E2}" srcOrd="2" destOrd="0" presId="urn:microsoft.com/office/officeart/2008/layout/VerticalCurvedList"/>
    <dgm:cxn modelId="{611B1632-6C76-4D79-8441-AED8A9D35F5C}" type="presParOf" srcId="{69E9F77D-A727-45F9-AEDB-FF20D556C877}" destId="{ED06A864-6EF0-4F25-83A5-09827E4286C0}" srcOrd="3" destOrd="0" presId="urn:microsoft.com/office/officeart/2008/layout/VerticalCurvedList"/>
    <dgm:cxn modelId="{62BA7871-60F9-4D4D-842B-21637C9F4409}" type="presParOf" srcId="{6739842D-91FD-475B-86CD-6D5D87392736}" destId="{D5B3B073-0171-47BC-BE13-2CB0ECFE9B21}" srcOrd="1" destOrd="0" presId="urn:microsoft.com/office/officeart/2008/layout/VerticalCurvedList"/>
    <dgm:cxn modelId="{89607678-ACB2-46C3-A08C-64F37516B1EA}" type="presParOf" srcId="{6739842D-91FD-475B-86CD-6D5D87392736}" destId="{8EF30ECB-76E3-4EDF-8626-B69BF6A3AAF9}" srcOrd="2" destOrd="0" presId="urn:microsoft.com/office/officeart/2008/layout/VerticalCurvedList"/>
    <dgm:cxn modelId="{97B4434A-1F02-4992-8A02-9A7D2FD87E5A}" type="presParOf" srcId="{8EF30ECB-76E3-4EDF-8626-B69BF6A3AAF9}" destId="{DE4798BE-9F26-4E9E-BFA5-C46EB4EE318B}" srcOrd="0" destOrd="0" presId="urn:microsoft.com/office/officeart/2008/layout/VerticalCurvedList"/>
    <dgm:cxn modelId="{42D3160D-35D6-4DBB-9E1C-2D6E70790DF2}" type="presParOf" srcId="{6739842D-91FD-475B-86CD-6D5D87392736}" destId="{25E1B61E-93B1-41A2-ADE4-CB6011FA840E}" srcOrd="3" destOrd="0" presId="urn:microsoft.com/office/officeart/2008/layout/VerticalCurvedList"/>
    <dgm:cxn modelId="{FF38A007-9AA7-4DD0-BE18-DFEBA919A263}" type="presParOf" srcId="{6739842D-91FD-475B-86CD-6D5D87392736}" destId="{8FA03110-936F-402E-B262-D0B1F6DE164D}" srcOrd="4" destOrd="0" presId="urn:microsoft.com/office/officeart/2008/layout/VerticalCurvedList"/>
    <dgm:cxn modelId="{5FF8C699-3165-4678-896D-46C3C5B237D9}" type="presParOf" srcId="{8FA03110-936F-402E-B262-D0B1F6DE164D}" destId="{26647070-D06F-40BA-87A5-A634F915C0D1}" srcOrd="0" destOrd="0" presId="urn:microsoft.com/office/officeart/2008/layout/VerticalCurvedList"/>
    <dgm:cxn modelId="{D0EA774D-19E6-4394-BD25-8C715891DCD4}" type="presParOf" srcId="{6739842D-91FD-475B-86CD-6D5D87392736}" destId="{949B6F86-3A82-4C04-A54B-5BFC0CE05816}" srcOrd="5" destOrd="0" presId="urn:microsoft.com/office/officeart/2008/layout/VerticalCurvedList"/>
    <dgm:cxn modelId="{277D0E00-B203-4E42-B0D6-50FE30991CDD}" type="presParOf" srcId="{6739842D-91FD-475B-86CD-6D5D87392736}" destId="{20F8A439-E6D0-427B-A5ED-AA943B46712C}" srcOrd="6" destOrd="0" presId="urn:microsoft.com/office/officeart/2008/layout/VerticalCurvedList"/>
    <dgm:cxn modelId="{4892934F-EDFD-4C19-9924-486A308B07BE}" type="presParOf" srcId="{20F8A439-E6D0-427B-A5ED-AA943B46712C}" destId="{377211A3-87B4-47FB-9791-C0C55863214D}" srcOrd="0" destOrd="0" presId="urn:microsoft.com/office/officeart/2008/layout/VerticalCurvedList"/>
    <dgm:cxn modelId="{0B05B913-C5DE-4D65-948D-99ADEAA6BB49}" type="presParOf" srcId="{6739842D-91FD-475B-86CD-6D5D87392736}" destId="{47576FFB-CB9E-4CA1-9808-5278DB1DEC6B}" srcOrd="7" destOrd="0" presId="urn:microsoft.com/office/officeart/2008/layout/VerticalCurvedList"/>
    <dgm:cxn modelId="{1F0F2FA8-270D-469B-A795-3AC7C8FE9BC2}" type="presParOf" srcId="{6739842D-91FD-475B-86CD-6D5D87392736}" destId="{8700FAF6-8CE9-4F6E-9DF2-7B4B5B80A78D}" srcOrd="8" destOrd="0" presId="urn:microsoft.com/office/officeart/2008/layout/VerticalCurvedList"/>
    <dgm:cxn modelId="{B8C31873-56D7-416F-9B99-54DE06B4BC3D}" type="presParOf" srcId="{8700FAF6-8CE9-4F6E-9DF2-7B4B5B80A78D}" destId="{0162DE6B-0D68-47C0-AC0F-05A4787CA20C}" srcOrd="0" destOrd="0" presId="urn:microsoft.com/office/officeart/2008/layout/VerticalCurvedList"/>
    <dgm:cxn modelId="{E999E670-4F07-4F4C-823D-D8B52F06F5EF}" type="presParOf" srcId="{6739842D-91FD-475B-86CD-6D5D87392736}" destId="{3CAA1FE5-E9A6-4C1A-AF55-6190DDEC41D6}" srcOrd="9" destOrd="0" presId="urn:microsoft.com/office/officeart/2008/layout/VerticalCurvedList"/>
    <dgm:cxn modelId="{6145D133-BAD2-4175-9D8A-3D8CBE61C152}" type="presParOf" srcId="{6739842D-91FD-475B-86CD-6D5D87392736}" destId="{F4E2E654-C045-4ED5-9257-D279BEA1C6DB}" srcOrd="10" destOrd="0" presId="urn:microsoft.com/office/officeart/2008/layout/VerticalCurvedList"/>
    <dgm:cxn modelId="{CE070E20-E24E-4771-A7D6-94293DC9B3CD}" type="presParOf" srcId="{F4E2E654-C045-4ED5-9257-D279BEA1C6DB}" destId="{70C9CD87-A034-4656-90A5-BD72BB510067}" srcOrd="0" destOrd="0" presId="urn:microsoft.com/office/officeart/2008/layout/VerticalCurvedList"/>
    <dgm:cxn modelId="{C37CBF81-EAD9-4C38-8D87-080749692318}" type="presParOf" srcId="{6739842D-91FD-475B-86CD-6D5D87392736}" destId="{6BD2ED35-5B73-40D5-B777-D59E7C5697BD}" srcOrd="11" destOrd="0" presId="urn:microsoft.com/office/officeart/2008/layout/VerticalCurvedList"/>
    <dgm:cxn modelId="{B8D70D05-50A8-4E89-B56A-7202888F7491}" type="presParOf" srcId="{6739842D-91FD-475B-86CD-6D5D87392736}" destId="{5A718199-7116-45C0-B1A5-4274224D9A5A}" srcOrd="12" destOrd="0" presId="urn:microsoft.com/office/officeart/2008/layout/VerticalCurvedList"/>
    <dgm:cxn modelId="{ED56E619-D9E2-4010-A889-8C61F52284D4}" type="presParOf" srcId="{5A718199-7116-45C0-B1A5-4274224D9A5A}" destId="{AC308068-DEBD-4CD4-8144-45112869E756}" srcOrd="0" destOrd="0" presId="urn:microsoft.com/office/officeart/2008/layout/VerticalCurvedList"/>
    <dgm:cxn modelId="{DC92CD0F-859D-4B77-8F99-D9DD61918AC7}" type="presParOf" srcId="{6739842D-91FD-475B-86CD-6D5D87392736}" destId="{1F329498-85E7-4F86-BF3F-DE5D9418BB67}" srcOrd="13" destOrd="0" presId="urn:microsoft.com/office/officeart/2008/layout/VerticalCurvedList"/>
    <dgm:cxn modelId="{CB7EF73E-EBD6-4BEC-A5C4-40006165A182}" type="presParOf" srcId="{6739842D-91FD-475B-86CD-6D5D87392736}" destId="{BFAED89A-FE20-4EA6-AD56-50EC0F8F0282}" srcOrd="14" destOrd="0" presId="urn:microsoft.com/office/officeart/2008/layout/VerticalCurvedList"/>
    <dgm:cxn modelId="{26D2446E-743A-4EA8-A684-5A841F92D8F6}" type="presParOf" srcId="{BFAED89A-FE20-4EA6-AD56-50EC0F8F0282}" destId="{175B6F68-89B7-4CB9-BFCE-BDA58CDCF32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63FAC-6F58-470E-81B3-73A40D3CB679}">
      <dsp:nvSpPr>
        <dsp:cNvPr id="0" name=""/>
        <dsp:cNvSpPr/>
      </dsp:nvSpPr>
      <dsp:spPr>
        <a:xfrm>
          <a:off x="-12236889" y="-1868935"/>
          <a:ext cx="14572382" cy="14572382"/>
        </a:xfrm>
        <a:prstGeom prst="blockArc">
          <a:avLst>
            <a:gd name="adj1" fmla="val 18900000"/>
            <a:gd name="adj2" fmla="val 2700000"/>
            <a:gd name="adj3" fmla="val 14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3B073-0171-47BC-BE13-2CB0ECFE9B21}">
      <dsp:nvSpPr>
        <dsp:cNvPr id="0" name=""/>
        <dsp:cNvSpPr/>
      </dsp:nvSpPr>
      <dsp:spPr>
        <a:xfrm>
          <a:off x="760040" y="492536"/>
          <a:ext cx="15347085" cy="9846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558" tIns="134620" rIns="134620" bIns="13462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300" kern="1200" dirty="0" err="1" smtClean="0">
              <a:latin typeface="Roboto Light" panose="02000000000000000000"/>
            </a:rPr>
            <a:t>Zotero</a:t>
          </a:r>
          <a:endParaRPr lang="es-ES" sz="5300" kern="1200" dirty="0">
            <a:latin typeface="Roboto Light" panose="02000000000000000000"/>
          </a:endParaRPr>
        </a:p>
      </dsp:txBody>
      <dsp:txXfrm>
        <a:off x="760040" y="492536"/>
        <a:ext cx="15347085" cy="984640"/>
      </dsp:txXfrm>
    </dsp:sp>
    <dsp:sp modelId="{DE4798BE-9F26-4E9E-BFA5-C46EB4EE318B}">
      <dsp:nvSpPr>
        <dsp:cNvPr id="0" name=""/>
        <dsp:cNvSpPr/>
      </dsp:nvSpPr>
      <dsp:spPr>
        <a:xfrm>
          <a:off x="144640" y="369456"/>
          <a:ext cx="1230800" cy="1230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E1B61E-93B1-41A2-ADE4-CB6011FA840E}">
      <dsp:nvSpPr>
        <dsp:cNvPr id="0" name=""/>
        <dsp:cNvSpPr/>
      </dsp:nvSpPr>
      <dsp:spPr>
        <a:xfrm>
          <a:off x="1651721" y="1970364"/>
          <a:ext cx="14455405" cy="9846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558" tIns="134620" rIns="134620" bIns="13462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300" kern="1200" dirty="0" err="1" smtClean="0">
              <a:latin typeface="Roboto Light" panose="02000000000000000000"/>
            </a:rPr>
            <a:t>Mendeley</a:t>
          </a:r>
          <a:endParaRPr lang="es-ES" sz="5300" kern="1200" dirty="0">
            <a:latin typeface="Roboto Light" panose="02000000000000000000"/>
          </a:endParaRPr>
        </a:p>
      </dsp:txBody>
      <dsp:txXfrm>
        <a:off x="1651721" y="1970364"/>
        <a:ext cx="14455405" cy="984640"/>
      </dsp:txXfrm>
    </dsp:sp>
    <dsp:sp modelId="{26647070-D06F-40BA-87A5-A634F915C0D1}">
      <dsp:nvSpPr>
        <dsp:cNvPr id="0" name=""/>
        <dsp:cNvSpPr/>
      </dsp:nvSpPr>
      <dsp:spPr>
        <a:xfrm>
          <a:off x="1036320" y="1847284"/>
          <a:ext cx="1230800" cy="1230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9B6F86-3A82-4C04-A54B-5BFC0CE05816}">
      <dsp:nvSpPr>
        <dsp:cNvPr id="0" name=""/>
        <dsp:cNvSpPr/>
      </dsp:nvSpPr>
      <dsp:spPr>
        <a:xfrm>
          <a:off x="2140357" y="3447108"/>
          <a:ext cx="13966768" cy="9846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558" tIns="134620" rIns="134620" bIns="13462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300" kern="1200" dirty="0" err="1" smtClean="0">
              <a:latin typeface="Roboto Light" panose="02000000000000000000"/>
            </a:rPr>
            <a:t>Endnote</a:t>
          </a:r>
          <a:endParaRPr lang="es-ES" sz="5300" kern="1200" dirty="0">
            <a:latin typeface="Roboto Light" panose="02000000000000000000"/>
          </a:endParaRPr>
        </a:p>
      </dsp:txBody>
      <dsp:txXfrm>
        <a:off x="2140357" y="3447108"/>
        <a:ext cx="13966768" cy="984640"/>
      </dsp:txXfrm>
    </dsp:sp>
    <dsp:sp modelId="{377211A3-87B4-47FB-9791-C0C55863214D}">
      <dsp:nvSpPr>
        <dsp:cNvPr id="0" name=""/>
        <dsp:cNvSpPr/>
      </dsp:nvSpPr>
      <dsp:spPr>
        <a:xfrm>
          <a:off x="1524957" y="3324027"/>
          <a:ext cx="1230800" cy="1230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576FFB-CB9E-4CA1-9808-5278DB1DEC6B}">
      <dsp:nvSpPr>
        <dsp:cNvPr id="0" name=""/>
        <dsp:cNvSpPr/>
      </dsp:nvSpPr>
      <dsp:spPr>
        <a:xfrm>
          <a:off x="2296374" y="4924935"/>
          <a:ext cx="13810751" cy="9846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558" tIns="134620" rIns="134620" bIns="13462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300" kern="1200" dirty="0" err="1" smtClean="0">
              <a:latin typeface="Roboto Light" panose="02000000000000000000"/>
            </a:rPr>
            <a:t>Refworks</a:t>
          </a:r>
          <a:endParaRPr lang="es-ES" sz="5300" kern="1200" dirty="0">
            <a:latin typeface="Roboto Light" panose="02000000000000000000"/>
          </a:endParaRPr>
        </a:p>
      </dsp:txBody>
      <dsp:txXfrm>
        <a:off x="2296374" y="4924935"/>
        <a:ext cx="13810751" cy="984640"/>
      </dsp:txXfrm>
    </dsp:sp>
    <dsp:sp modelId="{0162DE6B-0D68-47C0-AC0F-05A4787CA20C}">
      <dsp:nvSpPr>
        <dsp:cNvPr id="0" name=""/>
        <dsp:cNvSpPr/>
      </dsp:nvSpPr>
      <dsp:spPr>
        <a:xfrm>
          <a:off x="1680974" y="4801855"/>
          <a:ext cx="1230800" cy="1230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AA1FE5-E9A6-4C1A-AF55-6190DDEC41D6}">
      <dsp:nvSpPr>
        <dsp:cNvPr id="0" name=""/>
        <dsp:cNvSpPr/>
      </dsp:nvSpPr>
      <dsp:spPr>
        <a:xfrm>
          <a:off x="2140357" y="6402762"/>
          <a:ext cx="13966768" cy="9846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558" tIns="134620" rIns="134620" bIns="13462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300" kern="1200" dirty="0" err="1" smtClean="0">
              <a:latin typeface="Roboto Light" panose="02000000000000000000"/>
            </a:rPr>
            <a:t>Bibtex</a:t>
          </a:r>
          <a:endParaRPr lang="es-ES" sz="5300" kern="1200" dirty="0">
            <a:latin typeface="Roboto Light" panose="02000000000000000000"/>
          </a:endParaRPr>
        </a:p>
      </dsp:txBody>
      <dsp:txXfrm>
        <a:off x="2140357" y="6402762"/>
        <a:ext cx="13966768" cy="984640"/>
      </dsp:txXfrm>
    </dsp:sp>
    <dsp:sp modelId="{70C9CD87-A034-4656-90A5-BD72BB510067}">
      <dsp:nvSpPr>
        <dsp:cNvPr id="0" name=""/>
        <dsp:cNvSpPr/>
      </dsp:nvSpPr>
      <dsp:spPr>
        <a:xfrm>
          <a:off x="1524957" y="6279682"/>
          <a:ext cx="1230800" cy="1230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D2ED35-5B73-40D5-B777-D59E7C5697BD}">
      <dsp:nvSpPr>
        <dsp:cNvPr id="0" name=""/>
        <dsp:cNvSpPr/>
      </dsp:nvSpPr>
      <dsp:spPr>
        <a:xfrm>
          <a:off x="1651721" y="7879506"/>
          <a:ext cx="14455405" cy="9846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558" tIns="134620" rIns="134620" bIns="13462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300" kern="1200" dirty="0" err="1" smtClean="0">
              <a:latin typeface="Roboto Light" panose="02000000000000000000"/>
            </a:rPr>
            <a:t>CiteULike</a:t>
          </a:r>
          <a:endParaRPr lang="es-ES" sz="5300" kern="1200" dirty="0">
            <a:latin typeface="Roboto Light" panose="02000000000000000000"/>
          </a:endParaRPr>
        </a:p>
      </dsp:txBody>
      <dsp:txXfrm>
        <a:off x="1651721" y="7879506"/>
        <a:ext cx="14455405" cy="984640"/>
      </dsp:txXfrm>
    </dsp:sp>
    <dsp:sp modelId="{AC308068-DEBD-4CD4-8144-45112869E756}">
      <dsp:nvSpPr>
        <dsp:cNvPr id="0" name=""/>
        <dsp:cNvSpPr/>
      </dsp:nvSpPr>
      <dsp:spPr>
        <a:xfrm>
          <a:off x="1036320" y="7756426"/>
          <a:ext cx="1230800" cy="1230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329498-85E7-4F86-BF3F-DE5D9418BB67}">
      <dsp:nvSpPr>
        <dsp:cNvPr id="0" name=""/>
        <dsp:cNvSpPr/>
      </dsp:nvSpPr>
      <dsp:spPr>
        <a:xfrm>
          <a:off x="760040" y="9357333"/>
          <a:ext cx="15347085" cy="9846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558" tIns="134620" rIns="134620" bIns="13462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300" kern="1200" dirty="0" smtClean="0">
              <a:latin typeface="Roboto Light" panose="02000000000000000000"/>
            </a:rPr>
            <a:t>Otros</a:t>
          </a:r>
          <a:endParaRPr lang="es-ES" sz="5300" kern="1200" dirty="0">
            <a:latin typeface="Roboto Light" panose="02000000000000000000"/>
          </a:endParaRPr>
        </a:p>
      </dsp:txBody>
      <dsp:txXfrm>
        <a:off x="760040" y="9357333"/>
        <a:ext cx="15347085" cy="984640"/>
      </dsp:txXfrm>
    </dsp:sp>
    <dsp:sp modelId="{175B6F68-89B7-4CB9-BFCE-BDA58CDCF322}">
      <dsp:nvSpPr>
        <dsp:cNvPr id="0" name=""/>
        <dsp:cNvSpPr/>
      </dsp:nvSpPr>
      <dsp:spPr>
        <a:xfrm>
          <a:off x="144640" y="9234253"/>
          <a:ext cx="1230800" cy="1230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CDFE6-36AD-41C7-B075-9196264E1A75}" type="datetime1">
              <a:rPr lang="es-CO" smtClean="0"/>
              <a:t>14/11/2019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1A132-F3C5-44F4-B26B-8086DE6A77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912350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 Medium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 Medium" panose="02000000000000000000" pitchFamily="2" charset="0"/>
              </a:defRPr>
            </a:lvl1pPr>
          </a:lstStyle>
          <a:p>
            <a:fld id="{42D46680-C97D-4E06-ADB6-C5234CD6FF6C}" type="datetime1">
              <a:rPr lang="es-CO" smtClean="0"/>
              <a:t>14/11/2019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 Medium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 Medium" panose="02000000000000000000" pitchFamily="2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Roboto Medium" panose="02000000000000000000" pitchFamily="2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Roboto Medium" panose="02000000000000000000" pitchFamily="2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Roboto Medium" panose="02000000000000000000" pitchFamily="2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Roboto Medium" panose="02000000000000000000" pitchFamily="2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Roboto Medium" panose="02000000000000000000" pitchFamily="2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-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774048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e Va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78927FEA-660A-4309-B5B9-61459EF676B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02520" y="6718041"/>
            <a:ext cx="3874545" cy="6997958"/>
          </a:xfrm>
          <a:custGeom>
            <a:avLst/>
            <a:gdLst>
              <a:gd name="connsiteX0" fmla="*/ 0 w 3874545"/>
              <a:gd name="connsiteY0" fmla="*/ 0 h 6997958"/>
              <a:gd name="connsiteX1" fmla="*/ 3874545 w 3874545"/>
              <a:gd name="connsiteY1" fmla="*/ 0 h 6997958"/>
              <a:gd name="connsiteX2" fmla="*/ 3874545 w 3874545"/>
              <a:gd name="connsiteY2" fmla="*/ 6997958 h 6997958"/>
              <a:gd name="connsiteX3" fmla="*/ 0 w 3874545"/>
              <a:gd name="connsiteY3" fmla="*/ 6997958 h 699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4545" h="6997958">
                <a:moveTo>
                  <a:pt x="0" y="0"/>
                </a:moveTo>
                <a:lnTo>
                  <a:pt x="3874545" y="0"/>
                </a:lnTo>
                <a:lnTo>
                  <a:pt x="3874545" y="6997958"/>
                </a:lnTo>
                <a:lnTo>
                  <a:pt x="0" y="69979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400F07E-4409-47BF-9AAB-7FFE17767B3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12656" y="1"/>
            <a:ext cx="3874545" cy="6577149"/>
          </a:xfrm>
          <a:custGeom>
            <a:avLst/>
            <a:gdLst>
              <a:gd name="connsiteX0" fmla="*/ 0 w 3874545"/>
              <a:gd name="connsiteY0" fmla="*/ 0 h 6577149"/>
              <a:gd name="connsiteX1" fmla="*/ 3874545 w 3874545"/>
              <a:gd name="connsiteY1" fmla="*/ 0 h 6577149"/>
              <a:gd name="connsiteX2" fmla="*/ 3874545 w 3874545"/>
              <a:gd name="connsiteY2" fmla="*/ 6577149 h 6577149"/>
              <a:gd name="connsiteX3" fmla="*/ 0 w 3874545"/>
              <a:gd name="connsiteY3" fmla="*/ 6577149 h 6577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4545" h="6577149">
                <a:moveTo>
                  <a:pt x="0" y="0"/>
                </a:moveTo>
                <a:lnTo>
                  <a:pt x="3874545" y="0"/>
                </a:lnTo>
                <a:lnTo>
                  <a:pt x="3874545" y="6577149"/>
                </a:lnTo>
                <a:lnTo>
                  <a:pt x="0" y="65771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1DA4F359-83E2-4F92-893E-A9A37E93DF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96192" y="10510521"/>
            <a:ext cx="3874546" cy="3205480"/>
          </a:xfrm>
          <a:custGeom>
            <a:avLst/>
            <a:gdLst>
              <a:gd name="connsiteX0" fmla="*/ 0 w 3874546"/>
              <a:gd name="connsiteY0" fmla="*/ 0 h 3205480"/>
              <a:gd name="connsiteX1" fmla="*/ 3874546 w 3874546"/>
              <a:gd name="connsiteY1" fmla="*/ 0 h 3205480"/>
              <a:gd name="connsiteX2" fmla="*/ 3874546 w 3874546"/>
              <a:gd name="connsiteY2" fmla="*/ 3205480 h 3205480"/>
              <a:gd name="connsiteX3" fmla="*/ 0 w 3874546"/>
              <a:gd name="connsiteY3" fmla="*/ 3205480 h 320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4546" h="3205480">
                <a:moveTo>
                  <a:pt x="0" y="0"/>
                </a:moveTo>
                <a:lnTo>
                  <a:pt x="3874546" y="0"/>
                </a:lnTo>
                <a:lnTo>
                  <a:pt x="3874546" y="3205480"/>
                </a:lnTo>
                <a:lnTo>
                  <a:pt x="0" y="32054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60DABBA3-3A31-4311-9096-A337C935F9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6328" y="3359021"/>
            <a:ext cx="3874547" cy="6997959"/>
          </a:xfrm>
          <a:custGeom>
            <a:avLst/>
            <a:gdLst>
              <a:gd name="connsiteX0" fmla="*/ 0 w 3874547"/>
              <a:gd name="connsiteY0" fmla="*/ 0 h 6997959"/>
              <a:gd name="connsiteX1" fmla="*/ 3874547 w 3874547"/>
              <a:gd name="connsiteY1" fmla="*/ 0 h 6997959"/>
              <a:gd name="connsiteX2" fmla="*/ 3874547 w 3874547"/>
              <a:gd name="connsiteY2" fmla="*/ 6997959 h 6997959"/>
              <a:gd name="connsiteX3" fmla="*/ 0 w 3874547"/>
              <a:gd name="connsiteY3" fmla="*/ 6997959 h 699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4547" h="6997959">
                <a:moveTo>
                  <a:pt x="0" y="0"/>
                </a:moveTo>
                <a:lnTo>
                  <a:pt x="3874547" y="0"/>
                </a:lnTo>
                <a:lnTo>
                  <a:pt x="3874547" y="6997959"/>
                </a:lnTo>
                <a:lnTo>
                  <a:pt x="0" y="69979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6C15B3C-ACA0-4FE3-A41B-7D73147B560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96192" y="2"/>
            <a:ext cx="3874546" cy="3205477"/>
          </a:xfrm>
          <a:custGeom>
            <a:avLst/>
            <a:gdLst>
              <a:gd name="connsiteX0" fmla="*/ 0 w 3874546"/>
              <a:gd name="connsiteY0" fmla="*/ 0 h 3205477"/>
              <a:gd name="connsiteX1" fmla="*/ 3874546 w 3874546"/>
              <a:gd name="connsiteY1" fmla="*/ 0 h 3205477"/>
              <a:gd name="connsiteX2" fmla="*/ 3874546 w 3874546"/>
              <a:gd name="connsiteY2" fmla="*/ 3205477 h 3205477"/>
              <a:gd name="connsiteX3" fmla="*/ 0 w 3874546"/>
              <a:gd name="connsiteY3" fmla="*/ 3205477 h 3205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4546" h="3205477">
                <a:moveTo>
                  <a:pt x="0" y="0"/>
                </a:moveTo>
                <a:lnTo>
                  <a:pt x="3874546" y="0"/>
                </a:lnTo>
                <a:lnTo>
                  <a:pt x="3874546" y="3205477"/>
                </a:lnTo>
                <a:lnTo>
                  <a:pt x="0" y="32054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862808A-9055-40A7-BDED-0380AD55BC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7138852"/>
            <a:ext cx="3874546" cy="6577147"/>
          </a:xfrm>
          <a:custGeom>
            <a:avLst/>
            <a:gdLst>
              <a:gd name="connsiteX0" fmla="*/ 0 w 3874546"/>
              <a:gd name="connsiteY0" fmla="*/ 0 h 6577147"/>
              <a:gd name="connsiteX1" fmla="*/ 3874546 w 3874546"/>
              <a:gd name="connsiteY1" fmla="*/ 0 h 6577147"/>
              <a:gd name="connsiteX2" fmla="*/ 3874546 w 3874546"/>
              <a:gd name="connsiteY2" fmla="*/ 6577147 h 6577147"/>
              <a:gd name="connsiteX3" fmla="*/ 0 w 3874546"/>
              <a:gd name="connsiteY3" fmla="*/ 6577147 h 6577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4546" h="6577147">
                <a:moveTo>
                  <a:pt x="0" y="0"/>
                </a:moveTo>
                <a:lnTo>
                  <a:pt x="3874546" y="0"/>
                </a:lnTo>
                <a:lnTo>
                  <a:pt x="3874546" y="6577147"/>
                </a:lnTo>
                <a:lnTo>
                  <a:pt x="0" y="65771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8D2A262-173B-4265-927D-88FB623AAA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3874546" cy="6997959"/>
          </a:xfrm>
          <a:custGeom>
            <a:avLst/>
            <a:gdLst>
              <a:gd name="connsiteX0" fmla="*/ 0 w 3874546"/>
              <a:gd name="connsiteY0" fmla="*/ 0 h 6997959"/>
              <a:gd name="connsiteX1" fmla="*/ 3874546 w 3874546"/>
              <a:gd name="connsiteY1" fmla="*/ 0 h 6997959"/>
              <a:gd name="connsiteX2" fmla="*/ 3874546 w 3874546"/>
              <a:gd name="connsiteY2" fmla="*/ 6997959 h 6997959"/>
              <a:gd name="connsiteX3" fmla="*/ 0 w 3874546"/>
              <a:gd name="connsiteY3" fmla="*/ 6997959 h 699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4546" h="6997959">
                <a:moveTo>
                  <a:pt x="0" y="0"/>
                </a:moveTo>
                <a:lnTo>
                  <a:pt x="3874546" y="0"/>
                </a:lnTo>
                <a:lnTo>
                  <a:pt x="3874546" y="6997959"/>
                </a:lnTo>
                <a:lnTo>
                  <a:pt x="0" y="69979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26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Easy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DDA7E6D2-CEE5-4FDA-A0F6-DBA8B3D9AB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2865882"/>
            <a:ext cx="8046720" cy="5233694"/>
          </a:xfrm>
          <a:custGeom>
            <a:avLst/>
            <a:gdLst>
              <a:gd name="connsiteX0" fmla="*/ 0 w 13153292"/>
              <a:gd name="connsiteY0" fmla="*/ 0 h 9944462"/>
              <a:gd name="connsiteX1" fmla="*/ 13153292 w 13153292"/>
              <a:gd name="connsiteY1" fmla="*/ 0 h 9944462"/>
              <a:gd name="connsiteX2" fmla="*/ 13153292 w 13153292"/>
              <a:gd name="connsiteY2" fmla="*/ 9944462 h 9944462"/>
              <a:gd name="connsiteX3" fmla="*/ 0 w 13153292"/>
              <a:gd name="connsiteY3" fmla="*/ 9944462 h 994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53292" h="9944462">
                <a:moveTo>
                  <a:pt x="0" y="0"/>
                </a:moveTo>
                <a:lnTo>
                  <a:pt x="13153292" y="0"/>
                </a:lnTo>
                <a:lnTo>
                  <a:pt x="13153292" y="9944462"/>
                </a:lnTo>
                <a:lnTo>
                  <a:pt x="0" y="99444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57AC9C0A-13CC-4A2D-8CF0-D8B4E9CADB1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330930" y="2865882"/>
            <a:ext cx="8046720" cy="5233694"/>
          </a:xfrm>
          <a:custGeom>
            <a:avLst/>
            <a:gdLst>
              <a:gd name="connsiteX0" fmla="*/ 0 w 13153292"/>
              <a:gd name="connsiteY0" fmla="*/ 0 h 9944462"/>
              <a:gd name="connsiteX1" fmla="*/ 13153292 w 13153292"/>
              <a:gd name="connsiteY1" fmla="*/ 0 h 9944462"/>
              <a:gd name="connsiteX2" fmla="*/ 13153292 w 13153292"/>
              <a:gd name="connsiteY2" fmla="*/ 9944462 h 9944462"/>
              <a:gd name="connsiteX3" fmla="*/ 0 w 13153292"/>
              <a:gd name="connsiteY3" fmla="*/ 9944462 h 994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53292" h="9944462">
                <a:moveTo>
                  <a:pt x="0" y="0"/>
                </a:moveTo>
                <a:lnTo>
                  <a:pt x="13153292" y="0"/>
                </a:lnTo>
                <a:lnTo>
                  <a:pt x="13153292" y="9944462"/>
                </a:lnTo>
                <a:lnTo>
                  <a:pt x="0" y="99444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4175DBE-B95C-45E7-BA64-8A6553772FE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65464" y="2865882"/>
            <a:ext cx="8046720" cy="5233694"/>
          </a:xfrm>
          <a:custGeom>
            <a:avLst/>
            <a:gdLst>
              <a:gd name="connsiteX0" fmla="*/ 0 w 13153292"/>
              <a:gd name="connsiteY0" fmla="*/ 0 h 9944462"/>
              <a:gd name="connsiteX1" fmla="*/ 13153292 w 13153292"/>
              <a:gd name="connsiteY1" fmla="*/ 0 h 9944462"/>
              <a:gd name="connsiteX2" fmla="*/ 13153292 w 13153292"/>
              <a:gd name="connsiteY2" fmla="*/ 9944462 h 9944462"/>
              <a:gd name="connsiteX3" fmla="*/ 0 w 13153292"/>
              <a:gd name="connsiteY3" fmla="*/ 9944462 h 994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53292" h="9944462">
                <a:moveTo>
                  <a:pt x="0" y="0"/>
                </a:moveTo>
                <a:lnTo>
                  <a:pt x="13153292" y="0"/>
                </a:lnTo>
                <a:lnTo>
                  <a:pt x="13153292" y="9944462"/>
                </a:lnTo>
                <a:lnTo>
                  <a:pt x="0" y="99444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22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497CB68-88E0-4565-8B42-D42F5832B4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307033" y="2"/>
            <a:ext cx="6070617" cy="13715999"/>
          </a:xfrm>
          <a:custGeom>
            <a:avLst/>
            <a:gdLst>
              <a:gd name="connsiteX0" fmla="*/ 3996193 w 7880875"/>
              <a:gd name="connsiteY0" fmla="*/ 10510519 h 13715999"/>
              <a:gd name="connsiteX1" fmla="*/ 7870737 w 7880875"/>
              <a:gd name="connsiteY1" fmla="*/ 10510519 h 13715999"/>
              <a:gd name="connsiteX2" fmla="*/ 7870737 w 7880875"/>
              <a:gd name="connsiteY2" fmla="*/ 13715999 h 13715999"/>
              <a:gd name="connsiteX3" fmla="*/ 3996193 w 7880875"/>
              <a:gd name="connsiteY3" fmla="*/ 13715999 h 13715999"/>
              <a:gd name="connsiteX4" fmla="*/ 0 w 7880875"/>
              <a:gd name="connsiteY4" fmla="*/ 7138850 h 13715999"/>
              <a:gd name="connsiteX5" fmla="*/ 3874545 w 7880875"/>
              <a:gd name="connsiteY5" fmla="*/ 7138850 h 13715999"/>
              <a:gd name="connsiteX6" fmla="*/ 3874545 w 7880875"/>
              <a:gd name="connsiteY6" fmla="*/ 13715997 h 13715999"/>
              <a:gd name="connsiteX7" fmla="*/ 0 w 7880875"/>
              <a:gd name="connsiteY7" fmla="*/ 13715997 h 13715999"/>
              <a:gd name="connsiteX8" fmla="*/ 4006329 w 7880875"/>
              <a:gd name="connsiteY8" fmla="*/ 3359020 h 13715999"/>
              <a:gd name="connsiteX9" fmla="*/ 7880875 w 7880875"/>
              <a:gd name="connsiteY9" fmla="*/ 3359020 h 13715999"/>
              <a:gd name="connsiteX10" fmla="*/ 7880875 w 7880875"/>
              <a:gd name="connsiteY10" fmla="*/ 10356978 h 13715999"/>
              <a:gd name="connsiteX11" fmla="*/ 4006329 w 7880875"/>
              <a:gd name="connsiteY11" fmla="*/ 10356978 h 13715999"/>
              <a:gd name="connsiteX12" fmla="*/ 3996193 w 7880875"/>
              <a:gd name="connsiteY12" fmla="*/ 0 h 13715999"/>
              <a:gd name="connsiteX13" fmla="*/ 7870737 w 7880875"/>
              <a:gd name="connsiteY13" fmla="*/ 0 h 13715999"/>
              <a:gd name="connsiteX14" fmla="*/ 7870737 w 7880875"/>
              <a:gd name="connsiteY14" fmla="*/ 3205478 h 13715999"/>
              <a:gd name="connsiteX15" fmla="*/ 3996193 w 7880875"/>
              <a:gd name="connsiteY15" fmla="*/ 3205478 h 13715999"/>
              <a:gd name="connsiteX16" fmla="*/ 0 w 7880875"/>
              <a:gd name="connsiteY16" fmla="*/ 0 h 13715999"/>
              <a:gd name="connsiteX17" fmla="*/ 3874545 w 7880875"/>
              <a:gd name="connsiteY17" fmla="*/ 0 h 13715999"/>
              <a:gd name="connsiteX18" fmla="*/ 3874545 w 7880875"/>
              <a:gd name="connsiteY18" fmla="*/ 6997958 h 13715999"/>
              <a:gd name="connsiteX19" fmla="*/ 0 w 7880875"/>
              <a:gd name="connsiteY19" fmla="*/ 6997958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80875" h="13715999">
                <a:moveTo>
                  <a:pt x="3996193" y="10510519"/>
                </a:moveTo>
                <a:lnTo>
                  <a:pt x="7870737" y="10510519"/>
                </a:lnTo>
                <a:lnTo>
                  <a:pt x="7870737" y="13715999"/>
                </a:lnTo>
                <a:lnTo>
                  <a:pt x="3996193" y="13715999"/>
                </a:lnTo>
                <a:close/>
                <a:moveTo>
                  <a:pt x="0" y="7138850"/>
                </a:moveTo>
                <a:lnTo>
                  <a:pt x="3874545" y="7138850"/>
                </a:lnTo>
                <a:lnTo>
                  <a:pt x="3874545" y="13715997"/>
                </a:lnTo>
                <a:lnTo>
                  <a:pt x="0" y="13715997"/>
                </a:lnTo>
                <a:close/>
                <a:moveTo>
                  <a:pt x="4006329" y="3359020"/>
                </a:moveTo>
                <a:lnTo>
                  <a:pt x="7880875" y="3359020"/>
                </a:lnTo>
                <a:lnTo>
                  <a:pt x="7880875" y="10356978"/>
                </a:lnTo>
                <a:lnTo>
                  <a:pt x="4006329" y="10356978"/>
                </a:lnTo>
                <a:close/>
                <a:moveTo>
                  <a:pt x="3996193" y="0"/>
                </a:moveTo>
                <a:lnTo>
                  <a:pt x="7870737" y="0"/>
                </a:lnTo>
                <a:lnTo>
                  <a:pt x="7870737" y="3205478"/>
                </a:lnTo>
                <a:lnTo>
                  <a:pt x="3996193" y="3205478"/>
                </a:lnTo>
                <a:close/>
                <a:moveTo>
                  <a:pt x="0" y="0"/>
                </a:moveTo>
                <a:lnTo>
                  <a:pt x="3874545" y="0"/>
                </a:lnTo>
                <a:lnTo>
                  <a:pt x="3874545" y="6997958"/>
                </a:lnTo>
                <a:lnTo>
                  <a:pt x="0" y="69979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8FDE637-6BF7-448D-8456-6B4425F3637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"/>
            <a:ext cx="6070617" cy="13715999"/>
          </a:xfrm>
          <a:custGeom>
            <a:avLst/>
            <a:gdLst>
              <a:gd name="connsiteX0" fmla="*/ 3996192 w 7880875"/>
              <a:gd name="connsiteY0" fmla="*/ 10510519 h 13715999"/>
              <a:gd name="connsiteX1" fmla="*/ 7870738 w 7880875"/>
              <a:gd name="connsiteY1" fmla="*/ 10510519 h 13715999"/>
              <a:gd name="connsiteX2" fmla="*/ 7870738 w 7880875"/>
              <a:gd name="connsiteY2" fmla="*/ 13715999 h 13715999"/>
              <a:gd name="connsiteX3" fmla="*/ 3996192 w 7880875"/>
              <a:gd name="connsiteY3" fmla="*/ 13715999 h 13715999"/>
              <a:gd name="connsiteX4" fmla="*/ 0 w 7880875"/>
              <a:gd name="connsiteY4" fmla="*/ 7138850 h 13715999"/>
              <a:gd name="connsiteX5" fmla="*/ 3874546 w 7880875"/>
              <a:gd name="connsiteY5" fmla="*/ 7138850 h 13715999"/>
              <a:gd name="connsiteX6" fmla="*/ 3874546 w 7880875"/>
              <a:gd name="connsiteY6" fmla="*/ 13715997 h 13715999"/>
              <a:gd name="connsiteX7" fmla="*/ 0 w 7880875"/>
              <a:gd name="connsiteY7" fmla="*/ 13715997 h 13715999"/>
              <a:gd name="connsiteX8" fmla="*/ 4006328 w 7880875"/>
              <a:gd name="connsiteY8" fmla="*/ 3359020 h 13715999"/>
              <a:gd name="connsiteX9" fmla="*/ 7880875 w 7880875"/>
              <a:gd name="connsiteY9" fmla="*/ 3359020 h 13715999"/>
              <a:gd name="connsiteX10" fmla="*/ 7880875 w 7880875"/>
              <a:gd name="connsiteY10" fmla="*/ 10356978 h 13715999"/>
              <a:gd name="connsiteX11" fmla="*/ 4006328 w 7880875"/>
              <a:gd name="connsiteY11" fmla="*/ 10356978 h 13715999"/>
              <a:gd name="connsiteX12" fmla="*/ 3996192 w 7880875"/>
              <a:gd name="connsiteY12" fmla="*/ 0 h 13715999"/>
              <a:gd name="connsiteX13" fmla="*/ 7870738 w 7880875"/>
              <a:gd name="connsiteY13" fmla="*/ 0 h 13715999"/>
              <a:gd name="connsiteX14" fmla="*/ 7870738 w 7880875"/>
              <a:gd name="connsiteY14" fmla="*/ 3205478 h 13715999"/>
              <a:gd name="connsiteX15" fmla="*/ 3996192 w 7880875"/>
              <a:gd name="connsiteY15" fmla="*/ 3205478 h 13715999"/>
              <a:gd name="connsiteX16" fmla="*/ 0 w 7880875"/>
              <a:gd name="connsiteY16" fmla="*/ 0 h 13715999"/>
              <a:gd name="connsiteX17" fmla="*/ 3874546 w 7880875"/>
              <a:gd name="connsiteY17" fmla="*/ 0 h 13715999"/>
              <a:gd name="connsiteX18" fmla="*/ 3874546 w 7880875"/>
              <a:gd name="connsiteY18" fmla="*/ 6997958 h 13715999"/>
              <a:gd name="connsiteX19" fmla="*/ 0 w 7880875"/>
              <a:gd name="connsiteY19" fmla="*/ 6997958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80875" h="13715999">
                <a:moveTo>
                  <a:pt x="3996192" y="10510519"/>
                </a:moveTo>
                <a:lnTo>
                  <a:pt x="7870738" y="10510519"/>
                </a:lnTo>
                <a:lnTo>
                  <a:pt x="7870738" y="13715999"/>
                </a:lnTo>
                <a:lnTo>
                  <a:pt x="3996192" y="13715999"/>
                </a:lnTo>
                <a:close/>
                <a:moveTo>
                  <a:pt x="0" y="7138850"/>
                </a:moveTo>
                <a:lnTo>
                  <a:pt x="3874546" y="7138850"/>
                </a:lnTo>
                <a:lnTo>
                  <a:pt x="3874546" y="13715997"/>
                </a:lnTo>
                <a:lnTo>
                  <a:pt x="0" y="13715997"/>
                </a:lnTo>
                <a:close/>
                <a:moveTo>
                  <a:pt x="4006328" y="3359020"/>
                </a:moveTo>
                <a:lnTo>
                  <a:pt x="7880875" y="3359020"/>
                </a:lnTo>
                <a:lnTo>
                  <a:pt x="7880875" y="10356978"/>
                </a:lnTo>
                <a:lnTo>
                  <a:pt x="4006328" y="10356978"/>
                </a:lnTo>
                <a:close/>
                <a:moveTo>
                  <a:pt x="3996192" y="0"/>
                </a:moveTo>
                <a:lnTo>
                  <a:pt x="7870738" y="0"/>
                </a:lnTo>
                <a:lnTo>
                  <a:pt x="7870738" y="3205478"/>
                </a:lnTo>
                <a:lnTo>
                  <a:pt x="3996192" y="3205478"/>
                </a:lnTo>
                <a:close/>
                <a:moveTo>
                  <a:pt x="0" y="0"/>
                </a:moveTo>
                <a:lnTo>
                  <a:pt x="3874546" y="0"/>
                </a:lnTo>
                <a:lnTo>
                  <a:pt x="3874546" y="6997958"/>
                </a:lnTo>
                <a:lnTo>
                  <a:pt x="0" y="69979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56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6541B76-4BDA-444F-862D-5E55230447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825" cy="13716000"/>
          </a:xfrm>
          <a:custGeom>
            <a:avLst/>
            <a:gdLst>
              <a:gd name="connsiteX0" fmla="*/ 0 w 12188825"/>
              <a:gd name="connsiteY0" fmla="*/ 0 h 13716000"/>
              <a:gd name="connsiteX1" fmla="*/ 12188825 w 12188825"/>
              <a:gd name="connsiteY1" fmla="*/ 0 h 13716000"/>
              <a:gd name="connsiteX2" fmla="*/ 12188825 w 12188825"/>
              <a:gd name="connsiteY2" fmla="*/ 1847461 h 13716000"/>
              <a:gd name="connsiteX3" fmla="*/ 7178286 w 12188825"/>
              <a:gd name="connsiteY3" fmla="*/ 1847461 h 13716000"/>
              <a:gd name="connsiteX4" fmla="*/ 7178286 w 12188825"/>
              <a:gd name="connsiteY4" fmla="*/ 11868539 h 13716000"/>
              <a:gd name="connsiteX5" fmla="*/ 12188825 w 12188825"/>
              <a:gd name="connsiteY5" fmla="*/ 11868539 h 13716000"/>
              <a:gd name="connsiteX6" fmla="*/ 12188825 w 12188825"/>
              <a:gd name="connsiteY6" fmla="*/ 13716000 h 13716000"/>
              <a:gd name="connsiteX7" fmla="*/ 0 w 12188825"/>
              <a:gd name="connsiteY7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825" h="13716000">
                <a:moveTo>
                  <a:pt x="0" y="0"/>
                </a:moveTo>
                <a:lnTo>
                  <a:pt x="12188825" y="0"/>
                </a:lnTo>
                <a:lnTo>
                  <a:pt x="12188825" y="1847461"/>
                </a:lnTo>
                <a:lnTo>
                  <a:pt x="7178286" y="1847461"/>
                </a:lnTo>
                <a:lnTo>
                  <a:pt x="7178286" y="11868539"/>
                </a:lnTo>
                <a:lnTo>
                  <a:pt x="12188825" y="11868539"/>
                </a:lnTo>
                <a:lnTo>
                  <a:pt x="12188825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13DA32C-E9FF-4E82-9E8F-B1B99EA0ED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188825" y="0"/>
            <a:ext cx="12188825" cy="13716000"/>
          </a:xfrm>
          <a:custGeom>
            <a:avLst/>
            <a:gdLst>
              <a:gd name="connsiteX0" fmla="*/ 0 w 12188825"/>
              <a:gd name="connsiteY0" fmla="*/ 0 h 13716000"/>
              <a:gd name="connsiteX1" fmla="*/ 12188825 w 12188825"/>
              <a:gd name="connsiteY1" fmla="*/ 0 h 13716000"/>
              <a:gd name="connsiteX2" fmla="*/ 12188825 w 12188825"/>
              <a:gd name="connsiteY2" fmla="*/ 13716000 h 13716000"/>
              <a:gd name="connsiteX3" fmla="*/ 0 w 12188825"/>
              <a:gd name="connsiteY3" fmla="*/ 13716000 h 13716000"/>
              <a:gd name="connsiteX4" fmla="*/ 0 w 12188825"/>
              <a:gd name="connsiteY4" fmla="*/ 11868539 h 13716000"/>
              <a:gd name="connsiteX5" fmla="*/ 5010539 w 12188825"/>
              <a:gd name="connsiteY5" fmla="*/ 11868539 h 13716000"/>
              <a:gd name="connsiteX6" fmla="*/ 5010539 w 12188825"/>
              <a:gd name="connsiteY6" fmla="*/ 1847461 h 13716000"/>
              <a:gd name="connsiteX7" fmla="*/ 0 w 12188825"/>
              <a:gd name="connsiteY7" fmla="*/ 1847461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825" h="13716000">
                <a:moveTo>
                  <a:pt x="0" y="0"/>
                </a:moveTo>
                <a:lnTo>
                  <a:pt x="12188825" y="0"/>
                </a:lnTo>
                <a:lnTo>
                  <a:pt x="12188825" y="13716000"/>
                </a:lnTo>
                <a:lnTo>
                  <a:pt x="0" y="13716000"/>
                </a:lnTo>
                <a:lnTo>
                  <a:pt x="0" y="11868539"/>
                </a:lnTo>
                <a:lnTo>
                  <a:pt x="5010539" y="11868539"/>
                </a:lnTo>
                <a:lnTo>
                  <a:pt x="5010539" y="1847461"/>
                </a:lnTo>
                <a:lnTo>
                  <a:pt x="0" y="18474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39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23B1A5E1-6C73-4316-B8FD-F97B0FBD97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8482306"/>
            <a:ext cx="24377651" cy="5233694"/>
          </a:xfrm>
          <a:custGeom>
            <a:avLst/>
            <a:gdLst>
              <a:gd name="connsiteX0" fmla="*/ 0 w 13153292"/>
              <a:gd name="connsiteY0" fmla="*/ 0 h 9944462"/>
              <a:gd name="connsiteX1" fmla="*/ 13153292 w 13153292"/>
              <a:gd name="connsiteY1" fmla="*/ 0 h 9944462"/>
              <a:gd name="connsiteX2" fmla="*/ 13153292 w 13153292"/>
              <a:gd name="connsiteY2" fmla="*/ 9944462 h 9944462"/>
              <a:gd name="connsiteX3" fmla="*/ 0 w 13153292"/>
              <a:gd name="connsiteY3" fmla="*/ 9944462 h 994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53292" h="9944462">
                <a:moveTo>
                  <a:pt x="0" y="0"/>
                </a:moveTo>
                <a:lnTo>
                  <a:pt x="13153292" y="0"/>
                </a:lnTo>
                <a:lnTo>
                  <a:pt x="13153292" y="9944462"/>
                </a:lnTo>
                <a:lnTo>
                  <a:pt x="0" y="99444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9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0825868-935C-4350-8470-D26CF2D05BD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20825" y="4914242"/>
            <a:ext cx="4999128" cy="3887516"/>
          </a:xfrm>
          <a:custGeom>
            <a:avLst/>
            <a:gdLst>
              <a:gd name="connsiteX0" fmla="*/ 0 w 4999128"/>
              <a:gd name="connsiteY0" fmla="*/ 0 h 3887516"/>
              <a:gd name="connsiteX1" fmla="*/ 4999128 w 4999128"/>
              <a:gd name="connsiteY1" fmla="*/ 0 h 3887516"/>
              <a:gd name="connsiteX2" fmla="*/ 4999128 w 4999128"/>
              <a:gd name="connsiteY2" fmla="*/ 3887516 h 3887516"/>
              <a:gd name="connsiteX3" fmla="*/ 0 w 4999128"/>
              <a:gd name="connsiteY3" fmla="*/ 3887516 h 388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9128" h="3887516">
                <a:moveTo>
                  <a:pt x="0" y="0"/>
                </a:moveTo>
                <a:lnTo>
                  <a:pt x="4999128" y="0"/>
                </a:lnTo>
                <a:lnTo>
                  <a:pt x="4999128" y="3887516"/>
                </a:lnTo>
                <a:lnTo>
                  <a:pt x="0" y="38875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1965171-1A15-4C5A-8380-CF28351054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66450" y="4914242"/>
            <a:ext cx="4999127" cy="3887516"/>
          </a:xfrm>
          <a:custGeom>
            <a:avLst/>
            <a:gdLst>
              <a:gd name="connsiteX0" fmla="*/ 0 w 4999127"/>
              <a:gd name="connsiteY0" fmla="*/ 0 h 3887516"/>
              <a:gd name="connsiteX1" fmla="*/ 4999127 w 4999127"/>
              <a:gd name="connsiteY1" fmla="*/ 0 h 3887516"/>
              <a:gd name="connsiteX2" fmla="*/ 4999127 w 4999127"/>
              <a:gd name="connsiteY2" fmla="*/ 3887516 h 3887516"/>
              <a:gd name="connsiteX3" fmla="*/ 0 w 4999127"/>
              <a:gd name="connsiteY3" fmla="*/ 3887516 h 388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9127" h="3887516">
                <a:moveTo>
                  <a:pt x="0" y="0"/>
                </a:moveTo>
                <a:lnTo>
                  <a:pt x="4999127" y="0"/>
                </a:lnTo>
                <a:lnTo>
                  <a:pt x="4999127" y="3887516"/>
                </a:lnTo>
                <a:lnTo>
                  <a:pt x="0" y="38875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14A9E2C-0421-4A41-AE61-47C1E1D5C4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412073" y="4914242"/>
            <a:ext cx="4999127" cy="3887516"/>
          </a:xfrm>
          <a:custGeom>
            <a:avLst/>
            <a:gdLst>
              <a:gd name="connsiteX0" fmla="*/ 0 w 4999127"/>
              <a:gd name="connsiteY0" fmla="*/ 0 h 3887516"/>
              <a:gd name="connsiteX1" fmla="*/ 4999127 w 4999127"/>
              <a:gd name="connsiteY1" fmla="*/ 0 h 3887516"/>
              <a:gd name="connsiteX2" fmla="*/ 4999127 w 4999127"/>
              <a:gd name="connsiteY2" fmla="*/ 3887516 h 3887516"/>
              <a:gd name="connsiteX3" fmla="*/ 0 w 4999127"/>
              <a:gd name="connsiteY3" fmla="*/ 3887516 h 388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9127" h="3887516">
                <a:moveTo>
                  <a:pt x="0" y="0"/>
                </a:moveTo>
                <a:lnTo>
                  <a:pt x="4999127" y="0"/>
                </a:lnTo>
                <a:lnTo>
                  <a:pt x="4999127" y="3887516"/>
                </a:lnTo>
                <a:lnTo>
                  <a:pt x="0" y="38875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A4AE82F-E6DB-49D8-9091-0DC5F35FB8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857698" y="4914242"/>
            <a:ext cx="4999126" cy="3887516"/>
          </a:xfrm>
          <a:custGeom>
            <a:avLst/>
            <a:gdLst>
              <a:gd name="connsiteX0" fmla="*/ 0 w 4999126"/>
              <a:gd name="connsiteY0" fmla="*/ 0 h 3887516"/>
              <a:gd name="connsiteX1" fmla="*/ 4999126 w 4999126"/>
              <a:gd name="connsiteY1" fmla="*/ 0 h 3887516"/>
              <a:gd name="connsiteX2" fmla="*/ 4999126 w 4999126"/>
              <a:gd name="connsiteY2" fmla="*/ 3887516 h 3887516"/>
              <a:gd name="connsiteX3" fmla="*/ 0 w 4999126"/>
              <a:gd name="connsiteY3" fmla="*/ 3887516 h 388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9126" h="3887516">
                <a:moveTo>
                  <a:pt x="0" y="0"/>
                </a:moveTo>
                <a:lnTo>
                  <a:pt x="4999126" y="0"/>
                </a:lnTo>
                <a:lnTo>
                  <a:pt x="4999126" y="3887516"/>
                </a:lnTo>
                <a:lnTo>
                  <a:pt x="0" y="38875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86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800E146-B827-46AD-9E28-A8C182610BD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188825" y="468923"/>
            <a:ext cx="11719902" cy="1277815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784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Solu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C5340BD-6D64-45C6-B05D-E0B40B6D9EB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0503105" y="6718041"/>
            <a:ext cx="3874545" cy="6997958"/>
          </a:xfrm>
          <a:custGeom>
            <a:avLst/>
            <a:gdLst>
              <a:gd name="connsiteX0" fmla="*/ 0 w 3874545"/>
              <a:gd name="connsiteY0" fmla="*/ 0 h 6997958"/>
              <a:gd name="connsiteX1" fmla="*/ 3874545 w 3874545"/>
              <a:gd name="connsiteY1" fmla="*/ 0 h 6997958"/>
              <a:gd name="connsiteX2" fmla="*/ 3874545 w 3874545"/>
              <a:gd name="connsiteY2" fmla="*/ 6997958 h 6997958"/>
              <a:gd name="connsiteX3" fmla="*/ 0 w 3874545"/>
              <a:gd name="connsiteY3" fmla="*/ 6997958 h 699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4545" h="6997958">
                <a:moveTo>
                  <a:pt x="0" y="0"/>
                </a:moveTo>
                <a:lnTo>
                  <a:pt x="3874545" y="0"/>
                </a:lnTo>
                <a:lnTo>
                  <a:pt x="3874545" y="6997958"/>
                </a:lnTo>
                <a:lnTo>
                  <a:pt x="0" y="69979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8A58BE3-BA4E-4339-9968-F2AD034165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0513241" y="1"/>
            <a:ext cx="3874545" cy="6577149"/>
          </a:xfrm>
          <a:custGeom>
            <a:avLst/>
            <a:gdLst>
              <a:gd name="connsiteX0" fmla="*/ 0 w 3874545"/>
              <a:gd name="connsiteY0" fmla="*/ 0 h 6577149"/>
              <a:gd name="connsiteX1" fmla="*/ 3874545 w 3874545"/>
              <a:gd name="connsiteY1" fmla="*/ 0 h 6577149"/>
              <a:gd name="connsiteX2" fmla="*/ 3874545 w 3874545"/>
              <a:gd name="connsiteY2" fmla="*/ 6577149 h 6577149"/>
              <a:gd name="connsiteX3" fmla="*/ 0 w 3874545"/>
              <a:gd name="connsiteY3" fmla="*/ 6577149 h 6577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4545" h="6577149">
                <a:moveTo>
                  <a:pt x="0" y="0"/>
                </a:moveTo>
                <a:lnTo>
                  <a:pt x="3874545" y="0"/>
                </a:lnTo>
                <a:lnTo>
                  <a:pt x="3874545" y="6577149"/>
                </a:lnTo>
                <a:lnTo>
                  <a:pt x="0" y="65771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2C55773-C543-4633-849B-EFE2209CB3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496777" y="10510521"/>
            <a:ext cx="3874546" cy="3205480"/>
          </a:xfrm>
          <a:custGeom>
            <a:avLst/>
            <a:gdLst>
              <a:gd name="connsiteX0" fmla="*/ 0 w 3874546"/>
              <a:gd name="connsiteY0" fmla="*/ 0 h 3205480"/>
              <a:gd name="connsiteX1" fmla="*/ 3874546 w 3874546"/>
              <a:gd name="connsiteY1" fmla="*/ 0 h 3205480"/>
              <a:gd name="connsiteX2" fmla="*/ 3874546 w 3874546"/>
              <a:gd name="connsiteY2" fmla="*/ 3205480 h 3205480"/>
              <a:gd name="connsiteX3" fmla="*/ 0 w 3874546"/>
              <a:gd name="connsiteY3" fmla="*/ 3205480 h 320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4546" h="3205480">
                <a:moveTo>
                  <a:pt x="0" y="0"/>
                </a:moveTo>
                <a:lnTo>
                  <a:pt x="3874546" y="0"/>
                </a:lnTo>
                <a:lnTo>
                  <a:pt x="3874546" y="3205480"/>
                </a:lnTo>
                <a:lnTo>
                  <a:pt x="0" y="32054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4D5BB9A-92BB-41A1-8B83-757248149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506913" y="3359021"/>
            <a:ext cx="3874547" cy="6997959"/>
          </a:xfrm>
          <a:custGeom>
            <a:avLst/>
            <a:gdLst>
              <a:gd name="connsiteX0" fmla="*/ 0 w 3874547"/>
              <a:gd name="connsiteY0" fmla="*/ 0 h 6997959"/>
              <a:gd name="connsiteX1" fmla="*/ 3874547 w 3874547"/>
              <a:gd name="connsiteY1" fmla="*/ 0 h 6997959"/>
              <a:gd name="connsiteX2" fmla="*/ 3874547 w 3874547"/>
              <a:gd name="connsiteY2" fmla="*/ 6997959 h 6997959"/>
              <a:gd name="connsiteX3" fmla="*/ 0 w 3874547"/>
              <a:gd name="connsiteY3" fmla="*/ 6997959 h 699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4547" h="6997959">
                <a:moveTo>
                  <a:pt x="0" y="0"/>
                </a:moveTo>
                <a:lnTo>
                  <a:pt x="3874547" y="0"/>
                </a:lnTo>
                <a:lnTo>
                  <a:pt x="3874547" y="6997959"/>
                </a:lnTo>
                <a:lnTo>
                  <a:pt x="0" y="69979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FCA07AA-2A34-4619-8312-8C59334794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496777" y="2"/>
            <a:ext cx="3874546" cy="3205477"/>
          </a:xfrm>
          <a:custGeom>
            <a:avLst/>
            <a:gdLst>
              <a:gd name="connsiteX0" fmla="*/ 0 w 3874546"/>
              <a:gd name="connsiteY0" fmla="*/ 0 h 3205477"/>
              <a:gd name="connsiteX1" fmla="*/ 3874546 w 3874546"/>
              <a:gd name="connsiteY1" fmla="*/ 0 h 3205477"/>
              <a:gd name="connsiteX2" fmla="*/ 3874546 w 3874546"/>
              <a:gd name="connsiteY2" fmla="*/ 3205477 h 3205477"/>
              <a:gd name="connsiteX3" fmla="*/ 0 w 3874546"/>
              <a:gd name="connsiteY3" fmla="*/ 3205477 h 3205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4546" h="3205477">
                <a:moveTo>
                  <a:pt x="0" y="0"/>
                </a:moveTo>
                <a:lnTo>
                  <a:pt x="3874546" y="0"/>
                </a:lnTo>
                <a:lnTo>
                  <a:pt x="3874546" y="3205477"/>
                </a:lnTo>
                <a:lnTo>
                  <a:pt x="0" y="32054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06FCFFB-D2D3-4360-9B45-D57F6BEB3E5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500585" y="7138852"/>
            <a:ext cx="3874546" cy="6577147"/>
          </a:xfrm>
          <a:custGeom>
            <a:avLst/>
            <a:gdLst>
              <a:gd name="connsiteX0" fmla="*/ 0 w 3874546"/>
              <a:gd name="connsiteY0" fmla="*/ 0 h 6577147"/>
              <a:gd name="connsiteX1" fmla="*/ 3874546 w 3874546"/>
              <a:gd name="connsiteY1" fmla="*/ 0 h 6577147"/>
              <a:gd name="connsiteX2" fmla="*/ 3874546 w 3874546"/>
              <a:gd name="connsiteY2" fmla="*/ 6577147 h 6577147"/>
              <a:gd name="connsiteX3" fmla="*/ 0 w 3874546"/>
              <a:gd name="connsiteY3" fmla="*/ 6577147 h 6577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4546" h="6577147">
                <a:moveTo>
                  <a:pt x="0" y="0"/>
                </a:moveTo>
                <a:lnTo>
                  <a:pt x="3874546" y="0"/>
                </a:lnTo>
                <a:lnTo>
                  <a:pt x="3874546" y="6577147"/>
                </a:lnTo>
                <a:lnTo>
                  <a:pt x="0" y="65771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DE76EA1-4CAB-4ED4-9200-1142578580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500585" y="1"/>
            <a:ext cx="3874546" cy="6997959"/>
          </a:xfrm>
          <a:custGeom>
            <a:avLst/>
            <a:gdLst>
              <a:gd name="connsiteX0" fmla="*/ 0 w 3874546"/>
              <a:gd name="connsiteY0" fmla="*/ 0 h 6997959"/>
              <a:gd name="connsiteX1" fmla="*/ 3874546 w 3874546"/>
              <a:gd name="connsiteY1" fmla="*/ 0 h 6997959"/>
              <a:gd name="connsiteX2" fmla="*/ 3874546 w 3874546"/>
              <a:gd name="connsiteY2" fmla="*/ 6997959 h 6997959"/>
              <a:gd name="connsiteX3" fmla="*/ 0 w 3874546"/>
              <a:gd name="connsiteY3" fmla="*/ 6997959 h 699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4546" h="6997959">
                <a:moveTo>
                  <a:pt x="0" y="0"/>
                </a:moveTo>
                <a:lnTo>
                  <a:pt x="3874546" y="0"/>
                </a:lnTo>
                <a:lnTo>
                  <a:pt x="3874546" y="6997959"/>
                </a:lnTo>
                <a:lnTo>
                  <a:pt x="0" y="69979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40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mium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A863D831-4EF2-4BF4-A357-B905115E24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6858000"/>
            <a:ext cx="24377651" cy="6858000"/>
          </a:xfrm>
          <a:custGeom>
            <a:avLst/>
            <a:gdLst>
              <a:gd name="connsiteX0" fmla="*/ 0 w 13153292"/>
              <a:gd name="connsiteY0" fmla="*/ 0 h 9944462"/>
              <a:gd name="connsiteX1" fmla="*/ 13153292 w 13153292"/>
              <a:gd name="connsiteY1" fmla="*/ 0 h 9944462"/>
              <a:gd name="connsiteX2" fmla="*/ 13153292 w 13153292"/>
              <a:gd name="connsiteY2" fmla="*/ 9944462 h 9944462"/>
              <a:gd name="connsiteX3" fmla="*/ 0 w 13153292"/>
              <a:gd name="connsiteY3" fmla="*/ 9944462 h 994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53292" h="9944462">
                <a:moveTo>
                  <a:pt x="0" y="0"/>
                </a:moveTo>
                <a:lnTo>
                  <a:pt x="13153292" y="0"/>
                </a:lnTo>
                <a:lnTo>
                  <a:pt x="13153292" y="9944462"/>
                </a:lnTo>
                <a:lnTo>
                  <a:pt x="0" y="99444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34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Mult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ED2C712-214A-4915-8657-E8E439FBE6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8388330" y="8510954"/>
            <a:ext cx="5989320" cy="5205046"/>
          </a:xfrm>
          <a:custGeom>
            <a:avLst/>
            <a:gdLst>
              <a:gd name="connsiteX0" fmla="*/ 0 w 5989320"/>
              <a:gd name="connsiteY0" fmla="*/ 0 h 5205046"/>
              <a:gd name="connsiteX1" fmla="*/ 5989320 w 5989320"/>
              <a:gd name="connsiteY1" fmla="*/ 0 h 5205046"/>
              <a:gd name="connsiteX2" fmla="*/ 5989320 w 5989320"/>
              <a:gd name="connsiteY2" fmla="*/ 5205046 h 5205046"/>
              <a:gd name="connsiteX3" fmla="*/ 0 w 5989320"/>
              <a:gd name="connsiteY3" fmla="*/ 5205046 h 520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89320" h="5205046">
                <a:moveTo>
                  <a:pt x="0" y="0"/>
                </a:moveTo>
                <a:lnTo>
                  <a:pt x="5989320" y="0"/>
                </a:lnTo>
                <a:lnTo>
                  <a:pt x="5989320" y="5205046"/>
                </a:lnTo>
                <a:lnTo>
                  <a:pt x="0" y="520504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8870D02-CFFC-4B71-8887-E3949A6F8E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8388330" y="0"/>
            <a:ext cx="5989320" cy="8346830"/>
          </a:xfrm>
          <a:custGeom>
            <a:avLst/>
            <a:gdLst>
              <a:gd name="connsiteX0" fmla="*/ 0 w 5989320"/>
              <a:gd name="connsiteY0" fmla="*/ 0 h 8346830"/>
              <a:gd name="connsiteX1" fmla="*/ 5989320 w 5989320"/>
              <a:gd name="connsiteY1" fmla="*/ 0 h 8346830"/>
              <a:gd name="connsiteX2" fmla="*/ 5989320 w 5989320"/>
              <a:gd name="connsiteY2" fmla="*/ 8346830 h 8346830"/>
              <a:gd name="connsiteX3" fmla="*/ 0 w 5989320"/>
              <a:gd name="connsiteY3" fmla="*/ 8346830 h 834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89320" h="8346830">
                <a:moveTo>
                  <a:pt x="0" y="0"/>
                </a:moveTo>
                <a:lnTo>
                  <a:pt x="5989320" y="0"/>
                </a:lnTo>
                <a:lnTo>
                  <a:pt x="5989320" y="8346830"/>
                </a:lnTo>
                <a:lnTo>
                  <a:pt x="0" y="83468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F4BFAE7-40C3-41C1-8688-D49586C0757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258886" y="5369170"/>
            <a:ext cx="5989320" cy="8346831"/>
          </a:xfrm>
          <a:custGeom>
            <a:avLst/>
            <a:gdLst>
              <a:gd name="connsiteX0" fmla="*/ 0 w 5989320"/>
              <a:gd name="connsiteY0" fmla="*/ 0 h 8346831"/>
              <a:gd name="connsiteX1" fmla="*/ 5989320 w 5989320"/>
              <a:gd name="connsiteY1" fmla="*/ 0 h 8346831"/>
              <a:gd name="connsiteX2" fmla="*/ 5989320 w 5989320"/>
              <a:gd name="connsiteY2" fmla="*/ 8346831 h 8346831"/>
              <a:gd name="connsiteX3" fmla="*/ 0 w 5989320"/>
              <a:gd name="connsiteY3" fmla="*/ 8346831 h 8346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89320" h="8346831">
                <a:moveTo>
                  <a:pt x="0" y="0"/>
                </a:moveTo>
                <a:lnTo>
                  <a:pt x="5989320" y="0"/>
                </a:lnTo>
                <a:lnTo>
                  <a:pt x="5989320" y="8346831"/>
                </a:lnTo>
                <a:lnTo>
                  <a:pt x="0" y="83468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250916F8-6AE9-49B0-A678-F4142DCB70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258886" y="1"/>
            <a:ext cx="5989320" cy="5205045"/>
          </a:xfrm>
          <a:custGeom>
            <a:avLst/>
            <a:gdLst>
              <a:gd name="connsiteX0" fmla="*/ 0 w 5989320"/>
              <a:gd name="connsiteY0" fmla="*/ 0 h 5205045"/>
              <a:gd name="connsiteX1" fmla="*/ 5989320 w 5989320"/>
              <a:gd name="connsiteY1" fmla="*/ 0 h 5205045"/>
              <a:gd name="connsiteX2" fmla="*/ 5989320 w 5989320"/>
              <a:gd name="connsiteY2" fmla="*/ 5205045 h 5205045"/>
              <a:gd name="connsiteX3" fmla="*/ 0 w 5989320"/>
              <a:gd name="connsiteY3" fmla="*/ 5205045 h 520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89320" h="5205045">
                <a:moveTo>
                  <a:pt x="0" y="0"/>
                </a:moveTo>
                <a:lnTo>
                  <a:pt x="5989320" y="0"/>
                </a:lnTo>
                <a:lnTo>
                  <a:pt x="5989320" y="5205045"/>
                </a:lnTo>
                <a:lnTo>
                  <a:pt x="0" y="52050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684980B-18FE-4AC7-BABF-2F455FBCAB9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29445" y="2"/>
            <a:ext cx="5989319" cy="13715997"/>
          </a:xfrm>
          <a:custGeom>
            <a:avLst/>
            <a:gdLst>
              <a:gd name="connsiteX0" fmla="*/ 0 w 5989319"/>
              <a:gd name="connsiteY0" fmla="*/ 0 h 13715997"/>
              <a:gd name="connsiteX1" fmla="*/ 5989319 w 5989319"/>
              <a:gd name="connsiteY1" fmla="*/ 0 h 13715997"/>
              <a:gd name="connsiteX2" fmla="*/ 5989319 w 5989319"/>
              <a:gd name="connsiteY2" fmla="*/ 13715997 h 13715997"/>
              <a:gd name="connsiteX3" fmla="*/ 0 w 5989319"/>
              <a:gd name="connsiteY3" fmla="*/ 13715997 h 1371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89319" h="13715997">
                <a:moveTo>
                  <a:pt x="0" y="0"/>
                </a:moveTo>
                <a:lnTo>
                  <a:pt x="5989319" y="0"/>
                </a:lnTo>
                <a:lnTo>
                  <a:pt x="5989319" y="13715997"/>
                </a:lnTo>
                <a:lnTo>
                  <a:pt x="0" y="137159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C677897-8D7E-4EF1-B581-40E867D9B5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510955"/>
            <a:ext cx="5989320" cy="5205045"/>
          </a:xfrm>
          <a:custGeom>
            <a:avLst/>
            <a:gdLst>
              <a:gd name="connsiteX0" fmla="*/ 0 w 5989320"/>
              <a:gd name="connsiteY0" fmla="*/ 0 h 5205045"/>
              <a:gd name="connsiteX1" fmla="*/ 5989320 w 5989320"/>
              <a:gd name="connsiteY1" fmla="*/ 0 h 5205045"/>
              <a:gd name="connsiteX2" fmla="*/ 5989320 w 5989320"/>
              <a:gd name="connsiteY2" fmla="*/ 5205045 h 5205045"/>
              <a:gd name="connsiteX3" fmla="*/ 0 w 5989320"/>
              <a:gd name="connsiteY3" fmla="*/ 5205045 h 520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89320" h="5205045">
                <a:moveTo>
                  <a:pt x="0" y="0"/>
                </a:moveTo>
                <a:lnTo>
                  <a:pt x="5989320" y="0"/>
                </a:lnTo>
                <a:lnTo>
                  <a:pt x="5989320" y="5205045"/>
                </a:lnTo>
                <a:lnTo>
                  <a:pt x="0" y="52050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A8BD877-D207-49D8-9B90-04A0815695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5989320" cy="8346831"/>
          </a:xfrm>
          <a:custGeom>
            <a:avLst/>
            <a:gdLst>
              <a:gd name="connsiteX0" fmla="*/ 0 w 5989320"/>
              <a:gd name="connsiteY0" fmla="*/ 0 h 8346831"/>
              <a:gd name="connsiteX1" fmla="*/ 5989320 w 5989320"/>
              <a:gd name="connsiteY1" fmla="*/ 0 h 8346831"/>
              <a:gd name="connsiteX2" fmla="*/ 5989320 w 5989320"/>
              <a:gd name="connsiteY2" fmla="*/ 8346831 h 8346831"/>
              <a:gd name="connsiteX3" fmla="*/ 0 w 5989320"/>
              <a:gd name="connsiteY3" fmla="*/ 8346831 h 8346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89320" h="8346831">
                <a:moveTo>
                  <a:pt x="0" y="0"/>
                </a:moveTo>
                <a:lnTo>
                  <a:pt x="5989320" y="0"/>
                </a:lnTo>
                <a:lnTo>
                  <a:pt x="5989320" y="8346831"/>
                </a:lnTo>
                <a:lnTo>
                  <a:pt x="0" y="83468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4DFA086-CF6E-43A2-812F-94C833C52F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13716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418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71C82B0-540A-4768-A414-7B5E65DEC24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12486" y="7080738"/>
            <a:ext cx="16265162" cy="6635262"/>
          </a:xfrm>
          <a:custGeom>
            <a:avLst/>
            <a:gdLst>
              <a:gd name="connsiteX0" fmla="*/ 0 w 16265162"/>
              <a:gd name="connsiteY0" fmla="*/ 0 h 6635262"/>
              <a:gd name="connsiteX1" fmla="*/ 16265162 w 16265162"/>
              <a:gd name="connsiteY1" fmla="*/ 0 h 6635262"/>
              <a:gd name="connsiteX2" fmla="*/ 16265162 w 16265162"/>
              <a:gd name="connsiteY2" fmla="*/ 6635262 h 6635262"/>
              <a:gd name="connsiteX3" fmla="*/ 0 w 16265162"/>
              <a:gd name="connsiteY3" fmla="*/ 6635262 h 663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65162" h="6635262">
                <a:moveTo>
                  <a:pt x="0" y="0"/>
                </a:moveTo>
                <a:lnTo>
                  <a:pt x="16265162" y="0"/>
                </a:lnTo>
                <a:lnTo>
                  <a:pt x="16265162" y="6635262"/>
                </a:lnTo>
                <a:lnTo>
                  <a:pt x="0" y="66352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98C6301-539F-4C37-A430-B0FA4581C9B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12486" y="0"/>
            <a:ext cx="16265162" cy="6858000"/>
          </a:xfrm>
          <a:custGeom>
            <a:avLst/>
            <a:gdLst>
              <a:gd name="connsiteX0" fmla="*/ 0 w 16265162"/>
              <a:gd name="connsiteY0" fmla="*/ 0 h 6858000"/>
              <a:gd name="connsiteX1" fmla="*/ 16265162 w 16265162"/>
              <a:gd name="connsiteY1" fmla="*/ 0 h 6858000"/>
              <a:gd name="connsiteX2" fmla="*/ 16265162 w 16265162"/>
              <a:gd name="connsiteY2" fmla="*/ 6858000 h 6858000"/>
              <a:gd name="connsiteX3" fmla="*/ 0 w 1626516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65162" h="6858000">
                <a:moveTo>
                  <a:pt x="0" y="0"/>
                </a:moveTo>
                <a:lnTo>
                  <a:pt x="16265162" y="0"/>
                </a:lnTo>
                <a:lnTo>
                  <a:pt x="1626516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027A116-3657-4C11-A181-0A3575A5E7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7877909" cy="13716000"/>
          </a:xfrm>
          <a:custGeom>
            <a:avLst/>
            <a:gdLst>
              <a:gd name="connsiteX0" fmla="*/ 0 w 7877909"/>
              <a:gd name="connsiteY0" fmla="*/ 0 h 13716000"/>
              <a:gd name="connsiteX1" fmla="*/ 7877909 w 7877909"/>
              <a:gd name="connsiteY1" fmla="*/ 0 h 13716000"/>
              <a:gd name="connsiteX2" fmla="*/ 7877909 w 7877909"/>
              <a:gd name="connsiteY2" fmla="*/ 13716000 h 13716000"/>
              <a:gd name="connsiteX3" fmla="*/ 0 w 7877909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7909" h="13716000">
                <a:moveTo>
                  <a:pt x="0" y="0"/>
                </a:moveTo>
                <a:lnTo>
                  <a:pt x="7877909" y="0"/>
                </a:lnTo>
                <a:lnTo>
                  <a:pt x="7877909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32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18FBF3F-603D-41CB-9868-036E7AA258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07118" cy="13716000"/>
          </a:xfrm>
          <a:custGeom>
            <a:avLst/>
            <a:gdLst>
              <a:gd name="connsiteX0" fmla="*/ 0 w 12107118"/>
              <a:gd name="connsiteY0" fmla="*/ 0 h 13716000"/>
              <a:gd name="connsiteX1" fmla="*/ 12107118 w 12107118"/>
              <a:gd name="connsiteY1" fmla="*/ 0 h 13716000"/>
              <a:gd name="connsiteX2" fmla="*/ 12107118 w 12107118"/>
              <a:gd name="connsiteY2" fmla="*/ 13716000 h 13716000"/>
              <a:gd name="connsiteX3" fmla="*/ 0 w 1210711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07118" h="13716000">
                <a:moveTo>
                  <a:pt x="0" y="0"/>
                </a:moveTo>
                <a:lnTo>
                  <a:pt x="12107118" y="0"/>
                </a:lnTo>
                <a:lnTo>
                  <a:pt x="12107118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EA5B59D-9EC3-4BF8-85E5-B476FB56DD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270531" y="0"/>
            <a:ext cx="12107118" cy="13716000"/>
          </a:xfrm>
          <a:custGeom>
            <a:avLst/>
            <a:gdLst>
              <a:gd name="connsiteX0" fmla="*/ 0 w 12107118"/>
              <a:gd name="connsiteY0" fmla="*/ 0 h 13716000"/>
              <a:gd name="connsiteX1" fmla="*/ 12107118 w 12107118"/>
              <a:gd name="connsiteY1" fmla="*/ 0 h 13716000"/>
              <a:gd name="connsiteX2" fmla="*/ 12107118 w 12107118"/>
              <a:gd name="connsiteY2" fmla="*/ 13716000 h 13716000"/>
              <a:gd name="connsiteX3" fmla="*/ 0 w 1210711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07118" h="13716000">
                <a:moveTo>
                  <a:pt x="0" y="0"/>
                </a:moveTo>
                <a:lnTo>
                  <a:pt x="12107118" y="0"/>
                </a:lnTo>
                <a:lnTo>
                  <a:pt x="12107118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44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Devic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5E9EE0A2-5A2A-469F-B08F-E85A35DC0AA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79807" cy="13716000"/>
          </a:xfrm>
          <a:custGeom>
            <a:avLst/>
            <a:gdLst>
              <a:gd name="connsiteX0" fmla="*/ 0 w 12107118"/>
              <a:gd name="connsiteY0" fmla="*/ 0 h 13716000"/>
              <a:gd name="connsiteX1" fmla="*/ 12107118 w 12107118"/>
              <a:gd name="connsiteY1" fmla="*/ 0 h 13716000"/>
              <a:gd name="connsiteX2" fmla="*/ 12107118 w 12107118"/>
              <a:gd name="connsiteY2" fmla="*/ 13716000 h 13716000"/>
              <a:gd name="connsiteX3" fmla="*/ 0 w 1210711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07118" h="13716000">
                <a:moveTo>
                  <a:pt x="0" y="0"/>
                </a:moveTo>
                <a:lnTo>
                  <a:pt x="12107118" y="0"/>
                </a:lnTo>
                <a:lnTo>
                  <a:pt x="12107118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89E7C857-BC88-4531-9830-0E99F97D6C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52138" y="1996441"/>
            <a:ext cx="4560766" cy="9730740"/>
          </a:xfrm>
          <a:custGeom>
            <a:avLst/>
            <a:gdLst>
              <a:gd name="connsiteX0" fmla="*/ 0 w 7877909"/>
              <a:gd name="connsiteY0" fmla="*/ 0 h 13716000"/>
              <a:gd name="connsiteX1" fmla="*/ 7877909 w 7877909"/>
              <a:gd name="connsiteY1" fmla="*/ 0 h 13716000"/>
              <a:gd name="connsiteX2" fmla="*/ 7877909 w 7877909"/>
              <a:gd name="connsiteY2" fmla="*/ 13716000 h 13716000"/>
              <a:gd name="connsiteX3" fmla="*/ 0 w 7877909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7909" h="13716000">
                <a:moveTo>
                  <a:pt x="0" y="0"/>
                </a:moveTo>
                <a:lnTo>
                  <a:pt x="7877909" y="0"/>
                </a:lnTo>
                <a:lnTo>
                  <a:pt x="7877909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8CFCBF2E-71FB-490A-A9E9-2A3927D6B1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82444" y="1996441"/>
            <a:ext cx="4560766" cy="9730740"/>
          </a:xfrm>
          <a:custGeom>
            <a:avLst/>
            <a:gdLst>
              <a:gd name="connsiteX0" fmla="*/ 0 w 7877909"/>
              <a:gd name="connsiteY0" fmla="*/ 0 h 13716000"/>
              <a:gd name="connsiteX1" fmla="*/ 7877909 w 7877909"/>
              <a:gd name="connsiteY1" fmla="*/ 0 h 13716000"/>
              <a:gd name="connsiteX2" fmla="*/ 7877909 w 7877909"/>
              <a:gd name="connsiteY2" fmla="*/ 13716000 h 13716000"/>
              <a:gd name="connsiteX3" fmla="*/ 0 w 7877909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7909" h="13716000">
                <a:moveTo>
                  <a:pt x="0" y="0"/>
                </a:moveTo>
                <a:lnTo>
                  <a:pt x="7877909" y="0"/>
                </a:lnTo>
                <a:lnTo>
                  <a:pt x="7877909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45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2295F219-4754-44A6-8709-826101DA941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188824" y="0"/>
            <a:ext cx="12188825" cy="13716000"/>
          </a:xfrm>
          <a:custGeom>
            <a:avLst/>
            <a:gdLst>
              <a:gd name="connsiteX0" fmla="*/ 0 w 12107118"/>
              <a:gd name="connsiteY0" fmla="*/ 0 h 13716000"/>
              <a:gd name="connsiteX1" fmla="*/ 12107118 w 12107118"/>
              <a:gd name="connsiteY1" fmla="*/ 0 h 13716000"/>
              <a:gd name="connsiteX2" fmla="*/ 12107118 w 12107118"/>
              <a:gd name="connsiteY2" fmla="*/ 13716000 h 13716000"/>
              <a:gd name="connsiteX3" fmla="*/ 0 w 1210711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07118" h="13716000">
                <a:moveTo>
                  <a:pt x="0" y="0"/>
                </a:moveTo>
                <a:lnTo>
                  <a:pt x="12107118" y="0"/>
                </a:lnTo>
                <a:lnTo>
                  <a:pt x="12107118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8AFA34E2-4F0A-4B15-9F5F-25F71ADA82A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947641" y="1959427"/>
            <a:ext cx="14465559" cy="9554549"/>
          </a:xfrm>
          <a:custGeom>
            <a:avLst/>
            <a:gdLst>
              <a:gd name="connsiteX0" fmla="*/ 0 w 12107118"/>
              <a:gd name="connsiteY0" fmla="*/ 0 h 13716000"/>
              <a:gd name="connsiteX1" fmla="*/ 12107118 w 12107118"/>
              <a:gd name="connsiteY1" fmla="*/ 0 h 13716000"/>
              <a:gd name="connsiteX2" fmla="*/ 12107118 w 12107118"/>
              <a:gd name="connsiteY2" fmla="*/ 13716000 h 13716000"/>
              <a:gd name="connsiteX3" fmla="*/ 0 w 1210711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07118" h="13716000">
                <a:moveTo>
                  <a:pt x="0" y="0"/>
                </a:moveTo>
                <a:lnTo>
                  <a:pt x="12107118" y="0"/>
                </a:lnTo>
                <a:lnTo>
                  <a:pt x="12107118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605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2295F219-4754-44A6-8709-826101DA941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188824" y="0"/>
            <a:ext cx="12188825" cy="13716000"/>
          </a:xfrm>
          <a:custGeom>
            <a:avLst/>
            <a:gdLst>
              <a:gd name="connsiteX0" fmla="*/ 0 w 12107118"/>
              <a:gd name="connsiteY0" fmla="*/ 0 h 13716000"/>
              <a:gd name="connsiteX1" fmla="*/ 12107118 w 12107118"/>
              <a:gd name="connsiteY1" fmla="*/ 0 h 13716000"/>
              <a:gd name="connsiteX2" fmla="*/ 12107118 w 12107118"/>
              <a:gd name="connsiteY2" fmla="*/ 13716000 h 13716000"/>
              <a:gd name="connsiteX3" fmla="*/ 0 w 1210711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07118" h="13716000">
                <a:moveTo>
                  <a:pt x="0" y="0"/>
                </a:moveTo>
                <a:lnTo>
                  <a:pt x="12107118" y="0"/>
                </a:lnTo>
                <a:lnTo>
                  <a:pt x="12107118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8AFA34E2-4F0A-4B15-9F5F-25F71ADA82A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353302" y="1349827"/>
            <a:ext cx="15297898" cy="8708573"/>
          </a:xfrm>
          <a:custGeom>
            <a:avLst/>
            <a:gdLst>
              <a:gd name="connsiteX0" fmla="*/ 0 w 12107118"/>
              <a:gd name="connsiteY0" fmla="*/ 0 h 13716000"/>
              <a:gd name="connsiteX1" fmla="*/ 12107118 w 12107118"/>
              <a:gd name="connsiteY1" fmla="*/ 0 h 13716000"/>
              <a:gd name="connsiteX2" fmla="*/ 12107118 w 12107118"/>
              <a:gd name="connsiteY2" fmla="*/ 13716000 h 13716000"/>
              <a:gd name="connsiteX3" fmla="*/ 0 w 1210711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07118" h="13716000">
                <a:moveTo>
                  <a:pt x="0" y="0"/>
                </a:moveTo>
                <a:lnTo>
                  <a:pt x="12107118" y="0"/>
                </a:lnTo>
                <a:lnTo>
                  <a:pt x="12107118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27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2AFA0A2-9827-4ED2-904D-E9F71D9301E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55566" y="258418"/>
            <a:ext cx="9866518" cy="13199165"/>
          </a:xfrm>
          <a:custGeom>
            <a:avLst/>
            <a:gdLst>
              <a:gd name="connsiteX0" fmla="*/ 0 w 9866518"/>
              <a:gd name="connsiteY0" fmla="*/ 9284167 h 13199165"/>
              <a:gd name="connsiteX1" fmla="*/ 9866518 w 9866518"/>
              <a:gd name="connsiteY1" fmla="*/ 9284167 h 13199165"/>
              <a:gd name="connsiteX2" fmla="*/ 9866518 w 9866518"/>
              <a:gd name="connsiteY2" fmla="*/ 13199165 h 13199165"/>
              <a:gd name="connsiteX3" fmla="*/ 0 w 9866518"/>
              <a:gd name="connsiteY3" fmla="*/ 13199165 h 13199165"/>
              <a:gd name="connsiteX4" fmla="*/ 0 w 9866518"/>
              <a:gd name="connsiteY4" fmla="*/ 0 h 13199165"/>
              <a:gd name="connsiteX5" fmla="*/ 9866518 w 9866518"/>
              <a:gd name="connsiteY5" fmla="*/ 0 h 13199165"/>
              <a:gd name="connsiteX6" fmla="*/ 9866518 w 9866518"/>
              <a:gd name="connsiteY6" fmla="*/ 3750874 h 13199165"/>
              <a:gd name="connsiteX7" fmla="*/ 0 w 9866518"/>
              <a:gd name="connsiteY7" fmla="*/ 3750874 h 1319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66518" h="13199165">
                <a:moveTo>
                  <a:pt x="0" y="9284167"/>
                </a:moveTo>
                <a:lnTo>
                  <a:pt x="9866518" y="9284167"/>
                </a:lnTo>
                <a:lnTo>
                  <a:pt x="9866518" y="13199165"/>
                </a:lnTo>
                <a:lnTo>
                  <a:pt x="0" y="13199165"/>
                </a:lnTo>
                <a:close/>
                <a:moveTo>
                  <a:pt x="0" y="0"/>
                </a:moveTo>
                <a:lnTo>
                  <a:pt x="9866518" y="0"/>
                </a:lnTo>
                <a:lnTo>
                  <a:pt x="9866518" y="3750874"/>
                </a:lnTo>
                <a:lnTo>
                  <a:pt x="0" y="375087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E139F46-AD39-4755-AD3A-859E0342568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380502" y="258418"/>
            <a:ext cx="6738730" cy="13199165"/>
          </a:xfrm>
          <a:custGeom>
            <a:avLst/>
            <a:gdLst>
              <a:gd name="connsiteX0" fmla="*/ 0 w 6738730"/>
              <a:gd name="connsiteY0" fmla="*/ 0 h 13199165"/>
              <a:gd name="connsiteX1" fmla="*/ 6738730 w 6738730"/>
              <a:gd name="connsiteY1" fmla="*/ 0 h 13199165"/>
              <a:gd name="connsiteX2" fmla="*/ 6738730 w 6738730"/>
              <a:gd name="connsiteY2" fmla="*/ 13199165 h 13199165"/>
              <a:gd name="connsiteX3" fmla="*/ 0 w 6738730"/>
              <a:gd name="connsiteY3" fmla="*/ 13199165 h 1319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38730" h="13199165">
                <a:moveTo>
                  <a:pt x="0" y="0"/>
                </a:moveTo>
                <a:lnTo>
                  <a:pt x="6738730" y="0"/>
                </a:lnTo>
                <a:lnTo>
                  <a:pt x="6738730" y="13199165"/>
                </a:lnTo>
                <a:lnTo>
                  <a:pt x="0" y="131991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13E34CD-22CB-4DDB-B49A-DB7F259E2C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8418" y="258418"/>
            <a:ext cx="6738730" cy="13199165"/>
          </a:xfrm>
          <a:custGeom>
            <a:avLst/>
            <a:gdLst>
              <a:gd name="connsiteX0" fmla="*/ 0 w 6738730"/>
              <a:gd name="connsiteY0" fmla="*/ 0 h 13199165"/>
              <a:gd name="connsiteX1" fmla="*/ 6738730 w 6738730"/>
              <a:gd name="connsiteY1" fmla="*/ 0 h 13199165"/>
              <a:gd name="connsiteX2" fmla="*/ 6738730 w 6738730"/>
              <a:gd name="connsiteY2" fmla="*/ 13199165 h 13199165"/>
              <a:gd name="connsiteX3" fmla="*/ 0 w 6738730"/>
              <a:gd name="connsiteY3" fmla="*/ 13199165 h 1319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38730" h="13199165">
                <a:moveTo>
                  <a:pt x="0" y="0"/>
                </a:moveTo>
                <a:lnTo>
                  <a:pt x="6738730" y="0"/>
                </a:lnTo>
                <a:lnTo>
                  <a:pt x="6738730" y="13199165"/>
                </a:lnTo>
                <a:lnTo>
                  <a:pt x="0" y="131991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595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8195392-C94A-467A-AA1A-7477059714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"/>
            <a:ext cx="24377651" cy="13715999"/>
          </a:xfrm>
          <a:custGeom>
            <a:avLst/>
            <a:gdLst>
              <a:gd name="connsiteX0" fmla="*/ 4863702 w 24377651"/>
              <a:gd name="connsiteY0" fmla="*/ 10510519 h 13715999"/>
              <a:gd name="connsiteX1" fmla="*/ 9544171 w 24377651"/>
              <a:gd name="connsiteY1" fmla="*/ 10510519 h 13715999"/>
              <a:gd name="connsiteX2" fmla="*/ 9544171 w 24377651"/>
              <a:gd name="connsiteY2" fmla="*/ 13715999 h 13715999"/>
              <a:gd name="connsiteX3" fmla="*/ 4863702 w 24377651"/>
              <a:gd name="connsiteY3" fmla="*/ 13715999 h 13715999"/>
              <a:gd name="connsiteX4" fmla="*/ 0 w 24377651"/>
              <a:gd name="connsiteY4" fmla="*/ 7138850 h 13715999"/>
              <a:gd name="connsiteX5" fmla="*/ 4680472 w 24377651"/>
              <a:gd name="connsiteY5" fmla="*/ 7138850 h 13715999"/>
              <a:gd name="connsiteX6" fmla="*/ 4680472 w 24377651"/>
              <a:gd name="connsiteY6" fmla="*/ 13715997 h 13715999"/>
              <a:gd name="connsiteX7" fmla="*/ 0 w 24377651"/>
              <a:gd name="connsiteY7" fmla="*/ 13715997 h 13715999"/>
              <a:gd name="connsiteX8" fmla="*/ 19697181 w 24377651"/>
              <a:gd name="connsiteY8" fmla="*/ 6718040 h 13715999"/>
              <a:gd name="connsiteX9" fmla="*/ 24377651 w 24377651"/>
              <a:gd name="connsiteY9" fmla="*/ 6718040 h 13715999"/>
              <a:gd name="connsiteX10" fmla="*/ 24377651 w 24377651"/>
              <a:gd name="connsiteY10" fmla="*/ 13715997 h 13715999"/>
              <a:gd name="connsiteX11" fmla="*/ 19697181 w 24377651"/>
              <a:gd name="connsiteY11" fmla="*/ 13715997 h 13715999"/>
              <a:gd name="connsiteX12" fmla="*/ 4873838 w 24377651"/>
              <a:gd name="connsiteY12" fmla="*/ 3359020 h 13715999"/>
              <a:gd name="connsiteX13" fmla="*/ 9554309 w 24377651"/>
              <a:gd name="connsiteY13" fmla="*/ 3359020 h 13715999"/>
              <a:gd name="connsiteX14" fmla="*/ 9554309 w 24377651"/>
              <a:gd name="connsiteY14" fmla="*/ 10356978 h 13715999"/>
              <a:gd name="connsiteX15" fmla="*/ 4873838 w 24377651"/>
              <a:gd name="connsiteY15" fmla="*/ 10356978 h 13715999"/>
              <a:gd name="connsiteX16" fmla="*/ 4863701 w 24377651"/>
              <a:gd name="connsiteY16" fmla="*/ 0 h 13715999"/>
              <a:gd name="connsiteX17" fmla="*/ 9544171 w 24377651"/>
              <a:gd name="connsiteY17" fmla="*/ 0 h 13715999"/>
              <a:gd name="connsiteX18" fmla="*/ 9544171 w 24377651"/>
              <a:gd name="connsiteY18" fmla="*/ 3205478 h 13715999"/>
              <a:gd name="connsiteX19" fmla="*/ 4863701 w 24377651"/>
              <a:gd name="connsiteY19" fmla="*/ 3205478 h 13715999"/>
              <a:gd name="connsiteX20" fmla="*/ 2 w 24377651"/>
              <a:gd name="connsiteY20" fmla="*/ 0 h 13715999"/>
              <a:gd name="connsiteX21" fmla="*/ 4680474 w 24377651"/>
              <a:gd name="connsiteY21" fmla="*/ 0 h 13715999"/>
              <a:gd name="connsiteX22" fmla="*/ 4680474 w 24377651"/>
              <a:gd name="connsiteY22" fmla="*/ 6997958 h 13715999"/>
              <a:gd name="connsiteX23" fmla="*/ 2 w 24377651"/>
              <a:gd name="connsiteY23" fmla="*/ 6997958 h 13715999"/>
              <a:gd name="connsiteX24" fmla="*/ 19697181 w 24377651"/>
              <a:gd name="connsiteY24" fmla="*/ 0 h 13715999"/>
              <a:gd name="connsiteX25" fmla="*/ 24377651 w 24377651"/>
              <a:gd name="connsiteY25" fmla="*/ 0 h 13715999"/>
              <a:gd name="connsiteX26" fmla="*/ 24377651 w 24377651"/>
              <a:gd name="connsiteY26" fmla="*/ 6577149 h 13715999"/>
              <a:gd name="connsiteX27" fmla="*/ 19697181 w 24377651"/>
              <a:gd name="connsiteY27" fmla="*/ 657714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377651" h="13715999">
                <a:moveTo>
                  <a:pt x="4863702" y="10510519"/>
                </a:moveTo>
                <a:lnTo>
                  <a:pt x="9544171" y="10510519"/>
                </a:lnTo>
                <a:lnTo>
                  <a:pt x="9544171" y="13715999"/>
                </a:lnTo>
                <a:lnTo>
                  <a:pt x="4863702" y="13715999"/>
                </a:lnTo>
                <a:close/>
                <a:moveTo>
                  <a:pt x="0" y="7138850"/>
                </a:moveTo>
                <a:lnTo>
                  <a:pt x="4680472" y="7138850"/>
                </a:lnTo>
                <a:lnTo>
                  <a:pt x="4680472" y="13715997"/>
                </a:lnTo>
                <a:lnTo>
                  <a:pt x="0" y="13715997"/>
                </a:lnTo>
                <a:close/>
                <a:moveTo>
                  <a:pt x="19697181" y="6718040"/>
                </a:moveTo>
                <a:lnTo>
                  <a:pt x="24377651" y="6718040"/>
                </a:lnTo>
                <a:lnTo>
                  <a:pt x="24377651" y="13715997"/>
                </a:lnTo>
                <a:lnTo>
                  <a:pt x="19697181" y="13715997"/>
                </a:lnTo>
                <a:close/>
                <a:moveTo>
                  <a:pt x="4873838" y="3359020"/>
                </a:moveTo>
                <a:lnTo>
                  <a:pt x="9554309" y="3359020"/>
                </a:lnTo>
                <a:lnTo>
                  <a:pt x="9554309" y="10356978"/>
                </a:lnTo>
                <a:lnTo>
                  <a:pt x="4873838" y="10356978"/>
                </a:lnTo>
                <a:close/>
                <a:moveTo>
                  <a:pt x="4863701" y="0"/>
                </a:moveTo>
                <a:lnTo>
                  <a:pt x="9544171" y="0"/>
                </a:lnTo>
                <a:lnTo>
                  <a:pt x="9544171" y="3205478"/>
                </a:lnTo>
                <a:lnTo>
                  <a:pt x="4863701" y="3205478"/>
                </a:lnTo>
                <a:close/>
                <a:moveTo>
                  <a:pt x="2" y="0"/>
                </a:moveTo>
                <a:lnTo>
                  <a:pt x="4680474" y="0"/>
                </a:lnTo>
                <a:lnTo>
                  <a:pt x="4680474" y="6997958"/>
                </a:lnTo>
                <a:lnTo>
                  <a:pt x="2" y="6997958"/>
                </a:lnTo>
                <a:close/>
                <a:moveTo>
                  <a:pt x="19697181" y="0"/>
                </a:moveTo>
                <a:lnTo>
                  <a:pt x="24377651" y="0"/>
                </a:lnTo>
                <a:lnTo>
                  <a:pt x="24377651" y="6577149"/>
                </a:lnTo>
                <a:lnTo>
                  <a:pt x="19697181" y="65771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2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8412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5F0D1BD-9EEA-1A43-B989-695FC7F933C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20825" y="762000"/>
            <a:ext cx="12098818" cy="12192000"/>
          </a:xfrm>
          <a:custGeom>
            <a:avLst/>
            <a:gdLst>
              <a:gd name="connsiteX0" fmla="*/ 5169696 w 13247159"/>
              <a:gd name="connsiteY0" fmla="*/ 8961119 h 13349186"/>
              <a:gd name="connsiteX1" fmla="*/ 8065822 w 13247159"/>
              <a:gd name="connsiteY1" fmla="*/ 8961119 h 13349186"/>
              <a:gd name="connsiteX2" fmla="*/ 9162839 w 13247159"/>
              <a:gd name="connsiteY2" fmla="*/ 11155153 h 13349186"/>
              <a:gd name="connsiteX3" fmla="*/ 8065822 w 13247159"/>
              <a:gd name="connsiteY3" fmla="*/ 13349186 h 13349186"/>
              <a:gd name="connsiteX4" fmla="*/ 5169696 w 13247159"/>
              <a:gd name="connsiteY4" fmla="*/ 13349186 h 13349186"/>
              <a:gd name="connsiteX5" fmla="*/ 4072681 w 13247159"/>
              <a:gd name="connsiteY5" fmla="*/ 11155153 h 13349186"/>
              <a:gd name="connsiteX6" fmla="*/ 9254016 w 13247159"/>
              <a:gd name="connsiteY6" fmla="*/ 6715689 h 13349186"/>
              <a:gd name="connsiteX7" fmla="*/ 12150142 w 13247159"/>
              <a:gd name="connsiteY7" fmla="*/ 6715689 h 13349186"/>
              <a:gd name="connsiteX8" fmla="*/ 13247159 w 13247159"/>
              <a:gd name="connsiteY8" fmla="*/ 8909723 h 13349186"/>
              <a:gd name="connsiteX9" fmla="*/ 12150142 w 13247159"/>
              <a:gd name="connsiteY9" fmla="*/ 11103756 h 13349186"/>
              <a:gd name="connsiteX10" fmla="*/ 9254016 w 13247159"/>
              <a:gd name="connsiteY10" fmla="*/ 11103756 h 13349186"/>
              <a:gd name="connsiteX11" fmla="*/ 8156999 w 13247159"/>
              <a:gd name="connsiteY11" fmla="*/ 8909723 h 13349186"/>
              <a:gd name="connsiteX12" fmla="*/ 1097017 w 13247159"/>
              <a:gd name="connsiteY12" fmla="*/ 6715689 h 13349186"/>
              <a:gd name="connsiteX13" fmla="*/ 3993143 w 13247159"/>
              <a:gd name="connsiteY13" fmla="*/ 6715689 h 13349186"/>
              <a:gd name="connsiteX14" fmla="*/ 5090161 w 13247159"/>
              <a:gd name="connsiteY14" fmla="*/ 8909723 h 13349186"/>
              <a:gd name="connsiteX15" fmla="*/ 3993143 w 13247159"/>
              <a:gd name="connsiteY15" fmla="*/ 11103756 h 13349186"/>
              <a:gd name="connsiteX16" fmla="*/ 1097017 w 13247159"/>
              <a:gd name="connsiteY16" fmla="*/ 11103756 h 13349186"/>
              <a:gd name="connsiteX17" fmla="*/ 0 w 13247159"/>
              <a:gd name="connsiteY17" fmla="*/ 8909723 h 13349186"/>
              <a:gd name="connsiteX18" fmla="*/ 5169696 w 13247159"/>
              <a:gd name="connsiteY18" fmla="*/ 4480559 h 13349186"/>
              <a:gd name="connsiteX19" fmla="*/ 8065822 w 13247159"/>
              <a:gd name="connsiteY19" fmla="*/ 4480559 h 13349186"/>
              <a:gd name="connsiteX20" fmla="*/ 9162839 w 13247159"/>
              <a:gd name="connsiteY20" fmla="*/ 6674593 h 13349186"/>
              <a:gd name="connsiteX21" fmla="*/ 8065822 w 13247159"/>
              <a:gd name="connsiteY21" fmla="*/ 8868626 h 13349186"/>
              <a:gd name="connsiteX22" fmla="*/ 5169696 w 13247159"/>
              <a:gd name="connsiteY22" fmla="*/ 8868626 h 13349186"/>
              <a:gd name="connsiteX23" fmla="*/ 4072681 w 13247159"/>
              <a:gd name="connsiteY23" fmla="*/ 6674593 h 13349186"/>
              <a:gd name="connsiteX24" fmla="*/ 1097017 w 13247159"/>
              <a:gd name="connsiteY24" fmla="*/ 2235130 h 13349186"/>
              <a:gd name="connsiteX25" fmla="*/ 3993143 w 13247159"/>
              <a:gd name="connsiteY25" fmla="*/ 2235130 h 13349186"/>
              <a:gd name="connsiteX26" fmla="*/ 5090161 w 13247159"/>
              <a:gd name="connsiteY26" fmla="*/ 4429163 h 13349186"/>
              <a:gd name="connsiteX27" fmla="*/ 3993143 w 13247159"/>
              <a:gd name="connsiteY27" fmla="*/ 6623197 h 13349186"/>
              <a:gd name="connsiteX28" fmla="*/ 1097017 w 13247159"/>
              <a:gd name="connsiteY28" fmla="*/ 6623197 h 13349186"/>
              <a:gd name="connsiteX29" fmla="*/ 0 w 13247159"/>
              <a:gd name="connsiteY29" fmla="*/ 4429163 h 13349186"/>
              <a:gd name="connsiteX30" fmla="*/ 9254016 w 13247159"/>
              <a:gd name="connsiteY30" fmla="*/ 2235129 h 13349186"/>
              <a:gd name="connsiteX31" fmla="*/ 12150142 w 13247159"/>
              <a:gd name="connsiteY31" fmla="*/ 2235129 h 13349186"/>
              <a:gd name="connsiteX32" fmla="*/ 13247159 w 13247159"/>
              <a:gd name="connsiteY32" fmla="*/ 4429163 h 13349186"/>
              <a:gd name="connsiteX33" fmla="*/ 12150142 w 13247159"/>
              <a:gd name="connsiteY33" fmla="*/ 6623197 h 13349186"/>
              <a:gd name="connsiteX34" fmla="*/ 9254016 w 13247159"/>
              <a:gd name="connsiteY34" fmla="*/ 6623197 h 13349186"/>
              <a:gd name="connsiteX35" fmla="*/ 8156999 w 13247159"/>
              <a:gd name="connsiteY35" fmla="*/ 4429163 h 13349186"/>
              <a:gd name="connsiteX36" fmla="*/ 5169696 w 13247159"/>
              <a:gd name="connsiteY36" fmla="*/ 0 h 13349186"/>
              <a:gd name="connsiteX37" fmla="*/ 8065822 w 13247159"/>
              <a:gd name="connsiteY37" fmla="*/ 0 h 13349186"/>
              <a:gd name="connsiteX38" fmla="*/ 9162839 w 13247159"/>
              <a:gd name="connsiteY38" fmla="*/ 2194034 h 13349186"/>
              <a:gd name="connsiteX39" fmla="*/ 8065822 w 13247159"/>
              <a:gd name="connsiteY39" fmla="*/ 4388066 h 13349186"/>
              <a:gd name="connsiteX40" fmla="*/ 5169696 w 13247159"/>
              <a:gd name="connsiteY40" fmla="*/ 4388066 h 13349186"/>
              <a:gd name="connsiteX41" fmla="*/ 4072681 w 13247159"/>
              <a:gd name="connsiteY41" fmla="*/ 2194034 h 13349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3247159" h="13349186">
                <a:moveTo>
                  <a:pt x="5169696" y="8961119"/>
                </a:moveTo>
                <a:lnTo>
                  <a:pt x="8065822" y="8961119"/>
                </a:lnTo>
                <a:lnTo>
                  <a:pt x="9162839" y="11155153"/>
                </a:lnTo>
                <a:lnTo>
                  <a:pt x="8065822" y="13349186"/>
                </a:lnTo>
                <a:lnTo>
                  <a:pt x="5169696" y="13349186"/>
                </a:lnTo>
                <a:lnTo>
                  <a:pt x="4072681" y="11155153"/>
                </a:lnTo>
                <a:close/>
                <a:moveTo>
                  <a:pt x="9254016" y="6715689"/>
                </a:moveTo>
                <a:lnTo>
                  <a:pt x="12150142" y="6715689"/>
                </a:lnTo>
                <a:lnTo>
                  <a:pt x="13247159" y="8909723"/>
                </a:lnTo>
                <a:lnTo>
                  <a:pt x="12150142" y="11103756"/>
                </a:lnTo>
                <a:lnTo>
                  <a:pt x="9254016" y="11103756"/>
                </a:lnTo>
                <a:lnTo>
                  <a:pt x="8156999" y="8909723"/>
                </a:lnTo>
                <a:close/>
                <a:moveTo>
                  <a:pt x="1097017" y="6715689"/>
                </a:moveTo>
                <a:lnTo>
                  <a:pt x="3993143" y="6715689"/>
                </a:lnTo>
                <a:lnTo>
                  <a:pt x="5090161" y="8909723"/>
                </a:lnTo>
                <a:lnTo>
                  <a:pt x="3993143" y="11103756"/>
                </a:lnTo>
                <a:lnTo>
                  <a:pt x="1097017" y="11103756"/>
                </a:lnTo>
                <a:lnTo>
                  <a:pt x="0" y="8909723"/>
                </a:lnTo>
                <a:close/>
                <a:moveTo>
                  <a:pt x="5169696" y="4480559"/>
                </a:moveTo>
                <a:lnTo>
                  <a:pt x="8065822" y="4480559"/>
                </a:lnTo>
                <a:lnTo>
                  <a:pt x="9162839" y="6674593"/>
                </a:lnTo>
                <a:lnTo>
                  <a:pt x="8065822" y="8868626"/>
                </a:lnTo>
                <a:lnTo>
                  <a:pt x="5169696" y="8868626"/>
                </a:lnTo>
                <a:lnTo>
                  <a:pt x="4072681" y="6674593"/>
                </a:lnTo>
                <a:close/>
                <a:moveTo>
                  <a:pt x="1097017" y="2235130"/>
                </a:moveTo>
                <a:lnTo>
                  <a:pt x="3993143" y="2235130"/>
                </a:lnTo>
                <a:lnTo>
                  <a:pt x="5090161" y="4429163"/>
                </a:lnTo>
                <a:lnTo>
                  <a:pt x="3993143" y="6623197"/>
                </a:lnTo>
                <a:lnTo>
                  <a:pt x="1097017" y="6623197"/>
                </a:lnTo>
                <a:lnTo>
                  <a:pt x="0" y="4429163"/>
                </a:lnTo>
                <a:close/>
                <a:moveTo>
                  <a:pt x="9254016" y="2235129"/>
                </a:moveTo>
                <a:lnTo>
                  <a:pt x="12150142" y="2235129"/>
                </a:lnTo>
                <a:lnTo>
                  <a:pt x="13247159" y="4429163"/>
                </a:lnTo>
                <a:lnTo>
                  <a:pt x="12150142" y="6623197"/>
                </a:lnTo>
                <a:lnTo>
                  <a:pt x="9254016" y="6623197"/>
                </a:lnTo>
                <a:lnTo>
                  <a:pt x="8156999" y="4429163"/>
                </a:lnTo>
                <a:close/>
                <a:moveTo>
                  <a:pt x="5169696" y="0"/>
                </a:moveTo>
                <a:lnTo>
                  <a:pt x="8065822" y="0"/>
                </a:lnTo>
                <a:lnTo>
                  <a:pt x="9162839" y="2194034"/>
                </a:lnTo>
                <a:lnTo>
                  <a:pt x="8065822" y="4388066"/>
                </a:lnTo>
                <a:lnTo>
                  <a:pt x="5169696" y="4388066"/>
                </a:lnTo>
                <a:lnTo>
                  <a:pt x="4072681" y="2194034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2062301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A897C1D7-B273-4565-9911-DA985CEC7D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54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From Our C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B477E4A-370B-4EF6-9346-E71B615DF5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2865882"/>
            <a:ext cx="24377651" cy="5233694"/>
          </a:xfrm>
          <a:custGeom>
            <a:avLst/>
            <a:gdLst>
              <a:gd name="connsiteX0" fmla="*/ 0 w 13153292"/>
              <a:gd name="connsiteY0" fmla="*/ 0 h 9944462"/>
              <a:gd name="connsiteX1" fmla="*/ 13153292 w 13153292"/>
              <a:gd name="connsiteY1" fmla="*/ 0 h 9944462"/>
              <a:gd name="connsiteX2" fmla="*/ 13153292 w 13153292"/>
              <a:gd name="connsiteY2" fmla="*/ 9944462 h 9944462"/>
              <a:gd name="connsiteX3" fmla="*/ 0 w 13153292"/>
              <a:gd name="connsiteY3" fmla="*/ 9944462 h 994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53292" h="9944462">
                <a:moveTo>
                  <a:pt x="0" y="0"/>
                </a:moveTo>
                <a:lnTo>
                  <a:pt x="13153292" y="0"/>
                </a:lnTo>
                <a:lnTo>
                  <a:pt x="13153292" y="9944462"/>
                </a:lnTo>
                <a:lnTo>
                  <a:pt x="0" y="99444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01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&amp;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934DFFAD-35B0-4ED3-ADB1-EFD44EC2F1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923" y="468923"/>
            <a:ext cx="11719902" cy="1277815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778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3092DAE-D10B-4450-9EF4-C0832F6E3C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027"/>
            <a:ext cx="24377650" cy="13703946"/>
          </a:xfrm>
          <a:custGeom>
            <a:avLst/>
            <a:gdLst>
              <a:gd name="connsiteX0" fmla="*/ 0 w 24377650"/>
              <a:gd name="connsiteY0" fmla="*/ 10183002 h 13703946"/>
              <a:gd name="connsiteX1" fmla="*/ 24377650 w 24377650"/>
              <a:gd name="connsiteY1" fmla="*/ 10183002 h 13703946"/>
              <a:gd name="connsiteX2" fmla="*/ 24377650 w 24377650"/>
              <a:gd name="connsiteY2" fmla="*/ 13703946 h 13703946"/>
              <a:gd name="connsiteX3" fmla="*/ 0 w 24377650"/>
              <a:gd name="connsiteY3" fmla="*/ 13703946 h 13703946"/>
              <a:gd name="connsiteX4" fmla="*/ 0 w 24377650"/>
              <a:gd name="connsiteY4" fmla="*/ 0 h 13703946"/>
              <a:gd name="connsiteX5" fmla="*/ 24377650 w 24377650"/>
              <a:gd name="connsiteY5" fmla="*/ 0 h 13703946"/>
              <a:gd name="connsiteX6" fmla="*/ 24377650 w 24377650"/>
              <a:gd name="connsiteY6" fmla="*/ 3520944 h 13703946"/>
              <a:gd name="connsiteX7" fmla="*/ 0 w 24377650"/>
              <a:gd name="connsiteY7" fmla="*/ 3520944 h 13703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77650" h="13703946">
                <a:moveTo>
                  <a:pt x="0" y="10183002"/>
                </a:moveTo>
                <a:lnTo>
                  <a:pt x="24377650" y="10183002"/>
                </a:lnTo>
                <a:lnTo>
                  <a:pt x="24377650" y="13703946"/>
                </a:lnTo>
                <a:lnTo>
                  <a:pt x="0" y="13703946"/>
                </a:lnTo>
                <a:close/>
                <a:moveTo>
                  <a:pt x="0" y="0"/>
                </a:moveTo>
                <a:lnTo>
                  <a:pt x="24377650" y="0"/>
                </a:lnTo>
                <a:lnTo>
                  <a:pt x="24377650" y="3520944"/>
                </a:lnTo>
                <a:lnTo>
                  <a:pt x="0" y="35209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5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7D1E2BD-FD86-447A-913A-F04402D29A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242598"/>
            <a:ext cx="24377650" cy="7100597"/>
          </a:xfrm>
          <a:custGeom>
            <a:avLst/>
            <a:gdLst>
              <a:gd name="connsiteX0" fmla="*/ 0 w 24377650"/>
              <a:gd name="connsiteY0" fmla="*/ 0 h 6858000"/>
              <a:gd name="connsiteX1" fmla="*/ 24377650 w 24377650"/>
              <a:gd name="connsiteY1" fmla="*/ 0 h 6858000"/>
              <a:gd name="connsiteX2" fmla="*/ 24377650 w 24377650"/>
              <a:gd name="connsiteY2" fmla="*/ 6858000 h 6858000"/>
              <a:gd name="connsiteX3" fmla="*/ 17162586 w 24377650"/>
              <a:gd name="connsiteY3" fmla="*/ 6858000 h 6858000"/>
              <a:gd name="connsiteX4" fmla="*/ 17162586 w 24377650"/>
              <a:gd name="connsiteY4" fmla="*/ 1604562 h 6858000"/>
              <a:gd name="connsiteX5" fmla="*/ 7215065 w 24377650"/>
              <a:gd name="connsiteY5" fmla="*/ 1604562 h 6858000"/>
              <a:gd name="connsiteX6" fmla="*/ 7215065 w 24377650"/>
              <a:gd name="connsiteY6" fmla="*/ 6858000 h 6858000"/>
              <a:gd name="connsiteX7" fmla="*/ 0 w 2437765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77650" h="6858000">
                <a:moveTo>
                  <a:pt x="0" y="0"/>
                </a:moveTo>
                <a:lnTo>
                  <a:pt x="24377650" y="0"/>
                </a:lnTo>
                <a:lnTo>
                  <a:pt x="24377650" y="6858000"/>
                </a:lnTo>
                <a:lnTo>
                  <a:pt x="17162586" y="6858000"/>
                </a:lnTo>
                <a:lnTo>
                  <a:pt x="17162586" y="1604562"/>
                </a:lnTo>
                <a:lnTo>
                  <a:pt x="7215065" y="1604562"/>
                </a:lnTo>
                <a:lnTo>
                  <a:pt x="721506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42AA7F2-1379-45C3-AC3E-B2A8A2894C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6858000"/>
            <a:ext cx="24377650" cy="6913985"/>
          </a:xfrm>
          <a:custGeom>
            <a:avLst/>
            <a:gdLst>
              <a:gd name="connsiteX0" fmla="*/ 0 w 24377650"/>
              <a:gd name="connsiteY0" fmla="*/ 0 h 6857999"/>
              <a:gd name="connsiteX1" fmla="*/ 7215065 w 24377650"/>
              <a:gd name="connsiteY1" fmla="*/ 0 h 6857999"/>
              <a:gd name="connsiteX2" fmla="*/ 7215065 w 24377650"/>
              <a:gd name="connsiteY2" fmla="*/ 4507469 h 6857999"/>
              <a:gd name="connsiteX3" fmla="*/ 17162586 w 24377650"/>
              <a:gd name="connsiteY3" fmla="*/ 4507469 h 6857999"/>
              <a:gd name="connsiteX4" fmla="*/ 17162586 w 24377650"/>
              <a:gd name="connsiteY4" fmla="*/ 0 h 6857999"/>
              <a:gd name="connsiteX5" fmla="*/ 24377650 w 24377650"/>
              <a:gd name="connsiteY5" fmla="*/ 0 h 6857999"/>
              <a:gd name="connsiteX6" fmla="*/ 24377650 w 24377650"/>
              <a:gd name="connsiteY6" fmla="*/ 6857999 h 6857999"/>
              <a:gd name="connsiteX7" fmla="*/ 0 w 24377650"/>
              <a:gd name="connsiteY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77650" h="6857999">
                <a:moveTo>
                  <a:pt x="0" y="0"/>
                </a:moveTo>
                <a:lnTo>
                  <a:pt x="7215065" y="0"/>
                </a:lnTo>
                <a:lnTo>
                  <a:pt x="7215065" y="4507469"/>
                </a:lnTo>
                <a:lnTo>
                  <a:pt x="17162586" y="4507469"/>
                </a:lnTo>
                <a:lnTo>
                  <a:pt x="17162586" y="0"/>
                </a:lnTo>
                <a:lnTo>
                  <a:pt x="24377650" y="0"/>
                </a:lnTo>
                <a:lnTo>
                  <a:pt x="2437765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2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87ED1C2-6EA2-49D6-828F-2173C7D653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09631" y="3806891"/>
            <a:ext cx="3301954" cy="3713582"/>
          </a:xfrm>
          <a:custGeom>
            <a:avLst/>
            <a:gdLst>
              <a:gd name="connsiteX0" fmla="*/ 0 w 3301954"/>
              <a:gd name="connsiteY0" fmla="*/ 0 h 3713582"/>
              <a:gd name="connsiteX1" fmla="*/ 3301954 w 3301954"/>
              <a:gd name="connsiteY1" fmla="*/ 0 h 3713582"/>
              <a:gd name="connsiteX2" fmla="*/ 3301954 w 3301954"/>
              <a:gd name="connsiteY2" fmla="*/ 3713582 h 3713582"/>
              <a:gd name="connsiteX3" fmla="*/ 0 w 3301954"/>
              <a:gd name="connsiteY3" fmla="*/ 3713582 h 371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1954" h="3713582">
                <a:moveTo>
                  <a:pt x="0" y="0"/>
                </a:moveTo>
                <a:lnTo>
                  <a:pt x="3301954" y="0"/>
                </a:lnTo>
                <a:lnTo>
                  <a:pt x="3301954" y="3713582"/>
                </a:lnTo>
                <a:lnTo>
                  <a:pt x="0" y="37135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8E95CC2-AEFD-41C2-80A9-6B30F2B556D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28444" y="3806891"/>
            <a:ext cx="3301953" cy="3713582"/>
          </a:xfrm>
          <a:custGeom>
            <a:avLst/>
            <a:gdLst>
              <a:gd name="connsiteX0" fmla="*/ 0 w 3301953"/>
              <a:gd name="connsiteY0" fmla="*/ 0 h 3713582"/>
              <a:gd name="connsiteX1" fmla="*/ 3301953 w 3301953"/>
              <a:gd name="connsiteY1" fmla="*/ 0 h 3713582"/>
              <a:gd name="connsiteX2" fmla="*/ 3301953 w 3301953"/>
              <a:gd name="connsiteY2" fmla="*/ 3713582 h 3713582"/>
              <a:gd name="connsiteX3" fmla="*/ 0 w 3301953"/>
              <a:gd name="connsiteY3" fmla="*/ 3713582 h 371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1953" h="3713582">
                <a:moveTo>
                  <a:pt x="0" y="0"/>
                </a:moveTo>
                <a:lnTo>
                  <a:pt x="3301953" y="0"/>
                </a:lnTo>
                <a:lnTo>
                  <a:pt x="3301953" y="3713582"/>
                </a:lnTo>
                <a:lnTo>
                  <a:pt x="0" y="37135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790BD9F-6233-4049-960A-A600C1769E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047255" y="3806891"/>
            <a:ext cx="3301954" cy="3713582"/>
          </a:xfrm>
          <a:custGeom>
            <a:avLst/>
            <a:gdLst>
              <a:gd name="connsiteX0" fmla="*/ 0 w 3301954"/>
              <a:gd name="connsiteY0" fmla="*/ 0 h 3713582"/>
              <a:gd name="connsiteX1" fmla="*/ 3301954 w 3301954"/>
              <a:gd name="connsiteY1" fmla="*/ 0 h 3713582"/>
              <a:gd name="connsiteX2" fmla="*/ 3301954 w 3301954"/>
              <a:gd name="connsiteY2" fmla="*/ 3713582 h 3713582"/>
              <a:gd name="connsiteX3" fmla="*/ 0 w 3301954"/>
              <a:gd name="connsiteY3" fmla="*/ 3713582 h 371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1954" h="3713582">
                <a:moveTo>
                  <a:pt x="0" y="0"/>
                </a:moveTo>
                <a:lnTo>
                  <a:pt x="3301954" y="0"/>
                </a:lnTo>
                <a:lnTo>
                  <a:pt x="3301954" y="3713582"/>
                </a:lnTo>
                <a:lnTo>
                  <a:pt x="0" y="37135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CA00F17-4402-42B4-8622-1AE329290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066066" y="3806891"/>
            <a:ext cx="3301954" cy="3713582"/>
          </a:xfrm>
          <a:custGeom>
            <a:avLst/>
            <a:gdLst>
              <a:gd name="connsiteX0" fmla="*/ 0 w 3301954"/>
              <a:gd name="connsiteY0" fmla="*/ 0 h 3713582"/>
              <a:gd name="connsiteX1" fmla="*/ 3301954 w 3301954"/>
              <a:gd name="connsiteY1" fmla="*/ 0 h 3713582"/>
              <a:gd name="connsiteX2" fmla="*/ 3301954 w 3301954"/>
              <a:gd name="connsiteY2" fmla="*/ 3713582 h 3713582"/>
              <a:gd name="connsiteX3" fmla="*/ 0 w 3301954"/>
              <a:gd name="connsiteY3" fmla="*/ 3713582 h 371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1954" h="3713582">
                <a:moveTo>
                  <a:pt x="0" y="0"/>
                </a:moveTo>
                <a:lnTo>
                  <a:pt x="3301954" y="0"/>
                </a:lnTo>
                <a:lnTo>
                  <a:pt x="3301954" y="3713582"/>
                </a:lnTo>
                <a:lnTo>
                  <a:pt x="0" y="37135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81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2513F68-5D0E-4F89-A49E-CDAFCDFEB3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0825" y="2869283"/>
            <a:ext cx="5042062" cy="3887516"/>
          </a:xfrm>
          <a:custGeom>
            <a:avLst/>
            <a:gdLst>
              <a:gd name="connsiteX0" fmla="*/ 0 w 5983976"/>
              <a:gd name="connsiteY0" fmla="*/ 0 h 3169298"/>
              <a:gd name="connsiteX1" fmla="*/ 5983976 w 5983976"/>
              <a:gd name="connsiteY1" fmla="*/ 0 h 3169298"/>
              <a:gd name="connsiteX2" fmla="*/ 5983976 w 5983976"/>
              <a:gd name="connsiteY2" fmla="*/ 3169298 h 3169298"/>
              <a:gd name="connsiteX3" fmla="*/ 0 w 5983976"/>
              <a:gd name="connsiteY3" fmla="*/ 3169298 h 316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83976" h="3169298">
                <a:moveTo>
                  <a:pt x="0" y="0"/>
                </a:moveTo>
                <a:lnTo>
                  <a:pt x="5983976" y="0"/>
                </a:lnTo>
                <a:lnTo>
                  <a:pt x="5983976" y="3169298"/>
                </a:lnTo>
                <a:lnTo>
                  <a:pt x="0" y="31692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69A1301-D2CB-4E11-B578-156860ED01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814763" y="5967883"/>
            <a:ext cx="5042062" cy="3887516"/>
          </a:xfrm>
          <a:custGeom>
            <a:avLst/>
            <a:gdLst>
              <a:gd name="connsiteX0" fmla="*/ 0 w 5983976"/>
              <a:gd name="connsiteY0" fmla="*/ 0 h 3169298"/>
              <a:gd name="connsiteX1" fmla="*/ 5983976 w 5983976"/>
              <a:gd name="connsiteY1" fmla="*/ 0 h 3169298"/>
              <a:gd name="connsiteX2" fmla="*/ 5983976 w 5983976"/>
              <a:gd name="connsiteY2" fmla="*/ 3169298 h 3169298"/>
              <a:gd name="connsiteX3" fmla="*/ 0 w 5983976"/>
              <a:gd name="connsiteY3" fmla="*/ 3169298 h 316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83976" h="3169298">
                <a:moveTo>
                  <a:pt x="0" y="0"/>
                </a:moveTo>
                <a:lnTo>
                  <a:pt x="5983976" y="0"/>
                </a:lnTo>
                <a:lnTo>
                  <a:pt x="5983976" y="3169298"/>
                </a:lnTo>
                <a:lnTo>
                  <a:pt x="0" y="31692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C4AE382-D97E-4AFB-9F38-96520BE78F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20825" y="9066484"/>
            <a:ext cx="5042062" cy="3887516"/>
          </a:xfrm>
          <a:custGeom>
            <a:avLst/>
            <a:gdLst>
              <a:gd name="connsiteX0" fmla="*/ 0 w 5983976"/>
              <a:gd name="connsiteY0" fmla="*/ 0 h 3169298"/>
              <a:gd name="connsiteX1" fmla="*/ 5983976 w 5983976"/>
              <a:gd name="connsiteY1" fmla="*/ 0 h 3169298"/>
              <a:gd name="connsiteX2" fmla="*/ 5983976 w 5983976"/>
              <a:gd name="connsiteY2" fmla="*/ 3169298 h 3169298"/>
              <a:gd name="connsiteX3" fmla="*/ 0 w 5983976"/>
              <a:gd name="connsiteY3" fmla="*/ 3169298 h 316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83976" h="3169298">
                <a:moveTo>
                  <a:pt x="0" y="0"/>
                </a:moveTo>
                <a:lnTo>
                  <a:pt x="5983976" y="0"/>
                </a:lnTo>
                <a:lnTo>
                  <a:pt x="5983976" y="3169298"/>
                </a:lnTo>
                <a:lnTo>
                  <a:pt x="0" y="31692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41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 b="0" i="0">
                <a:solidFill>
                  <a:schemeClr val="tx1">
                    <a:tint val="75000"/>
                  </a:schemeClr>
                </a:solidFill>
                <a:latin typeface="Roboto Medium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 b="0" i="0">
                <a:solidFill>
                  <a:schemeClr val="tx1">
                    <a:tint val="75000"/>
                  </a:schemeClr>
                </a:solidFill>
                <a:latin typeface="Roboto Medium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 b="0" i="0">
                <a:solidFill>
                  <a:schemeClr val="tx1">
                    <a:tint val="75000"/>
                  </a:schemeClr>
                </a:solidFill>
                <a:latin typeface="Roboto Medium" panose="020000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CDB1365-8079-DC4F-A335-CDDF175231F2}"/>
              </a:ext>
            </a:extLst>
          </p:cNvPr>
          <p:cNvSpPr>
            <a:spLocks noChangeAspect="1"/>
          </p:cNvSpPr>
          <p:nvPr userDrawn="1"/>
        </p:nvSpPr>
        <p:spPr>
          <a:xfrm>
            <a:off x="22038341" y="771661"/>
            <a:ext cx="822960" cy="8229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Roboto Medium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758AC3-0E92-474B-8418-352B0A0ACE2F}"/>
              </a:ext>
            </a:extLst>
          </p:cNvPr>
          <p:cNvSpPr txBox="1"/>
          <p:nvPr userDrawn="1"/>
        </p:nvSpPr>
        <p:spPr>
          <a:xfrm>
            <a:off x="22184364" y="967697"/>
            <a:ext cx="530915" cy="430887"/>
          </a:xfrm>
          <a:prstGeom prst="rect">
            <a:avLst/>
          </a:prstGeom>
          <a:noFill/>
        </p:spPr>
        <p:txBody>
          <a:bodyPr wrap="none" lIns="91440" tIns="45720" rIns="91440" bIns="45720" rtlCol="0" anchor="ctr">
            <a:spAutoFit/>
          </a:bodyPr>
          <a:lstStyle/>
          <a:p>
            <a:pPr algn="ctr"/>
            <a:fld id="{260E2A6B-A809-4840-BF14-8648BC0BDF87}" type="slidenum">
              <a:rPr lang="id-ID" sz="2200" b="0" i="0" smtClean="0">
                <a:solidFill>
                  <a:schemeClr val="bg1"/>
                </a:solidFill>
                <a:latin typeface="Roboto Medium" panose="02000000000000000000" pitchFamily="2" charset="0"/>
                <a:ea typeface="Roboto Medium" pitchFamily="2" charset="0"/>
                <a:cs typeface="Open Sans Semibold" charset="0"/>
              </a:rPr>
              <a:pPr algn="ctr"/>
              <a:t>‹Nº›</a:t>
            </a:fld>
            <a:endParaRPr lang="id-ID" sz="2200" b="0" i="0" dirty="0">
              <a:solidFill>
                <a:schemeClr val="bg1"/>
              </a:solidFill>
              <a:latin typeface="Roboto Medium" panose="02000000000000000000" pitchFamily="2" charset="0"/>
              <a:ea typeface="Roboto Medium" pitchFamily="2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691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  <p:sldLayoutId id="2147484204" r:id="rId8"/>
    <p:sldLayoutId id="2147484205" r:id="rId9"/>
    <p:sldLayoutId id="2147484206" r:id="rId10"/>
    <p:sldLayoutId id="2147484207" r:id="rId11"/>
    <p:sldLayoutId id="2147484208" r:id="rId12"/>
    <p:sldLayoutId id="2147484209" r:id="rId13"/>
    <p:sldLayoutId id="2147484210" r:id="rId14"/>
    <p:sldLayoutId id="2147484211" r:id="rId15"/>
    <p:sldLayoutId id="2147484212" r:id="rId16"/>
    <p:sldLayoutId id="2147484213" r:id="rId17"/>
    <p:sldLayoutId id="2147484214" r:id="rId18"/>
    <p:sldLayoutId id="2147484215" r:id="rId19"/>
    <p:sldLayoutId id="2147484216" r:id="rId20"/>
    <p:sldLayoutId id="2147484217" r:id="rId21"/>
    <p:sldLayoutId id="2147484218" r:id="rId22"/>
    <p:sldLayoutId id="2147484219" r:id="rId23"/>
    <p:sldLayoutId id="2147484220" r:id="rId24"/>
    <p:sldLayoutId id="2147484221" r:id="rId25"/>
    <p:sldLayoutId id="2147484222" r:id="rId26"/>
    <p:sldLayoutId id="2147484223" r:id="rId27"/>
    <p:sldLayoutId id="2147484224" r:id="rId28"/>
  </p:sldLayoutIdLst>
  <p:hf sldNum="0" hdr="0" ftr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b="0" i="0" kern="1200">
          <a:solidFill>
            <a:schemeClr val="tx1"/>
          </a:solidFill>
          <a:latin typeface="Roboto Light" panose="02000000000000000000" pitchFamily="2" charset="0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b="0" i="0" kern="1200">
          <a:solidFill>
            <a:schemeClr val="tx1"/>
          </a:solidFill>
          <a:latin typeface="Roboto Medium" panose="02000000000000000000" pitchFamily="2" charset="0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b="0" i="0" kern="1200">
          <a:solidFill>
            <a:schemeClr val="tx1"/>
          </a:solidFill>
          <a:latin typeface="Roboto Medium" panose="02000000000000000000" pitchFamily="2" charset="0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b="0" i="0" kern="1200">
          <a:solidFill>
            <a:schemeClr val="tx1"/>
          </a:solidFill>
          <a:latin typeface="Roboto Medium" panose="02000000000000000000" pitchFamily="2" charset="0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b="0" i="0" kern="1200">
          <a:solidFill>
            <a:schemeClr val="tx1"/>
          </a:solidFill>
          <a:latin typeface="Roboto Medium" panose="02000000000000000000" pitchFamily="2" charset="0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b="0" i="0" kern="1200">
          <a:solidFill>
            <a:schemeClr val="tx1"/>
          </a:solidFill>
          <a:latin typeface="Roboto Medium" panose="02000000000000000000" pitchFamily="2" charset="0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jpg"/><Relationship Id="rId5" Type="http://schemas.openxmlformats.org/officeDocument/2006/relationships/hyperlink" Target="https://bit.ly/2q1Ed2d" TargetMode="External"/><Relationship Id="rId4" Type="http://schemas.openxmlformats.org/officeDocument/2006/relationships/hyperlink" Target="https://bit.ly/2QiBP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emf"/><Relationship Id="rId7" Type="http://schemas.openxmlformats.org/officeDocument/2006/relationships/image" Target="../media/image26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emf"/><Relationship Id="rId7" Type="http://schemas.openxmlformats.org/officeDocument/2006/relationships/image" Target="../media/image26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3.xml"/><Relationship Id="rId1" Type="http://schemas.openxmlformats.org/officeDocument/2006/relationships/video" Target="https://www.youtube.com/embed/5Uc4e6ULzI4" TargetMode="Externa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emf"/><Relationship Id="rId7" Type="http://schemas.openxmlformats.org/officeDocument/2006/relationships/image" Target="../media/image26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hyperlink" Target="http://biblioteca.uoc.edu/es/investigacion/como-puedes-obtener-el-codigo-orcid" TargetMode="Externa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www.youtube.com/watch?v=y1UzMNwHX9M" TargetMode="External"/><Relationship Id="rId5" Type="http://schemas.openxmlformats.org/officeDocument/2006/relationships/image" Target="../media/image41.png"/><Relationship Id="rId4" Type="http://schemas.openxmlformats.org/officeDocument/2006/relationships/hyperlink" Target="https://biblioguias.uam.es/tutoriales/google_academico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bib.us.es/educacion/sites/bib3.us.es.educacion/files/researchgate_tutorial_v2_1.pdf" TargetMode="External"/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UdeArroba/videos/935412790166917/" TargetMode="External"/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osf.io/" TargetMode="External"/><Relationship Id="rId2" Type="http://schemas.openxmlformats.org/officeDocument/2006/relationships/hyperlink" Target="https://zenodo.org/" TargetMode="External"/><Relationship Id="rId1" Type="http://schemas.openxmlformats.org/officeDocument/2006/relationships/slideLayout" Target="../slideLayouts/slideLayout27.xml"/><Relationship Id="rId4" Type="http://schemas.openxmlformats.org/officeDocument/2006/relationships/hyperlink" Target="https://figshare.com/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ea.edu.co/investigacion" TargetMode="External"/><Relationship Id="rId2" Type="http://schemas.openxmlformats.org/officeDocument/2006/relationships/hyperlink" Target="mailto:Cesar.pallares@udea.edu.co" TargetMode="Externa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2656" b="12656"/>
          <a:stretch>
            <a:fillRect/>
          </a:stretch>
        </p:blipFill>
        <p:spPr>
          <a:xfrm>
            <a:off x="10136778" y="58024"/>
            <a:ext cx="4039725" cy="22729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0355B9-0274-443F-BAF9-253F28D13A7F}"/>
              </a:ext>
            </a:extLst>
          </p:cNvPr>
          <p:cNvSpPr/>
          <p:nvPr/>
        </p:nvSpPr>
        <p:spPr>
          <a:xfrm>
            <a:off x="-32185" y="2330961"/>
            <a:ext cx="24377650" cy="11385039"/>
          </a:xfrm>
          <a:prstGeom prst="rect">
            <a:avLst/>
          </a:prstGeom>
          <a:solidFill>
            <a:schemeClr val="accent1">
              <a:lumMod val="5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Medium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99067D-2443-4517-826E-CCCD3D254757}"/>
              </a:ext>
            </a:extLst>
          </p:cNvPr>
          <p:cNvSpPr txBox="1"/>
          <p:nvPr/>
        </p:nvSpPr>
        <p:spPr>
          <a:xfrm>
            <a:off x="1606351" y="4860015"/>
            <a:ext cx="16654271" cy="5909310"/>
          </a:xfrm>
          <a:prstGeom prst="rect">
            <a:avLst/>
          </a:prstGeom>
          <a:noFill/>
        </p:spPr>
        <p:txBody>
          <a:bodyPr wrap="square" lIns="91440" tIns="0" rIns="0" bIns="0" rtlCol="0" anchor="ctr">
            <a:spAutoFit/>
          </a:bodyPr>
          <a:lstStyle/>
          <a:p>
            <a:r>
              <a:rPr lang="es-CO" sz="9600" b="1" spc="4000" dirty="0" smtClean="0">
                <a:solidFill>
                  <a:schemeClr val="bg1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Herramientas de apoyo a la actividad académica</a:t>
            </a:r>
            <a:endParaRPr lang="en-US" sz="9600" b="1" spc="4000" dirty="0">
              <a:solidFill>
                <a:schemeClr val="bg1"/>
              </a:solidFill>
              <a:latin typeface="Roboto Medium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9588D9-6F59-4FE0-BACB-0CF810E5D3F0}"/>
              </a:ext>
            </a:extLst>
          </p:cNvPr>
          <p:cNvSpPr/>
          <p:nvPr/>
        </p:nvSpPr>
        <p:spPr>
          <a:xfrm>
            <a:off x="1795145" y="4722855"/>
            <a:ext cx="3424555" cy="274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Light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F16B17-6D05-401D-A133-C6DA26147494}"/>
              </a:ext>
            </a:extLst>
          </p:cNvPr>
          <p:cNvSpPr txBox="1"/>
          <p:nvPr/>
        </p:nvSpPr>
        <p:spPr>
          <a:xfrm>
            <a:off x="1795145" y="10769325"/>
            <a:ext cx="5873339" cy="1140569"/>
          </a:xfrm>
          <a:prstGeom prst="rect">
            <a:avLst/>
          </a:prstGeom>
          <a:noFill/>
        </p:spPr>
        <p:txBody>
          <a:bodyPr wrap="none" lIns="91440" tIns="0" rIns="0" bIns="0" rtlCol="0" anchor="ctr">
            <a:spAutoFit/>
          </a:bodyPr>
          <a:lstStyle/>
          <a:p>
            <a:pPr>
              <a:lnSpc>
                <a:spcPts val="10000"/>
              </a:lnSpc>
            </a:pPr>
            <a:r>
              <a:rPr lang="es-CO" sz="5400" spc="7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" panose="020B0606030504020204" pitchFamily="34" charset="0"/>
              </a:rPr>
              <a:t>César Pallares</a:t>
            </a:r>
            <a:endParaRPr lang="en-US" sz="5400" spc="7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Open Sans" panose="020B0606030504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54" y="58024"/>
            <a:ext cx="6042687" cy="22729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6654" y="0"/>
            <a:ext cx="4073524" cy="233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>
            <a:extLst>
              <a:ext uri="{FF2B5EF4-FFF2-40B4-BE49-F238E27FC236}">
                <a16:creationId xmlns:a16="http://schemas.microsoft.com/office/drawing/2014/main" id="{2AB9C1DE-33A2-45C2-A2A8-B8495CC024EB}"/>
              </a:ext>
            </a:extLst>
          </p:cNvPr>
          <p:cNvSpPr txBox="1"/>
          <p:nvPr/>
        </p:nvSpPr>
        <p:spPr>
          <a:xfrm>
            <a:off x="1520825" y="482419"/>
            <a:ext cx="8145371" cy="1374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La revision de </a:t>
            </a:r>
            <a:r>
              <a:rPr lang="en-US" sz="6600" b="1" dirty="0" err="1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literatura</a:t>
            </a:r>
            <a:endParaRPr lang="en-US" sz="6600" b="1" dirty="0">
              <a:solidFill>
                <a:schemeClr val="tx2"/>
              </a:solidFill>
              <a:latin typeface="Roboto Light" panose="02000000000000000000"/>
              <a:ea typeface="League Spartan" charset="0"/>
              <a:cs typeface="Poppins SemiBold" pitchFamily="2" charset="77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98B8FB35-B5AC-48D9-A728-0E44AAE6F7F0}"/>
              </a:ext>
            </a:extLst>
          </p:cNvPr>
          <p:cNvSpPr txBox="1"/>
          <p:nvPr/>
        </p:nvSpPr>
        <p:spPr>
          <a:xfrm>
            <a:off x="1520825" y="2747002"/>
            <a:ext cx="6164463" cy="249299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sz="2600" spc="100" dirty="0" smtClean="0">
                <a:solidFill>
                  <a:schemeClr val="tx2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Para </a:t>
            </a:r>
            <a:r>
              <a:rPr lang="en-US" sz="2600" spc="100" dirty="0" err="1" smtClean="0">
                <a:solidFill>
                  <a:schemeClr val="tx2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asegurarnos</a:t>
            </a:r>
            <a:r>
              <a:rPr lang="en-US" sz="2600" spc="100" dirty="0" smtClean="0">
                <a:solidFill>
                  <a:schemeClr val="tx2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que </a:t>
            </a:r>
            <a:r>
              <a:rPr lang="en-US" sz="2600" spc="100" dirty="0" err="1" smtClean="0">
                <a:solidFill>
                  <a:schemeClr val="tx2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nuestro</a:t>
            </a:r>
            <a:r>
              <a:rPr lang="en-US" sz="2600" spc="100" dirty="0" smtClean="0">
                <a:solidFill>
                  <a:schemeClr val="tx2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spc="100" dirty="0" err="1" smtClean="0">
                <a:solidFill>
                  <a:schemeClr val="tx2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trabajo</a:t>
            </a:r>
            <a:r>
              <a:rPr lang="en-US" sz="2600" spc="100" dirty="0" smtClean="0">
                <a:solidFill>
                  <a:schemeClr val="tx2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spc="100" dirty="0" err="1" smtClean="0">
                <a:solidFill>
                  <a:schemeClr val="tx2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cumple</a:t>
            </a:r>
            <a:r>
              <a:rPr lang="en-US" sz="2600" spc="100" dirty="0" smtClean="0">
                <a:solidFill>
                  <a:schemeClr val="tx2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con </a:t>
            </a:r>
            <a:r>
              <a:rPr lang="en-US" sz="2600" spc="100" dirty="0" err="1" smtClean="0">
                <a:solidFill>
                  <a:schemeClr val="tx2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los</a:t>
            </a:r>
            <a:r>
              <a:rPr lang="en-US" sz="2600" spc="100" dirty="0" smtClean="0">
                <a:solidFill>
                  <a:schemeClr val="tx2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fines que </a:t>
            </a:r>
            <a:r>
              <a:rPr lang="en-US" sz="2600" spc="100" dirty="0" err="1" smtClean="0">
                <a:solidFill>
                  <a:schemeClr val="tx2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nos</a:t>
            </a:r>
            <a:r>
              <a:rPr lang="en-US" sz="2600" spc="100" dirty="0" smtClean="0">
                <a:solidFill>
                  <a:schemeClr val="tx2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spc="100" dirty="0" err="1" smtClean="0">
                <a:solidFill>
                  <a:schemeClr val="tx2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hemos</a:t>
            </a:r>
            <a:r>
              <a:rPr lang="en-US" sz="2600" spc="100" dirty="0" smtClean="0">
                <a:solidFill>
                  <a:schemeClr val="tx2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spc="100" dirty="0" err="1" smtClean="0">
                <a:solidFill>
                  <a:schemeClr val="tx2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prometido</a:t>
            </a:r>
            <a:r>
              <a:rPr lang="en-US" sz="2600" spc="100" dirty="0" smtClean="0">
                <a:solidFill>
                  <a:schemeClr val="tx2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spc="100" dirty="0" err="1" smtClean="0">
                <a:solidFill>
                  <a:schemeClr val="tx2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debemos</a:t>
            </a:r>
            <a:r>
              <a:rPr lang="en-US" sz="2600" spc="100" dirty="0" smtClean="0">
                <a:solidFill>
                  <a:schemeClr val="tx2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spc="100" dirty="0" err="1" smtClean="0">
                <a:solidFill>
                  <a:schemeClr val="tx2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asegurarnos</a:t>
            </a:r>
            <a:r>
              <a:rPr lang="en-US" sz="2600" spc="100" dirty="0" smtClean="0">
                <a:solidFill>
                  <a:schemeClr val="tx2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que </a:t>
            </a:r>
            <a:r>
              <a:rPr lang="en-US" sz="2600" spc="100" dirty="0" err="1" smtClean="0">
                <a:solidFill>
                  <a:schemeClr val="tx2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tiene</a:t>
            </a:r>
            <a:r>
              <a:rPr lang="en-US" sz="2600" spc="100" dirty="0" smtClean="0">
                <a:solidFill>
                  <a:schemeClr val="tx2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bases </a:t>
            </a:r>
            <a:r>
              <a:rPr lang="en-US" sz="2600" spc="100" dirty="0" err="1" smtClean="0">
                <a:solidFill>
                  <a:schemeClr val="tx2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seguras</a:t>
            </a:r>
            <a:r>
              <a:rPr lang="en-US" sz="2600" spc="100" dirty="0" smtClean="0">
                <a:solidFill>
                  <a:schemeClr val="tx2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y que </a:t>
            </a:r>
            <a:r>
              <a:rPr lang="en-US" sz="2600" spc="100" dirty="0" err="1" smtClean="0">
                <a:solidFill>
                  <a:schemeClr val="tx2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representa</a:t>
            </a:r>
            <a:r>
              <a:rPr lang="en-US" sz="2600" spc="100" dirty="0" smtClean="0">
                <a:solidFill>
                  <a:schemeClr val="tx2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spc="100" dirty="0" err="1" smtClean="0">
                <a:solidFill>
                  <a:schemeClr val="tx2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conocimiento</a:t>
            </a:r>
            <a:r>
              <a:rPr lang="en-US" sz="2600" spc="100" dirty="0" smtClean="0">
                <a:solidFill>
                  <a:schemeClr val="tx2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spc="100" dirty="0" err="1" smtClean="0">
                <a:solidFill>
                  <a:schemeClr val="tx2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adecuado</a:t>
            </a:r>
            <a:r>
              <a:rPr lang="en-US" sz="2600" spc="100" dirty="0" smtClean="0">
                <a:solidFill>
                  <a:schemeClr val="tx2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para la academia y/o la </a:t>
            </a:r>
            <a:r>
              <a:rPr lang="en-US" sz="2600" spc="100" dirty="0" err="1" smtClean="0">
                <a:solidFill>
                  <a:schemeClr val="tx2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sociedad</a:t>
            </a:r>
            <a:endParaRPr lang="en-US" sz="2600" spc="100" dirty="0">
              <a:solidFill>
                <a:schemeClr val="tx2"/>
              </a:solidFill>
              <a:latin typeface="Roboto Light" panose="0200000000000000000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D88D2A3B-D7CC-4728-939E-8AF8DECA9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9247" y="5149791"/>
            <a:ext cx="5223991" cy="4948280"/>
          </a:xfrm>
          <a:custGeom>
            <a:avLst/>
            <a:gdLst>
              <a:gd name="T0" fmla="*/ 1712160 w 9527"/>
              <a:gd name="T1" fmla="*/ 462306 h 9021"/>
              <a:gd name="T2" fmla="*/ 2254567 w 9527"/>
              <a:gd name="T3" fmla="*/ 0 h 9021"/>
              <a:gd name="T4" fmla="*/ 2926186 w 9527"/>
              <a:gd name="T5" fmla="*/ 415860 h 9021"/>
              <a:gd name="T6" fmla="*/ 3428640 w 9527"/>
              <a:gd name="T7" fmla="*/ 1629953 h 9021"/>
              <a:gd name="T8" fmla="*/ 2926186 w 9527"/>
              <a:gd name="T9" fmla="*/ 2844047 h 9021"/>
              <a:gd name="T10" fmla="*/ 2289839 w 9527"/>
              <a:gd name="T11" fmla="*/ 3247665 h 9021"/>
              <a:gd name="T12" fmla="*/ 2536387 w 9527"/>
              <a:gd name="T13" fmla="*/ 2660421 h 9021"/>
              <a:gd name="T14" fmla="*/ 2439568 w 9527"/>
              <a:gd name="T15" fmla="*/ 2272285 h 9021"/>
              <a:gd name="T16" fmla="*/ 2413293 w 9527"/>
              <a:gd name="T17" fmla="*/ 2226919 h 9021"/>
              <a:gd name="T18" fmla="*/ 1712160 w 9527"/>
              <a:gd name="T19" fmla="*/ 1549302 h 9021"/>
              <a:gd name="T20" fmla="*/ 0 w 9527"/>
              <a:gd name="T21" fmla="*/ 1512577 h 9021"/>
              <a:gd name="T22" fmla="*/ 498495 w 9527"/>
              <a:gd name="T23" fmla="*/ 415860 h 9021"/>
              <a:gd name="T24" fmla="*/ 1170114 w 9527"/>
              <a:gd name="T25" fmla="*/ 0 h 9021"/>
              <a:gd name="T26" fmla="*/ 1712160 w 9527"/>
              <a:gd name="T27" fmla="*/ 462306 h 902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9527" h="9021">
                <a:moveTo>
                  <a:pt x="4757" y="1284"/>
                </a:moveTo>
                <a:cubicBezTo>
                  <a:pt x="5517" y="1284"/>
                  <a:pt x="6148" y="727"/>
                  <a:pt x="6264" y="0"/>
                </a:cubicBezTo>
                <a:cubicBezTo>
                  <a:pt x="6960" y="230"/>
                  <a:pt x="7596" y="622"/>
                  <a:pt x="8130" y="1155"/>
                </a:cubicBezTo>
                <a:cubicBezTo>
                  <a:pt x="9031" y="2056"/>
                  <a:pt x="9526" y="3253"/>
                  <a:pt x="9526" y="4527"/>
                </a:cubicBezTo>
                <a:cubicBezTo>
                  <a:pt x="9526" y="5801"/>
                  <a:pt x="9031" y="6999"/>
                  <a:pt x="8130" y="7899"/>
                </a:cubicBezTo>
                <a:cubicBezTo>
                  <a:pt x="7621" y="8407"/>
                  <a:pt x="7020" y="8786"/>
                  <a:pt x="6362" y="9020"/>
                </a:cubicBezTo>
                <a:cubicBezTo>
                  <a:pt x="6785" y="8605"/>
                  <a:pt x="7047" y="8027"/>
                  <a:pt x="7047" y="7389"/>
                </a:cubicBezTo>
                <a:cubicBezTo>
                  <a:pt x="7047" y="6999"/>
                  <a:pt x="6949" y="6632"/>
                  <a:pt x="6778" y="6311"/>
                </a:cubicBezTo>
                <a:cubicBezTo>
                  <a:pt x="6755" y="6268"/>
                  <a:pt x="6730" y="6226"/>
                  <a:pt x="6705" y="6185"/>
                </a:cubicBezTo>
                <a:cubicBezTo>
                  <a:pt x="6218" y="5366"/>
                  <a:pt x="5538" y="4731"/>
                  <a:pt x="4757" y="4303"/>
                </a:cubicBezTo>
                <a:cubicBezTo>
                  <a:pt x="3324" y="3518"/>
                  <a:pt x="1550" y="3434"/>
                  <a:pt x="0" y="4201"/>
                </a:cubicBezTo>
                <a:cubicBezTo>
                  <a:pt x="77" y="3050"/>
                  <a:pt x="562" y="1978"/>
                  <a:pt x="1385" y="1155"/>
                </a:cubicBezTo>
                <a:cubicBezTo>
                  <a:pt x="1919" y="622"/>
                  <a:pt x="2555" y="230"/>
                  <a:pt x="3251" y="0"/>
                </a:cubicBezTo>
                <a:cubicBezTo>
                  <a:pt x="3367" y="727"/>
                  <a:pt x="3998" y="1284"/>
                  <a:pt x="4757" y="1284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Roboto Light" panose="02000000000000000000"/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4E08B875-4043-4221-AADC-036DE062A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3615" y="7817412"/>
            <a:ext cx="5231247" cy="4786240"/>
          </a:xfrm>
          <a:custGeom>
            <a:avLst/>
            <a:gdLst>
              <a:gd name="T0" fmla="*/ 1786176 w 9539"/>
              <a:gd name="T1" fmla="*/ 1464838 h 8729"/>
              <a:gd name="T2" fmla="*/ 2674584 w 9539"/>
              <a:gd name="T3" fmla="*/ 0 h 8729"/>
              <a:gd name="T4" fmla="*/ 2930884 w 9539"/>
              <a:gd name="T5" fmla="*/ 211268 h 8729"/>
              <a:gd name="T6" fmla="*/ 3433403 w 9539"/>
              <a:gd name="T7" fmla="*/ 1424888 h 8729"/>
              <a:gd name="T8" fmla="*/ 3398846 w 9539"/>
              <a:gd name="T9" fmla="*/ 1769682 h 8729"/>
              <a:gd name="T10" fmla="*/ 3203382 w 9539"/>
              <a:gd name="T11" fmla="*/ 1733331 h 8729"/>
              <a:gd name="T12" fmla="*/ 2654066 w 9539"/>
              <a:gd name="T13" fmla="*/ 2282915 h 8729"/>
              <a:gd name="T14" fmla="*/ 2856370 w 9539"/>
              <a:gd name="T15" fmla="*/ 2708690 h 8729"/>
              <a:gd name="T16" fmla="*/ 1716702 w 9539"/>
              <a:gd name="T17" fmla="*/ 3141303 h 8729"/>
              <a:gd name="T18" fmla="*/ 502879 w 9539"/>
              <a:gd name="T19" fmla="*/ 2638507 h 8729"/>
              <a:gd name="T20" fmla="*/ 0 w 9539"/>
              <a:gd name="T21" fmla="*/ 1424888 h 8729"/>
              <a:gd name="T22" fmla="*/ 27358 w 9539"/>
              <a:gd name="T23" fmla="*/ 1118603 h 8729"/>
              <a:gd name="T24" fmla="*/ 803455 w 9539"/>
              <a:gd name="T25" fmla="*/ 1733331 h 8729"/>
              <a:gd name="T26" fmla="*/ 824334 w 9539"/>
              <a:gd name="T27" fmla="*/ 1733331 h 8729"/>
              <a:gd name="T28" fmla="*/ 845572 w 9539"/>
              <a:gd name="T29" fmla="*/ 1733331 h 8729"/>
              <a:gd name="T30" fmla="*/ 1786176 w 9539"/>
              <a:gd name="T31" fmla="*/ 1464838 h 872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9539" h="8729">
                <a:moveTo>
                  <a:pt x="4962" y="4070"/>
                </a:moveTo>
                <a:cubicBezTo>
                  <a:pt x="6359" y="3221"/>
                  <a:pt x="7320" y="1726"/>
                  <a:pt x="7430" y="0"/>
                </a:cubicBezTo>
                <a:cubicBezTo>
                  <a:pt x="7683" y="170"/>
                  <a:pt x="7921" y="366"/>
                  <a:pt x="8142" y="587"/>
                </a:cubicBezTo>
                <a:cubicBezTo>
                  <a:pt x="9042" y="1488"/>
                  <a:pt x="9538" y="2685"/>
                  <a:pt x="9538" y="3959"/>
                </a:cubicBezTo>
                <a:cubicBezTo>
                  <a:pt x="9538" y="4285"/>
                  <a:pt x="9505" y="4605"/>
                  <a:pt x="9442" y="4917"/>
                </a:cubicBezTo>
                <a:cubicBezTo>
                  <a:pt x="9273" y="4852"/>
                  <a:pt x="9090" y="4816"/>
                  <a:pt x="8899" y="4816"/>
                </a:cubicBezTo>
                <a:cubicBezTo>
                  <a:pt x="8057" y="4816"/>
                  <a:pt x="7373" y="5501"/>
                  <a:pt x="7373" y="6343"/>
                </a:cubicBezTo>
                <a:cubicBezTo>
                  <a:pt x="7373" y="6819"/>
                  <a:pt x="7592" y="7245"/>
                  <a:pt x="7935" y="7526"/>
                </a:cubicBezTo>
                <a:cubicBezTo>
                  <a:pt x="7062" y="8302"/>
                  <a:pt x="5948" y="8728"/>
                  <a:pt x="4769" y="8728"/>
                </a:cubicBezTo>
                <a:cubicBezTo>
                  <a:pt x="3495" y="8728"/>
                  <a:pt x="2298" y="8232"/>
                  <a:pt x="1397" y="7331"/>
                </a:cubicBezTo>
                <a:cubicBezTo>
                  <a:pt x="496" y="6431"/>
                  <a:pt x="0" y="5233"/>
                  <a:pt x="0" y="3959"/>
                </a:cubicBezTo>
                <a:cubicBezTo>
                  <a:pt x="0" y="3671"/>
                  <a:pt x="26" y="3386"/>
                  <a:pt x="76" y="3108"/>
                </a:cubicBezTo>
                <a:cubicBezTo>
                  <a:pt x="328" y="4073"/>
                  <a:pt x="1194" y="4790"/>
                  <a:pt x="2232" y="4816"/>
                </a:cubicBezTo>
                <a:cubicBezTo>
                  <a:pt x="2251" y="4816"/>
                  <a:pt x="2271" y="4816"/>
                  <a:pt x="2290" y="4816"/>
                </a:cubicBezTo>
                <a:cubicBezTo>
                  <a:pt x="2310" y="4816"/>
                  <a:pt x="2330" y="4816"/>
                  <a:pt x="2349" y="4816"/>
                </a:cubicBezTo>
                <a:cubicBezTo>
                  <a:pt x="3306" y="4805"/>
                  <a:pt x="4199" y="4534"/>
                  <a:pt x="4962" y="407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Roboto Light" panose="02000000000000000000"/>
            </a:endParaRP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2F7154A9-8690-409A-B7FC-7985CAE57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2788" y="7372405"/>
            <a:ext cx="4304955" cy="5231247"/>
          </a:xfrm>
          <a:custGeom>
            <a:avLst/>
            <a:gdLst>
              <a:gd name="T0" fmla="*/ 502516 w 7850"/>
              <a:gd name="T1" fmla="*/ 502879 h 9539"/>
              <a:gd name="T2" fmla="*/ 1716688 w 7850"/>
              <a:gd name="T3" fmla="*/ 0 h 9539"/>
              <a:gd name="T4" fmla="*/ 2825390 w 7850"/>
              <a:gd name="T5" fmla="*/ 406047 h 9539"/>
              <a:gd name="T6" fmla="*/ 2608689 w 7850"/>
              <a:gd name="T7" fmla="*/ 377250 h 9539"/>
              <a:gd name="T8" fmla="*/ 1907831 w 7850"/>
              <a:gd name="T9" fmla="*/ 768178 h 9539"/>
              <a:gd name="T10" fmla="*/ 1881554 w 7850"/>
              <a:gd name="T11" fmla="*/ 813534 h 9539"/>
              <a:gd name="T12" fmla="*/ 1646854 w 7850"/>
              <a:gd name="T13" fmla="*/ 1756658 h 9539"/>
              <a:gd name="T14" fmla="*/ 2472261 w 7850"/>
              <a:gd name="T15" fmla="*/ 3258817 h 9539"/>
              <a:gd name="T16" fmla="*/ 1716688 w 7850"/>
              <a:gd name="T17" fmla="*/ 3433403 h 9539"/>
              <a:gd name="T18" fmla="*/ 577029 w 7850"/>
              <a:gd name="T19" fmla="*/ 3000718 h 9539"/>
              <a:gd name="T20" fmla="*/ 779691 w 7850"/>
              <a:gd name="T21" fmla="*/ 2574872 h 9539"/>
              <a:gd name="T22" fmla="*/ 230380 w 7850"/>
              <a:gd name="T23" fmla="*/ 2025197 h 9539"/>
              <a:gd name="T24" fmla="*/ 34557 w 7850"/>
              <a:gd name="T25" fmla="*/ 2061554 h 9539"/>
              <a:gd name="T26" fmla="*/ 0 w 7850"/>
              <a:gd name="T27" fmla="*/ 1716702 h 9539"/>
              <a:gd name="T28" fmla="*/ 502516 w 7850"/>
              <a:gd name="T29" fmla="*/ 502879 h 953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7850" h="9539">
                <a:moveTo>
                  <a:pt x="1396" y="1397"/>
                </a:moveTo>
                <a:cubicBezTo>
                  <a:pt x="2297" y="496"/>
                  <a:pt x="3495" y="0"/>
                  <a:pt x="4769" y="0"/>
                </a:cubicBezTo>
                <a:cubicBezTo>
                  <a:pt x="5910" y="0"/>
                  <a:pt x="6989" y="398"/>
                  <a:pt x="7849" y="1128"/>
                </a:cubicBezTo>
                <a:cubicBezTo>
                  <a:pt x="7658" y="1076"/>
                  <a:pt x="7456" y="1048"/>
                  <a:pt x="7247" y="1048"/>
                </a:cubicBezTo>
                <a:cubicBezTo>
                  <a:pt x="6425" y="1048"/>
                  <a:pt x="5704" y="1482"/>
                  <a:pt x="5300" y="2134"/>
                </a:cubicBezTo>
                <a:cubicBezTo>
                  <a:pt x="5275" y="2175"/>
                  <a:pt x="5250" y="2217"/>
                  <a:pt x="5227" y="2260"/>
                </a:cubicBezTo>
                <a:cubicBezTo>
                  <a:pt x="4765" y="3089"/>
                  <a:pt x="4556" y="3993"/>
                  <a:pt x="4575" y="4880"/>
                </a:cubicBezTo>
                <a:cubicBezTo>
                  <a:pt x="4612" y="6515"/>
                  <a:pt x="5428" y="8095"/>
                  <a:pt x="6868" y="9053"/>
                </a:cubicBezTo>
                <a:cubicBezTo>
                  <a:pt x="6223" y="9370"/>
                  <a:pt x="5509" y="9538"/>
                  <a:pt x="4769" y="9538"/>
                </a:cubicBezTo>
                <a:cubicBezTo>
                  <a:pt x="3590" y="9538"/>
                  <a:pt x="2476" y="9113"/>
                  <a:pt x="1603" y="8336"/>
                </a:cubicBezTo>
                <a:cubicBezTo>
                  <a:pt x="1946" y="8055"/>
                  <a:pt x="2166" y="7629"/>
                  <a:pt x="2166" y="7153"/>
                </a:cubicBezTo>
                <a:cubicBezTo>
                  <a:pt x="2166" y="6311"/>
                  <a:pt x="1482" y="5626"/>
                  <a:pt x="640" y="5626"/>
                </a:cubicBezTo>
                <a:cubicBezTo>
                  <a:pt x="449" y="5626"/>
                  <a:pt x="265" y="5662"/>
                  <a:pt x="96" y="5727"/>
                </a:cubicBezTo>
                <a:cubicBezTo>
                  <a:pt x="33" y="5415"/>
                  <a:pt x="0" y="5095"/>
                  <a:pt x="0" y="4769"/>
                </a:cubicBezTo>
                <a:cubicBezTo>
                  <a:pt x="0" y="3495"/>
                  <a:pt x="496" y="2298"/>
                  <a:pt x="1396" y="1397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Roboto Light" panose="02000000000000000000"/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874856D8-E818-4847-AE8C-9A297A8E4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3615" y="7948012"/>
            <a:ext cx="2512837" cy="2510418"/>
          </a:xfrm>
          <a:custGeom>
            <a:avLst/>
            <a:gdLst>
              <a:gd name="T0" fmla="*/ 0 w 4580"/>
              <a:gd name="T1" fmla="*/ 824092 h 4579"/>
              <a:gd name="T2" fmla="*/ 824346 w 4580"/>
              <a:gd name="T3" fmla="*/ 0 h 4579"/>
              <a:gd name="T4" fmla="*/ 1649053 w 4580"/>
              <a:gd name="T5" fmla="*/ 824092 h 4579"/>
              <a:gd name="T6" fmla="*/ 824346 w 4580"/>
              <a:gd name="T7" fmla="*/ 1647465 h 4579"/>
              <a:gd name="T8" fmla="*/ 0 w 4580"/>
              <a:gd name="T9" fmla="*/ 824092 h 45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80" h="4579">
                <a:moveTo>
                  <a:pt x="0" y="2290"/>
                </a:moveTo>
                <a:cubicBezTo>
                  <a:pt x="0" y="1025"/>
                  <a:pt x="1025" y="0"/>
                  <a:pt x="2289" y="0"/>
                </a:cubicBezTo>
                <a:cubicBezTo>
                  <a:pt x="3554" y="0"/>
                  <a:pt x="4579" y="1025"/>
                  <a:pt x="4579" y="2290"/>
                </a:cubicBezTo>
                <a:cubicBezTo>
                  <a:pt x="4579" y="3554"/>
                  <a:pt x="3554" y="4578"/>
                  <a:pt x="2289" y="4578"/>
                </a:cubicBezTo>
                <a:cubicBezTo>
                  <a:pt x="1025" y="4578"/>
                  <a:pt x="0" y="3554"/>
                  <a:pt x="0" y="2290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Roboto Light" panose="02000000000000000000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EF1DFAF3-C8AC-472F-B7F7-179006C97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60011" y="4390378"/>
            <a:ext cx="1255208" cy="1257627"/>
          </a:xfrm>
          <a:custGeom>
            <a:avLst/>
            <a:gdLst>
              <a:gd name="T0" fmla="*/ 0 w 2290"/>
              <a:gd name="T1" fmla="*/ 412570 h 2291"/>
              <a:gd name="T2" fmla="*/ 411596 w 2290"/>
              <a:gd name="T3" fmla="*/ 0 h 2291"/>
              <a:gd name="T4" fmla="*/ 823552 w 2290"/>
              <a:gd name="T5" fmla="*/ 412570 h 2291"/>
              <a:gd name="T6" fmla="*/ 411596 w 2290"/>
              <a:gd name="T7" fmla="*/ 825140 h 2291"/>
              <a:gd name="T8" fmla="*/ 0 w 2290"/>
              <a:gd name="T9" fmla="*/ 412570 h 22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90" h="2291">
                <a:moveTo>
                  <a:pt x="0" y="1145"/>
                </a:moveTo>
                <a:cubicBezTo>
                  <a:pt x="0" y="513"/>
                  <a:pt x="512" y="0"/>
                  <a:pt x="1144" y="0"/>
                </a:cubicBezTo>
                <a:cubicBezTo>
                  <a:pt x="1777" y="0"/>
                  <a:pt x="2289" y="513"/>
                  <a:pt x="2289" y="1145"/>
                </a:cubicBezTo>
                <a:cubicBezTo>
                  <a:pt x="2289" y="1777"/>
                  <a:pt x="1777" y="2290"/>
                  <a:pt x="1144" y="2290"/>
                </a:cubicBezTo>
                <a:cubicBezTo>
                  <a:pt x="512" y="2290"/>
                  <a:pt x="0" y="1777"/>
                  <a:pt x="0" y="1145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Roboto Light" panose="02000000000000000000"/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F4BDB9E5-637F-410E-A29F-4C5C9FD17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85363" y="10666421"/>
            <a:ext cx="1255210" cy="1257627"/>
          </a:xfrm>
          <a:custGeom>
            <a:avLst/>
            <a:gdLst>
              <a:gd name="T0" fmla="*/ 0 w 2290"/>
              <a:gd name="T1" fmla="*/ 412570 h 2291"/>
              <a:gd name="T2" fmla="*/ 411957 w 2290"/>
              <a:gd name="T3" fmla="*/ 0 h 2291"/>
              <a:gd name="T4" fmla="*/ 823553 w 2290"/>
              <a:gd name="T5" fmla="*/ 412570 h 2291"/>
              <a:gd name="T6" fmla="*/ 411957 w 2290"/>
              <a:gd name="T7" fmla="*/ 825140 h 2291"/>
              <a:gd name="T8" fmla="*/ 0 w 2290"/>
              <a:gd name="T9" fmla="*/ 412570 h 22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90" h="2291">
                <a:moveTo>
                  <a:pt x="0" y="1145"/>
                </a:moveTo>
                <a:cubicBezTo>
                  <a:pt x="0" y="513"/>
                  <a:pt x="513" y="0"/>
                  <a:pt x="1145" y="0"/>
                </a:cubicBezTo>
                <a:cubicBezTo>
                  <a:pt x="1777" y="0"/>
                  <a:pt x="2289" y="513"/>
                  <a:pt x="2289" y="1145"/>
                </a:cubicBezTo>
                <a:cubicBezTo>
                  <a:pt x="2289" y="1777"/>
                  <a:pt x="1777" y="2290"/>
                  <a:pt x="1145" y="2290"/>
                </a:cubicBezTo>
                <a:cubicBezTo>
                  <a:pt x="513" y="2290"/>
                  <a:pt x="0" y="1777"/>
                  <a:pt x="0" y="1145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Roboto Light" panose="02000000000000000000"/>
            </a:endParaRPr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FED30547-2EC1-4A21-B41D-E05F7321E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077" y="10666421"/>
            <a:ext cx="1257627" cy="1257627"/>
          </a:xfrm>
          <a:custGeom>
            <a:avLst/>
            <a:gdLst>
              <a:gd name="T0" fmla="*/ 0 w 2291"/>
              <a:gd name="T1" fmla="*/ 412570 h 2291"/>
              <a:gd name="T2" fmla="*/ 412570 w 2291"/>
              <a:gd name="T3" fmla="*/ 0 h 2291"/>
              <a:gd name="T4" fmla="*/ 825140 w 2291"/>
              <a:gd name="T5" fmla="*/ 412570 h 2291"/>
              <a:gd name="T6" fmla="*/ 412570 w 2291"/>
              <a:gd name="T7" fmla="*/ 825140 h 2291"/>
              <a:gd name="T8" fmla="*/ 0 w 2291"/>
              <a:gd name="T9" fmla="*/ 412570 h 22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91" h="2291">
                <a:moveTo>
                  <a:pt x="0" y="1145"/>
                </a:moveTo>
                <a:cubicBezTo>
                  <a:pt x="0" y="513"/>
                  <a:pt x="513" y="0"/>
                  <a:pt x="1145" y="0"/>
                </a:cubicBezTo>
                <a:cubicBezTo>
                  <a:pt x="1777" y="0"/>
                  <a:pt x="2290" y="513"/>
                  <a:pt x="2290" y="1145"/>
                </a:cubicBezTo>
                <a:cubicBezTo>
                  <a:pt x="2290" y="1777"/>
                  <a:pt x="1777" y="2290"/>
                  <a:pt x="1145" y="2290"/>
                </a:cubicBezTo>
                <a:cubicBezTo>
                  <a:pt x="513" y="2290"/>
                  <a:pt x="0" y="1777"/>
                  <a:pt x="0" y="1145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Roboto Light" panose="0200000000000000000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13FED52-212C-4DBC-9DEA-824B20FC38ED}"/>
              </a:ext>
            </a:extLst>
          </p:cNvPr>
          <p:cNvSpPr txBox="1">
            <a:spLocks/>
          </p:cNvSpPr>
          <p:nvPr/>
        </p:nvSpPr>
        <p:spPr>
          <a:xfrm>
            <a:off x="9046912" y="2123350"/>
            <a:ext cx="7117949" cy="219547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La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redacción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de la revision de literature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es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un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fenómeno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complejo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, que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debe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ser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esquematico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y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contar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con las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herramientas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que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nos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ayudan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a organizer la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literatura</a:t>
            </a:r>
            <a:endParaRPr lang="en-US" sz="2500" dirty="0">
              <a:latin typeface="Roboto Light" panose="0200000000000000000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3B7B5CF-020C-449B-92CB-D79F0E3BDACB}"/>
              </a:ext>
            </a:extLst>
          </p:cNvPr>
          <p:cNvSpPr txBox="1">
            <a:spLocks/>
          </p:cNvSpPr>
          <p:nvPr/>
        </p:nvSpPr>
        <p:spPr>
          <a:xfrm>
            <a:off x="1653253" y="7688506"/>
            <a:ext cx="6283824" cy="266181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4100"/>
              </a:lnSpc>
            </a:pP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El primer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paso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es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buscar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la literature que se ha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publicado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sobre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nuestro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problema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investigación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Una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búsqueda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adecuada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nos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ahorra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tiempo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y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nos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permite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construir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un panorama general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sobre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el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estado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del arte</a:t>
            </a:r>
            <a:endParaRPr lang="en-US" sz="2500" dirty="0">
              <a:latin typeface="Roboto Light" panose="0200000000000000000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26C7A3A-98B4-430E-AE3E-BA5A1B07BF15}"/>
              </a:ext>
            </a:extLst>
          </p:cNvPr>
          <p:cNvSpPr txBox="1">
            <a:spLocks/>
          </p:cNvSpPr>
          <p:nvPr/>
        </p:nvSpPr>
        <p:spPr>
          <a:xfrm>
            <a:off x="16440573" y="7318949"/>
            <a:ext cx="6283824" cy="340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La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bibliografía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utilizada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debe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ser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almacenada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gestionada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y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organizada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para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poder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ser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explotada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posteriormente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  <a:p>
            <a:pPr algn="l">
              <a:lnSpc>
                <a:spcPts val="4100"/>
              </a:lnSpc>
            </a:pPr>
            <a:endParaRPr lang="es-CO" sz="2500" dirty="0">
              <a:latin typeface="Roboto Light" panose="0200000000000000000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l">
              <a:lnSpc>
                <a:spcPts val="4100"/>
              </a:lnSpc>
            </a:pPr>
            <a:r>
              <a:rPr lang="es-CO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Existen múltiples herramientas que nos pueden apoyar en esta fase</a:t>
            </a:r>
            <a:endParaRPr lang="en-US" sz="2500" dirty="0">
              <a:latin typeface="Roboto Light" panose="0200000000000000000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Shape 2538">
            <a:extLst>
              <a:ext uri="{FF2B5EF4-FFF2-40B4-BE49-F238E27FC236}">
                <a16:creationId xmlns:a16="http://schemas.microsoft.com/office/drawing/2014/main" id="{A63C8CF3-25EC-4EDC-ADE7-F93B85774757}"/>
              </a:ext>
            </a:extLst>
          </p:cNvPr>
          <p:cNvSpPr>
            <a:spLocks noChangeAspect="1"/>
          </p:cNvSpPr>
          <p:nvPr/>
        </p:nvSpPr>
        <p:spPr>
          <a:xfrm>
            <a:off x="15584427" y="11015907"/>
            <a:ext cx="457082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5891"/>
                </a:moveTo>
                <a:lnTo>
                  <a:pt x="1200" y="5891"/>
                </a:lnTo>
                <a:lnTo>
                  <a:pt x="1200" y="3927"/>
                </a:lnTo>
                <a:lnTo>
                  <a:pt x="6000" y="3927"/>
                </a:lnTo>
                <a:cubicBezTo>
                  <a:pt x="6000" y="4469"/>
                  <a:pt x="6538" y="4909"/>
                  <a:pt x="7200" y="4909"/>
                </a:cubicBezTo>
                <a:lnTo>
                  <a:pt x="14400" y="4909"/>
                </a:lnTo>
                <a:cubicBezTo>
                  <a:pt x="15062" y="4909"/>
                  <a:pt x="15600" y="4469"/>
                  <a:pt x="15600" y="3927"/>
                </a:cubicBezTo>
                <a:lnTo>
                  <a:pt x="20400" y="3927"/>
                </a:lnTo>
                <a:cubicBezTo>
                  <a:pt x="20400" y="3927"/>
                  <a:pt x="20400" y="5891"/>
                  <a:pt x="20400" y="5891"/>
                </a:cubicBezTo>
                <a:close/>
                <a:moveTo>
                  <a:pt x="20400" y="20618"/>
                </a:moveTo>
                <a:lnTo>
                  <a:pt x="1200" y="20618"/>
                </a:lnTo>
                <a:lnTo>
                  <a:pt x="1200" y="6873"/>
                </a:lnTo>
                <a:lnTo>
                  <a:pt x="20400" y="6873"/>
                </a:lnTo>
                <a:cubicBezTo>
                  <a:pt x="20400" y="6873"/>
                  <a:pt x="20400" y="20618"/>
                  <a:pt x="20400" y="20618"/>
                </a:cubicBezTo>
                <a:close/>
                <a:moveTo>
                  <a:pt x="7200" y="1964"/>
                </a:moveTo>
                <a:lnTo>
                  <a:pt x="14400" y="1964"/>
                </a:lnTo>
                <a:lnTo>
                  <a:pt x="14400" y="3927"/>
                </a:lnTo>
                <a:lnTo>
                  <a:pt x="7200" y="3927"/>
                </a:lnTo>
                <a:cubicBezTo>
                  <a:pt x="7200" y="3927"/>
                  <a:pt x="7200" y="1964"/>
                  <a:pt x="7200" y="1964"/>
                </a:cubicBezTo>
                <a:close/>
                <a:moveTo>
                  <a:pt x="20400" y="2945"/>
                </a:moveTo>
                <a:lnTo>
                  <a:pt x="15600" y="2945"/>
                </a:lnTo>
                <a:lnTo>
                  <a:pt x="15600" y="1964"/>
                </a:lnTo>
                <a:cubicBezTo>
                  <a:pt x="15600" y="1422"/>
                  <a:pt x="15062" y="982"/>
                  <a:pt x="14400" y="982"/>
                </a:cubicBezTo>
                <a:lnTo>
                  <a:pt x="12000" y="982"/>
                </a:lnTo>
                <a:cubicBezTo>
                  <a:pt x="12000" y="440"/>
                  <a:pt x="11462" y="0"/>
                  <a:pt x="10800" y="0"/>
                </a:cubicBezTo>
                <a:cubicBezTo>
                  <a:pt x="10138" y="0"/>
                  <a:pt x="9600" y="440"/>
                  <a:pt x="9600" y="982"/>
                </a:cubicBezTo>
                <a:lnTo>
                  <a:pt x="7200" y="982"/>
                </a:lnTo>
                <a:cubicBezTo>
                  <a:pt x="6538" y="982"/>
                  <a:pt x="6000" y="1422"/>
                  <a:pt x="6000" y="1964"/>
                </a:cubicBezTo>
                <a:lnTo>
                  <a:pt x="6000" y="2945"/>
                </a:lnTo>
                <a:lnTo>
                  <a:pt x="1200" y="2945"/>
                </a:lnTo>
                <a:cubicBezTo>
                  <a:pt x="538" y="2945"/>
                  <a:pt x="0" y="3386"/>
                  <a:pt x="0" y="3927"/>
                </a:cubicBezTo>
                <a:lnTo>
                  <a:pt x="0" y="20618"/>
                </a:lnTo>
                <a:cubicBezTo>
                  <a:pt x="0" y="21160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3927"/>
                </a:lnTo>
                <a:cubicBezTo>
                  <a:pt x="21600" y="3386"/>
                  <a:pt x="21062" y="2945"/>
                  <a:pt x="20400" y="2945"/>
                </a:cubicBezTo>
                <a:moveTo>
                  <a:pt x="4200" y="16691"/>
                </a:moveTo>
                <a:lnTo>
                  <a:pt x="15000" y="16691"/>
                </a:lnTo>
                <a:cubicBezTo>
                  <a:pt x="15331" y="16691"/>
                  <a:pt x="15600" y="16472"/>
                  <a:pt x="15600" y="16200"/>
                </a:cubicBezTo>
                <a:cubicBezTo>
                  <a:pt x="15600" y="15929"/>
                  <a:pt x="15331" y="15709"/>
                  <a:pt x="15000" y="15709"/>
                </a:cubicBez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moveTo>
                  <a:pt x="4200" y="13745"/>
                </a:moveTo>
                <a:lnTo>
                  <a:pt x="17400" y="13745"/>
                </a:lnTo>
                <a:cubicBezTo>
                  <a:pt x="17731" y="13745"/>
                  <a:pt x="18000" y="13526"/>
                  <a:pt x="18000" y="13255"/>
                </a:cubicBezTo>
                <a:cubicBezTo>
                  <a:pt x="18000" y="12984"/>
                  <a:pt x="17731" y="12764"/>
                  <a:pt x="17400" y="12764"/>
                </a:cubicBezTo>
                <a:lnTo>
                  <a:pt x="4200" y="12764"/>
                </a:lnTo>
                <a:cubicBezTo>
                  <a:pt x="3869" y="12764"/>
                  <a:pt x="3600" y="12984"/>
                  <a:pt x="3600" y="13255"/>
                </a:cubicBezTo>
                <a:cubicBezTo>
                  <a:pt x="3600" y="13526"/>
                  <a:pt x="3869" y="13745"/>
                  <a:pt x="4200" y="13745"/>
                </a:cubicBezTo>
                <a:moveTo>
                  <a:pt x="4200" y="10800"/>
                </a:moveTo>
                <a:lnTo>
                  <a:pt x="11400" y="10800"/>
                </a:lnTo>
                <a:cubicBezTo>
                  <a:pt x="11731" y="10800"/>
                  <a:pt x="12000" y="10581"/>
                  <a:pt x="12000" y="10309"/>
                </a:cubicBezTo>
                <a:cubicBezTo>
                  <a:pt x="12000" y="10038"/>
                  <a:pt x="11731" y="9818"/>
                  <a:pt x="11400" y="9818"/>
                </a:cubicBezTo>
                <a:lnTo>
                  <a:pt x="4200" y="9818"/>
                </a:lnTo>
                <a:cubicBezTo>
                  <a:pt x="3869" y="9818"/>
                  <a:pt x="3600" y="10038"/>
                  <a:pt x="3600" y="10309"/>
                </a:cubicBezTo>
                <a:cubicBezTo>
                  <a:pt x="3600" y="10581"/>
                  <a:pt x="3869" y="10800"/>
                  <a:pt x="42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Roboto Light" panose="02000000000000000000"/>
              <a:ea typeface="Open Sans Semibold" charset="0"/>
              <a:cs typeface="Open Sans Semibold" charset="0"/>
            </a:endParaRPr>
          </a:p>
        </p:txBody>
      </p:sp>
      <p:sp>
        <p:nvSpPr>
          <p:cNvPr id="18" name="Shape 2546">
            <a:extLst>
              <a:ext uri="{FF2B5EF4-FFF2-40B4-BE49-F238E27FC236}">
                <a16:creationId xmlns:a16="http://schemas.microsoft.com/office/drawing/2014/main" id="{2571914D-983C-4E16-A413-AA9CAF022ACB}"/>
              </a:ext>
            </a:extLst>
          </p:cNvPr>
          <p:cNvSpPr>
            <a:spLocks noChangeAspect="1"/>
          </p:cNvSpPr>
          <p:nvPr/>
        </p:nvSpPr>
        <p:spPr>
          <a:xfrm>
            <a:off x="8286563" y="11066693"/>
            <a:ext cx="558655" cy="457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Roboto Light" panose="02000000000000000000"/>
              <a:ea typeface="Open Sans Semibold" charset="0"/>
              <a:cs typeface="Open Sans Semibold" charset="0"/>
            </a:endParaRPr>
          </a:p>
        </p:txBody>
      </p:sp>
      <p:sp>
        <p:nvSpPr>
          <p:cNvPr id="19" name="Shape 2550">
            <a:extLst>
              <a:ext uri="{FF2B5EF4-FFF2-40B4-BE49-F238E27FC236}">
                <a16:creationId xmlns:a16="http://schemas.microsoft.com/office/drawing/2014/main" id="{268BF81E-A427-45C5-B437-0C8766EDC809}"/>
              </a:ext>
            </a:extLst>
          </p:cNvPr>
          <p:cNvSpPr>
            <a:spLocks noChangeAspect="1"/>
          </p:cNvSpPr>
          <p:nvPr/>
        </p:nvSpPr>
        <p:spPr>
          <a:xfrm>
            <a:off x="11908288" y="4739864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Roboto Light" panose="02000000000000000000"/>
              <a:ea typeface="Open Sans Semibold" charset="0"/>
              <a:cs typeface="Open Sans Semibold" charset="0"/>
            </a:endParaRPr>
          </a:p>
        </p:txBody>
      </p:sp>
      <p:sp>
        <p:nvSpPr>
          <p:cNvPr id="20" name="TextBox 67">
            <a:extLst>
              <a:ext uri="{FF2B5EF4-FFF2-40B4-BE49-F238E27FC236}">
                <a16:creationId xmlns:a16="http://schemas.microsoft.com/office/drawing/2014/main" id="{24496A00-70E1-4D3C-8994-2944A11431B3}"/>
              </a:ext>
            </a:extLst>
          </p:cNvPr>
          <p:cNvSpPr txBox="1"/>
          <p:nvPr/>
        </p:nvSpPr>
        <p:spPr>
          <a:xfrm>
            <a:off x="11583836" y="6440321"/>
            <a:ext cx="1867819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Redacción</a:t>
            </a:r>
            <a:endParaRPr lang="en-US" sz="3200" b="1" dirty="0">
              <a:solidFill>
                <a:schemeClr val="bg1"/>
              </a:solidFill>
              <a:latin typeface="Roboto Light" panose="02000000000000000000"/>
              <a:ea typeface="League Spartan" charset="0"/>
              <a:cs typeface="Poppins SemiBold" pitchFamily="2" charset="77"/>
            </a:endParaRPr>
          </a:p>
        </p:txBody>
      </p:sp>
      <p:sp>
        <p:nvSpPr>
          <p:cNvPr id="21" name="TextBox 67">
            <a:extLst>
              <a:ext uri="{FF2B5EF4-FFF2-40B4-BE49-F238E27FC236}">
                <a16:creationId xmlns:a16="http://schemas.microsoft.com/office/drawing/2014/main" id="{A2FFEB98-455B-40C3-8085-79B28ECC661B}"/>
              </a:ext>
            </a:extLst>
          </p:cNvPr>
          <p:cNvSpPr txBox="1"/>
          <p:nvPr/>
        </p:nvSpPr>
        <p:spPr>
          <a:xfrm>
            <a:off x="12819633" y="10967360"/>
            <a:ext cx="1419684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Lectura</a:t>
            </a:r>
            <a:endParaRPr lang="en-US" sz="3200" b="1" dirty="0">
              <a:solidFill>
                <a:schemeClr val="bg1"/>
              </a:solidFill>
              <a:latin typeface="Roboto Light" panose="02000000000000000000"/>
              <a:ea typeface="League Spartan" charset="0"/>
              <a:cs typeface="Poppins SemiBold" pitchFamily="2" charset="77"/>
            </a:endParaRPr>
          </a:p>
        </p:txBody>
      </p:sp>
      <p:sp>
        <p:nvSpPr>
          <p:cNvPr id="22" name="TextBox 67">
            <a:extLst>
              <a:ext uri="{FF2B5EF4-FFF2-40B4-BE49-F238E27FC236}">
                <a16:creationId xmlns:a16="http://schemas.microsoft.com/office/drawing/2014/main" id="{E85B0FA2-ECEF-4937-A005-066A4681ACB7}"/>
              </a:ext>
            </a:extLst>
          </p:cNvPr>
          <p:cNvSpPr txBox="1"/>
          <p:nvPr/>
        </p:nvSpPr>
        <p:spPr>
          <a:xfrm>
            <a:off x="8656516" y="9239564"/>
            <a:ext cx="1830949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Búsqueda</a:t>
            </a:r>
            <a:endParaRPr lang="en-US" sz="3200" b="1" dirty="0">
              <a:solidFill>
                <a:schemeClr val="bg1"/>
              </a:solidFill>
              <a:latin typeface="Roboto Light" panose="02000000000000000000"/>
              <a:ea typeface="League Spartan" charset="0"/>
              <a:cs typeface="Poppi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294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A77BB1-D899-42CF-AD6C-E2123A26CC4C}"/>
              </a:ext>
            </a:extLst>
          </p:cNvPr>
          <p:cNvSpPr txBox="1"/>
          <p:nvPr/>
        </p:nvSpPr>
        <p:spPr>
          <a:xfrm>
            <a:off x="1372995" y="1150508"/>
            <a:ext cx="10007868" cy="110799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6600" dirty="0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Plan de Gestión de </a:t>
            </a:r>
            <a:r>
              <a:rPr lang="en-US" sz="6600" dirty="0" err="1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datos</a:t>
            </a:r>
            <a:endParaRPr lang="en-US" sz="6600" dirty="0">
              <a:solidFill>
                <a:schemeClr val="tx2"/>
              </a:solidFill>
              <a:latin typeface="Roboto Medium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23409E-4183-46C5-8171-03ACE96744C2}"/>
              </a:ext>
            </a:extLst>
          </p:cNvPr>
          <p:cNvSpPr/>
          <p:nvPr/>
        </p:nvSpPr>
        <p:spPr>
          <a:xfrm>
            <a:off x="1520825" y="762000"/>
            <a:ext cx="1802675" cy="274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Light" panose="02000000000000000000" pitchFamily="2" charset="0"/>
            </a:endParaRPr>
          </a:p>
        </p:txBody>
      </p:sp>
      <p:sp>
        <p:nvSpPr>
          <p:cNvPr id="4" name="Shape 345">
            <a:extLst>
              <a:ext uri="{FF2B5EF4-FFF2-40B4-BE49-F238E27FC236}">
                <a16:creationId xmlns:a16="http://schemas.microsoft.com/office/drawing/2014/main" id="{89964952-D5EF-4189-A6FC-02FD9651FB66}"/>
              </a:ext>
            </a:extLst>
          </p:cNvPr>
          <p:cNvSpPr/>
          <p:nvPr/>
        </p:nvSpPr>
        <p:spPr>
          <a:xfrm>
            <a:off x="4154386" y="6465111"/>
            <a:ext cx="16068876" cy="648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797"/>
                </a:moveTo>
                <a:lnTo>
                  <a:pt x="21600" y="0"/>
                </a:lnTo>
                <a:lnTo>
                  <a:pt x="21600" y="8803"/>
                </a:lnTo>
                <a:lnTo>
                  <a:pt x="0" y="21600"/>
                </a:lnTo>
                <a:lnTo>
                  <a:pt x="0" y="1279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5063" dirty="0">
              <a:latin typeface="Roboto Light" panose="02000000000000000000" pitchFamily="2" charset="0"/>
            </a:endParaRPr>
          </a:p>
        </p:txBody>
      </p:sp>
      <p:sp>
        <p:nvSpPr>
          <p:cNvPr id="5" name="Shape 346">
            <a:extLst>
              <a:ext uri="{FF2B5EF4-FFF2-40B4-BE49-F238E27FC236}">
                <a16:creationId xmlns:a16="http://schemas.microsoft.com/office/drawing/2014/main" id="{505F98AC-2CCB-48F7-B394-18BAFA91F5B8}"/>
              </a:ext>
            </a:extLst>
          </p:cNvPr>
          <p:cNvSpPr/>
          <p:nvPr/>
        </p:nvSpPr>
        <p:spPr>
          <a:xfrm>
            <a:off x="4154390" y="2579914"/>
            <a:ext cx="16068874" cy="6488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797"/>
                </a:moveTo>
                <a:lnTo>
                  <a:pt x="21600" y="0"/>
                </a:lnTo>
                <a:lnTo>
                  <a:pt x="21600" y="8803"/>
                </a:lnTo>
                <a:lnTo>
                  <a:pt x="0" y="21600"/>
                </a:lnTo>
                <a:lnTo>
                  <a:pt x="0" y="1279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5063" dirty="0">
              <a:latin typeface="Roboto Light" panose="02000000000000000000" pitchFamily="2" charset="0"/>
            </a:endParaRPr>
          </a:p>
        </p:txBody>
      </p:sp>
      <p:sp>
        <p:nvSpPr>
          <p:cNvPr id="6" name="Shape 348">
            <a:extLst>
              <a:ext uri="{FF2B5EF4-FFF2-40B4-BE49-F238E27FC236}">
                <a16:creationId xmlns:a16="http://schemas.microsoft.com/office/drawing/2014/main" id="{90DED1BA-EAF2-444D-BBDB-D22EDE8B588C}"/>
              </a:ext>
            </a:extLst>
          </p:cNvPr>
          <p:cNvSpPr/>
          <p:nvPr/>
        </p:nvSpPr>
        <p:spPr>
          <a:xfrm>
            <a:off x="4154388" y="2579914"/>
            <a:ext cx="16068876" cy="2644375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5063" dirty="0">
              <a:latin typeface="Roboto Light" panose="02000000000000000000" pitchFamily="2" charset="0"/>
            </a:endParaRPr>
          </a:p>
        </p:txBody>
      </p:sp>
      <p:sp>
        <p:nvSpPr>
          <p:cNvPr id="7" name="Shape 352">
            <a:extLst>
              <a:ext uri="{FF2B5EF4-FFF2-40B4-BE49-F238E27FC236}">
                <a16:creationId xmlns:a16="http://schemas.microsoft.com/office/drawing/2014/main" id="{6DA579BE-972C-4E64-AD8C-91860E8B7CFA}"/>
              </a:ext>
            </a:extLst>
          </p:cNvPr>
          <p:cNvSpPr/>
          <p:nvPr/>
        </p:nvSpPr>
        <p:spPr>
          <a:xfrm>
            <a:off x="4154388" y="10309625"/>
            <a:ext cx="16068876" cy="2644375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5063" dirty="0">
              <a:latin typeface="Roboto Light" panose="02000000000000000000" pitchFamily="2" charset="0"/>
            </a:endParaRPr>
          </a:p>
        </p:txBody>
      </p:sp>
      <p:sp>
        <p:nvSpPr>
          <p:cNvPr id="8" name="Shape 356">
            <a:extLst>
              <a:ext uri="{FF2B5EF4-FFF2-40B4-BE49-F238E27FC236}">
                <a16:creationId xmlns:a16="http://schemas.microsoft.com/office/drawing/2014/main" id="{1F462712-BB2E-46DC-B6F7-FE2DC9D6C913}"/>
              </a:ext>
            </a:extLst>
          </p:cNvPr>
          <p:cNvSpPr/>
          <p:nvPr/>
        </p:nvSpPr>
        <p:spPr>
          <a:xfrm>
            <a:off x="4154388" y="6444770"/>
            <a:ext cx="16068876" cy="2644375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5063" dirty="0">
              <a:latin typeface="Roboto Light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627560-618A-4079-8D11-264707CB530F}"/>
              </a:ext>
            </a:extLst>
          </p:cNvPr>
          <p:cNvSpPr txBox="1"/>
          <p:nvPr/>
        </p:nvSpPr>
        <p:spPr>
          <a:xfrm>
            <a:off x="4427198" y="2701679"/>
            <a:ext cx="2371162" cy="240065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5000" dirty="0">
                <a:solidFill>
                  <a:schemeClr val="bg1">
                    <a:lumMod val="9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Poppins" pitchFamily="2" charset="77"/>
              </a:rPr>
              <a:t>01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2BC2EE-E0B2-4FF2-9254-F0BAE1B364D0}"/>
              </a:ext>
            </a:extLst>
          </p:cNvPr>
          <p:cNvSpPr txBox="1"/>
          <p:nvPr/>
        </p:nvSpPr>
        <p:spPr>
          <a:xfrm>
            <a:off x="4427198" y="6566629"/>
            <a:ext cx="2371162" cy="240065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5000" dirty="0">
                <a:solidFill>
                  <a:schemeClr val="bg1">
                    <a:lumMod val="9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Poppins" pitchFamily="2" charset="77"/>
              </a:rPr>
              <a:t>02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5B5EA3-B70B-4AB4-A0F6-9AA4B42D030A}"/>
              </a:ext>
            </a:extLst>
          </p:cNvPr>
          <p:cNvSpPr txBox="1"/>
          <p:nvPr/>
        </p:nvSpPr>
        <p:spPr>
          <a:xfrm>
            <a:off x="4427198" y="10431484"/>
            <a:ext cx="2371162" cy="240065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5000" dirty="0">
                <a:solidFill>
                  <a:schemeClr val="bg1">
                    <a:lumMod val="9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Poppins" pitchFamily="2" charset="77"/>
              </a:rPr>
              <a:t>03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7A2B21-4A68-4D91-A1DB-7F0AE7907F1E}"/>
              </a:ext>
            </a:extLst>
          </p:cNvPr>
          <p:cNvSpPr txBox="1"/>
          <p:nvPr/>
        </p:nvSpPr>
        <p:spPr>
          <a:xfrm>
            <a:off x="7250953" y="3067165"/>
            <a:ext cx="12239437" cy="16696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4100"/>
              </a:lnSpc>
              <a:spcBef>
                <a:spcPts val="648"/>
              </a:spcBef>
            </a:pPr>
            <a:r>
              <a:rPr lang="en-US" sz="27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Los </a:t>
            </a:r>
            <a:r>
              <a:rPr lang="en-US" sz="2700" b="1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datos</a:t>
            </a:r>
            <a:r>
              <a:rPr lang="en-US" sz="27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son el </a:t>
            </a:r>
            <a:r>
              <a:rPr lang="en-US" sz="2700" b="1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corazón</a:t>
            </a:r>
            <a:r>
              <a:rPr lang="en-US" sz="27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de la </a:t>
            </a:r>
            <a:r>
              <a:rPr lang="en-US" sz="2700" b="1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actividad</a:t>
            </a:r>
            <a:r>
              <a:rPr lang="en-US" sz="27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científica</a:t>
            </a:r>
            <a:r>
              <a:rPr lang="en-US" sz="27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. Sin </a:t>
            </a:r>
            <a:r>
              <a:rPr lang="en-US" sz="2700" b="1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datos</a:t>
            </a:r>
            <a:r>
              <a:rPr lang="en-US" sz="27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no se </a:t>
            </a:r>
            <a:r>
              <a:rPr lang="en-US" sz="2700" b="1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puede</a:t>
            </a:r>
            <a:r>
              <a:rPr lang="en-US" sz="27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realizer </a:t>
            </a:r>
            <a:r>
              <a:rPr lang="en-US" sz="2700" b="1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investigación</a:t>
            </a:r>
            <a:r>
              <a:rPr lang="en-US" sz="27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puesto</a:t>
            </a:r>
            <a:r>
              <a:rPr lang="en-US" sz="27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que con </a:t>
            </a:r>
            <a:r>
              <a:rPr lang="en-US" sz="2700" b="1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ellos</a:t>
            </a:r>
            <a:r>
              <a:rPr lang="en-US" sz="27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es</a:t>
            </a:r>
            <a:r>
              <a:rPr lang="en-US" sz="27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que se </a:t>
            </a:r>
            <a:r>
              <a:rPr lang="en-US" sz="2700" b="1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prueban</a:t>
            </a:r>
            <a:r>
              <a:rPr lang="en-US" sz="27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las </a:t>
            </a:r>
            <a:r>
              <a:rPr lang="en-US" sz="2700" b="1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hipótesis</a:t>
            </a:r>
            <a:r>
              <a:rPr lang="en-US" sz="27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y se </a:t>
            </a:r>
            <a:r>
              <a:rPr lang="en-US" sz="2700" b="1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alcanzan</a:t>
            </a:r>
            <a:r>
              <a:rPr lang="en-US" sz="27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los</a:t>
            </a:r>
            <a:r>
              <a:rPr lang="en-US" sz="27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objetivos</a:t>
            </a:r>
            <a:r>
              <a:rPr lang="en-US" sz="27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de la </a:t>
            </a:r>
            <a:r>
              <a:rPr lang="en-US" sz="2700" b="1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investigación</a:t>
            </a:r>
            <a:r>
              <a:rPr lang="en-US" sz="27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.</a:t>
            </a:r>
            <a:endParaRPr lang="en-US" sz="2700" b="1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4C9AB2-F4EE-4FBC-81D7-C666BC342AA7}"/>
              </a:ext>
            </a:extLst>
          </p:cNvPr>
          <p:cNvSpPr txBox="1"/>
          <p:nvPr/>
        </p:nvSpPr>
        <p:spPr>
          <a:xfrm>
            <a:off x="7250953" y="6669223"/>
            <a:ext cx="12239437" cy="21954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4100"/>
              </a:lnSpc>
              <a:spcBef>
                <a:spcPts val="648"/>
              </a:spcBef>
            </a:pPr>
            <a:r>
              <a:rPr lang="en-US" sz="2700" b="1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Estamos</a:t>
            </a:r>
            <a:r>
              <a:rPr lang="en-US" sz="27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inmersos</a:t>
            </a:r>
            <a:r>
              <a:rPr lang="en-US" sz="27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en </a:t>
            </a:r>
            <a:r>
              <a:rPr lang="en-US" sz="2700" b="1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una</a:t>
            </a:r>
            <a:r>
              <a:rPr lang="en-US" sz="27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economía</a:t>
            </a:r>
            <a:r>
              <a:rPr lang="en-US" sz="27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del </a:t>
            </a:r>
            <a:r>
              <a:rPr lang="en-US" sz="2700" b="1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conocimiento</a:t>
            </a:r>
            <a:r>
              <a:rPr lang="en-US" sz="27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. El </a:t>
            </a:r>
            <a:r>
              <a:rPr lang="en-US" sz="2700" b="1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dato</a:t>
            </a:r>
            <a:r>
              <a:rPr lang="en-US" sz="27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cada</a:t>
            </a:r>
            <a:r>
              <a:rPr lang="en-US" sz="27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vez</a:t>
            </a:r>
            <a:r>
              <a:rPr lang="en-US" sz="27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es</a:t>
            </a:r>
            <a:r>
              <a:rPr lang="en-US" sz="27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un active </a:t>
            </a:r>
            <a:r>
              <a:rPr lang="en-US" sz="2700" b="1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más</a:t>
            </a:r>
            <a:r>
              <a:rPr lang="en-US" sz="27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valioso</a:t>
            </a:r>
            <a:r>
              <a:rPr lang="en-US" sz="27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que </a:t>
            </a:r>
            <a:r>
              <a:rPr lang="en-US" sz="2700" b="1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puede</a:t>
            </a:r>
            <a:r>
              <a:rPr lang="en-US" sz="27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ser</a:t>
            </a:r>
            <a:r>
              <a:rPr lang="en-US" sz="27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utilizado</a:t>
            </a:r>
            <a:r>
              <a:rPr lang="en-US" sz="27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, re-</a:t>
            </a:r>
            <a:r>
              <a:rPr lang="en-US" sz="2700" b="1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utilizado</a:t>
            </a:r>
            <a:r>
              <a:rPr lang="en-US" sz="27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, e </a:t>
            </a:r>
            <a:r>
              <a:rPr lang="en-US" sz="2700" b="1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incluso</a:t>
            </a:r>
            <a:r>
              <a:rPr lang="en-US" sz="27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vendido</a:t>
            </a:r>
            <a:r>
              <a:rPr lang="en-US" sz="27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. </a:t>
            </a:r>
            <a:r>
              <a:rPr lang="en-US" sz="2700" b="1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Además</a:t>
            </a:r>
            <a:r>
              <a:rPr lang="en-US" sz="27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, el </a:t>
            </a:r>
            <a:r>
              <a:rPr lang="en-US" sz="2700" b="1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dato</a:t>
            </a:r>
            <a:r>
              <a:rPr lang="en-US" sz="27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tiene</a:t>
            </a:r>
            <a:r>
              <a:rPr lang="en-US" sz="27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implicaciones</a:t>
            </a:r>
            <a:r>
              <a:rPr lang="en-US" sz="27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legales</a:t>
            </a:r>
            <a:r>
              <a:rPr lang="en-US" sz="27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lo que hare </a:t>
            </a:r>
            <a:r>
              <a:rPr lang="en-US" sz="2700" b="1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necesaria</a:t>
            </a:r>
            <a:r>
              <a:rPr lang="en-US" sz="27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su</a:t>
            </a:r>
            <a:r>
              <a:rPr lang="en-US" sz="27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Gestión.</a:t>
            </a:r>
            <a:endParaRPr lang="en-US" sz="2700" b="1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06D156-429A-4589-A706-E47EE3F7B6D7}"/>
              </a:ext>
            </a:extLst>
          </p:cNvPr>
          <p:cNvSpPr txBox="1"/>
          <p:nvPr/>
        </p:nvSpPr>
        <p:spPr>
          <a:xfrm>
            <a:off x="7250953" y="10534078"/>
            <a:ext cx="12239437" cy="21954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4100"/>
              </a:lnSpc>
              <a:spcBef>
                <a:spcPts val="648"/>
              </a:spcBef>
            </a:pPr>
            <a:r>
              <a:rPr lang="en-US" sz="27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La </a:t>
            </a:r>
            <a:r>
              <a:rPr lang="en-US" sz="2700" b="1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protección</a:t>
            </a:r>
            <a:r>
              <a:rPr lang="en-US" sz="27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de </a:t>
            </a:r>
            <a:r>
              <a:rPr lang="en-US" sz="2700" b="1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los</a:t>
            </a:r>
            <a:r>
              <a:rPr lang="en-US" sz="27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datos</a:t>
            </a:r>
            <a:r>
              <a:rPr lang="en-US" sz="27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es</a:t>
            </a:r>
            <a:r>
              <a:rPr lang="en-US" sz="27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una</a:t>
            </a:r>
            <a:r>
              <a:rPr lang="en-US" sz="27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actividad</a:t>
            </a:r>
            <a:r>
              <a:rPr lang="en-US" sz="2700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cada</a:t>
            </a:r>
            <a:r>
              <a:rPr lang="en-US" sz="27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vez</a:t>
            </a:r>
            <a:r>
              <a:rPr lang="en-US" sz="27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más</a:t>
            </a:r>
            <a:r>
              <a:rPr lang="en-US" sz="27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importante</a:t>
            </a:r>
            <a:r>
              <a:rPr lang="en-US" sz="27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para </a:t>
            </a:r>
            <a:r>
              <a:rPr lang="en-US" sz="2700" b="1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los</a:t>
            </a:r>
            <a:r>
              <a:rPr lang="en-US" sz="27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actores</a:t>
            </a:r>
            <a:r>
              <a:rPr lang="en-US" sz="27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financiadores</a:t>
            </a:r>
            <a:r>
              <a:rPr lang="en-US" sz="27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de la </a:t>
            </a:r>
            <a:r>
              <a:rPr lang="en-US" sz="2700" b="1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actividad</a:t>
            </a:r>
            <a:r>
              <a:rPr lang="en-US" sz="27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científica</a:t>
            </a:r>
            <a:r>
              <a:rPr lang="en-US" sz="27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. Sin embargo, no </a:t>
            </a:r>
            <a:r>
              <a:rPr lang="en-US" sz="2700" b="1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estamos</a:t>
            </a:r>
            <a:r>
              <a:rPr lang="en-US" sz="27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exentos</a:t>
            </a:r>
            <a:r>
              <a:rPr lang="en-US" sz="27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de </a:t>
            </a:r>
            <a:r>
              <a:rPr lang="en-US" sz="2700" b="1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riesgos</a:t>
            </a:r>
            <a:r>
              <a:rPr lang="en-US" sz="27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naturales</a:t>
            </a:r>
            <a:r>
              <a:rPr lang="en-US" sz="27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, </a:t>
            </a:r>
            <a:r>
              <a:rPr lang="en-US" sz="2700" b="1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sociales</a:t>
            </a:r>
            <a:r>
              <a:rPr lang="en-US" sz="27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, o el simple </a:t>
            </a:r>
            <a:r>
              <a:rPr lang="en-US" sz="2700" b="1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descuido</a:t>
            </a:r>
            <a:r>
              <a:rPr lang="en-US" sz="2700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del </a:t>
            </a:r>
            <a:r>
              <a:rPr lang="en-US" sz="2700" b="1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investigador</a:t>
            </a:r>
            <a:endParaRPr lang="en-US" sz="2700" b="1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 rot="16200000">
            <a:off x="-3002752" y="5421361"/>
            <a:ext cx="1025232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800" dirty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¿Porqué se habla de gestión de datos?</a:t>
            </a:r>
            <a:endParaRPr lang="en-US" sz="8800" dirty="0">
              <a:solidFill>
                <a:schemeClr val="tx2"/>
              </a:solidFill>
              <a:latin typeface="Roboto Medium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803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ED9414-699C-43CB-92ED-5BBB12EE717D}"/>
              </a:ext>
            </a:extLst>
          </p:cNvPr>
          <p:cNvSpPr txBox="1"/>
          <p:nvPr/>
        </p:nvSpPr>
        <p:spPr>
          <a:xfrm>
            <a:off x="1403475" y="1150508"/>
            <a:ext cx="9732857" cy="110799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6600" dirty="0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Para mayor </a:t>
            </a:r>
            <a:r>
              <a:rPr lang="en-US" sz="6600" dirty="0" err="1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información</a:t>
            </a:r>
            <a:endParaRPr lang="en-US" sz="6600" dirty="0">
              <a:solidFill>
                <a:schemeClr val="tx2"/>
              </a:solidFill>
              <a:latin typeface="Roboto Medium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C0F593-356A-4A82-B578-ED6A97E74B47}"/>
              </a:ext>
            </a:extLst>
          </p:cNvPr>
          <p:cNvSpPr/>
          <p:nvPr/>
        </p:nvSpPr>
        <p:spPr>
          <a:xfrm>
            <a:off x="1520825" y="762000"/>
            <a:ext cx="1802675" cy="274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Light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6B9120-E6A6-4DF5-AF79-8E27B9E25A39}"/>
              </a:ext>
            </a:extLst>
          </p:cNvPr>
          <p:cNvSpPr txBox="1"/>
          <p:nvPr/>
        </p:nvSpPr>
        <p:spPr>
          <a:xfrm>
            <a:off x="3001638" y="10439543"/>
            <a:ext cx="3348994" cy="6857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3400" b="1" dirty="0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Fernanda </a:t>
            </a:r>
            <a:r>
              <a:rPr lang="en-US" sz="3400" b="1" dirty="0" err="1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Peset</a:t>
            </a:r>
            <a:endParaRPr lang="en-US" sz="3400" b="1" dirty="0">
              <a:solidFill>
                <a:schemeClr val="tx2"/>
              </a:solidFill>
              <a:latin typeface="Roboto Medium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A453C50-E82E-48FE-8738-53C5BD400EFF}"/>
              </a:ext>
            </a:extLst>
          </p:cNvPr>
          <p:cNvSpPr txBox="1">
            <a:spLocks/>
          </p:cNvSpPr>
          <p:nvPr/>
        </p:nvSpPr>
        <p:spPr>
          <a:xfrm>
            <a:off x="2159704" y="11164690"/>
            <a:ext cx="5032852" cy="219547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Experta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Española en Gestión de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datos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investigación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Asesora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la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Comisión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Europea</a:t>
            </a:r>
            <a:endParaRPr lang="en-US" sz="2700" dirty="0"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6CBC49-40AF-42F8-9982-AB4DFBAD21DE}"/>
              </a:ext>
            </a:extLst>
          </p:cNvPr>
          <p:cNvSpPr txBox="1"/>
          <p:nvPr/>
        </p:nvSpPr>
        <p:spPr>
          <a:xfrm>
            <a:off x="10593138" y="10439543"/>
            <a:ext cx="2488182" cy="6857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3400" b="1" dirty="0" err="1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UdeAbierta</a:t>
            </a:r>
            <a:endParaRPr lang="en-US" sz="3400" b="1" dirty="0">
              <a:solidFill>
                <a:schemeClr val="tx2"/>
              </a:solidFill>
              <a:latin typeface="Roboto Medium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AA39203-2C07-4B7E-BF51-4B7952ACB80F}"/>
              </a:ext>
            </a:extLst>
          </p:cNvPr>
          <p:cNvSpPr txBox="1">
            <a:spLocks/>
          </p:cNvSpPr>
          <p:nvPr/>
        </p:nvSpPr>
        <p:spPr>
          <a:xfrm>
            <a:off x="9320802" y="11164690"/>
            <a:ext cx="5032852" cy="166968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Iniciativa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la Universidad de Antioquia para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promover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ciencia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abierta</a:t>
            </a:r>
            <a:endParaRPr lang="en-US" sz="2700" dirty="0"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F6745E-EB46-4958-808A-A04229907071}"/>
              </a:ext>
            </a:extLst>
          </p:cNvPr>
          <p:cNvSpPr txBox="1"/>
          <p:nvPr/>
        </p:nvSpPr>
        <p:spPr>
          <a:xfrm>
            <a:off x="18206473" y="10439543"/>
            <a:ext cx="3005246" cy="6857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3400" b="1" dirty="0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Bianca </a:t>
            </a:r>
            <a:r>
              <a:rPr lang="en-US" sz="3400" b="1" dirty="0" err="1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Amaro</a:t>
            </a:r>
            <a:endParaRPr lang="en-US" sz="3400" b="1" dirty="0">
              <a:solidFill>
                <a:schemeClr val="tx2"/>
              </a:solidFill>
              <a:latin typeface="Roboto Medium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A99D23B-6518-4E34-AB49-445433B9A8A8}"/>
              </a:ext>
            </a:extLst>
          </p:cNvPr>
          <p:cNvSpPr txBox="1">
            <a:spLocks/>
          </p:cNvSpPr>
          <p:nvPr/>
        </p:nvSpPr>
        <p:spPr>
          <a:xfrm>
            <a:off x="17192667" y="11164690"/>
            <a:ext cx="5032852" cy="166968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Experta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brasileña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en Información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científica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Directora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del IBICT</a:t>
            </a:r>
            <a:endParaRPr lang="en-US" sz="2700" dirty="0"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" name="Marcador de posición de imagen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4" b="16124"/>
          <a:stretch>
            <a:fillRect/>
          </a:stretch>
        </p:blipFill>
        <p:spPr/>
      </p:pic>
      <p:pic>
        <p:nvPicPr>
          <p:cNvPr id="30" name="Marcador de posición de imagen 29"/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16294" b="16294"/>
          <a:stretch>
            <a:fillRect/>
          </a:stretch>
        </p:blipFill>
        <p:spPr>
          <a:xfrm>
            <a:off x="8165464" y="2788648"/>
            <a:ext cx="8165466" cy="5310928"/>
          </a:xfrm>
          <a:prstGeom prst="rect">
            <a:avLst/>
          </a:prstGeom>
        </p:spPr>
      </p:pic>
      <p:sp>
        <p:nvSpPr>
          <p:cNvPr id="6" name="Rectángulo 5">
            <a:hlinkClick r:id="rId4"/>
          </p:cNvPr>
          <p:cNvSpPr/>
          <p:nvPr/>
        </p:nvSpPr>
        <p:spPr>
          <a:xfrm>
            <a:off x="17872953" y="9124609"/>
            <a:ext cx="40157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 smtClean="0">
                <a:solidFill>
                  <a:schemeClr val="tx2"/>
                </a:solidFill>
              </a:rPr>
              <a:t>Enlace a conferencia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422162" y="9147750"/>
            <a:ext cx="5031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tx2"/>
                </a:solidFill>
              </a:rPr>
              <a:t>Enlace a </a:t>
            </a:r>
            <a:r>
              <a:rPr lang="es-CO" dirty="0">
                <a:solidFill>
                  <a:schemeClr val="tx2"/>
                </a:solidFill>
                <a:hlinkClick r:id="rId5"/>
              </a:rPr>
              <a:t>conferencia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9" name="Marcador de posición de imagen 28"/>
          <p:cNvPicPr>
            <a:picLocks noGrp="1" noChangeAspect="1"/>
          </p:cNvPicPr>
          <p:nvPr>
            <p:ph type="pic" sz="quarter" idx="1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" r="12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47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posición de imagen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53" b="28153"/>
          <a:stretch>
            <a:fillRect/>
          </a:stretch>
        </p:blipFill>
        <p:spPr/>
      </p:pic>
      <p:pic>
        <p:nvPicPr>
          <p:cNvPr id="4" name="Marcador de posición de imagen 3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54" b="28854"/>
          <a:stretch>
            <a:fillRect/>
          </a:stretch>
        </p:blipFill>
        <p:spPr/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2A5EA5BC-DAF6-45BC-BBFE-E1F9A6B9660A}"/>
              </a:ext>
            </a:extLst>
          </p:cNvPr>
          <p:cNvSpPr txBox="1">
            <a:spLocks/>
          </p:cNvSpPr>
          <p:nvPr/>
        </p:nvSpPr>
        <p:spPr>
          <a:xfrm>
            <a:off x="7969861" y="7622199"/>
            <a:ext cx="8437928" cy="166968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  <a:spcBef>
                <a:spcPts val="648"/>
              </a:spcBef>
            </a:pP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El primer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paso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para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una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correcta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investigación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es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hacer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una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adecuada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búsqueda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bibliográfica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de Información en las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plataformas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adecuadas</a:t>
            </a:r>
            <a:endParaRPr lang="en-US" sz="27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E4E630-BE71-463E-9310-403E3178DEA6}"/>
              </a:ext>
            </a:extLst>
          </p:cNvPr>
          <p:cNvSpPr txBox="1"/>
          <p:nvPr/>
        </p:nvSpPr>
        <p:spPr>
          <a:xfrm>
            <a:off x="7860134" y="3324632"/>
            <a:ext cx="8657384" cy="363176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11500" dirty="0" err="1" smtClean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Heavy" panose="020F0502020204030203" pitchFamily="34" charset="0"/>
              </a:rPr>
              <a:t>Búsqueda</a:t>
            </a:r>
            <a:r>
              <a:rPr lang="en-US" sz="11500" dirty="0" smtClean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Heavy" panose="020F0502020204030203" pitchFamily="34" charset="0"/>
              </a:rPr>
              <a:t> </a:t>
            </a:r>
            <a:r>
              <a:rPr lang="en-US" sz="11500" dirty="0" err="1" smtClean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Heavy" panose="020F0502020204030203" pitchFamily="34" charset="0"/>
              </a:rPr>
              <a:t>bibliográfica</a:t>
            </a:r>
            <a:endParaRPr lang="en-US" sz="11500" dirty="0">
              <a:solidFill>
                <a:schemeClr val="tx2"/>
              </a:solidFill>
              <a:latin typeface="Roboto Medium" panose="02000000000000000000" pitchFamily="2" charset="0"/>
              <a:ea typeface="Roboto Medium" panose="02000000000000000000" pitchFamily="2" charset="0"/>
              <a:cs typeface="Lato Heavy" panose="020F0502020204030203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766D6D-6EB9-4E75-A3BB-5AF27DED3CA2}"/>
              </a:ext>
            </a:extLst>
          </p:cNvPr>
          <p:cNvSpPr/>
          <p:nvPr/>
        </p:nvSpPr>
        <p:spPr>
          <a:xfrm>
            <a:off x="8079589" y="3033380"/>
            <a:ext cx="1802675" cy="274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70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posición de imagen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7" b="10087"/>
          <a:stretch>
            <a:fillRect/>
          </a:stretch>
        </p:blipFill>
        <p:spPr>
          <a:xfrm>
            <a:off x="468313" y="330200"/>
            <a:ext cx="11720512" cy="12777788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E708F2F-042A-492A-84ED-5E2ED016A07B}"/>
              </a:ext>
            </a:extLst>
          </p:cNvPr>
          <p:cNvSpPr/>
          <p:nvPr/>
        </p:nvSpPr>
        <p:spPr>
          <a:xfrm>
            <a:off x="468922" y="5646935"/>
            <a:ext cx="6568215" cy="242213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Medium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919A98-FE15-46A0-B57C-D1627E26E55A}"/>
              </a:ext>
            </a:extLst>
          </p:cNvPr>
          <p:cNvSpPr txBox="1"/>
          <p:nvPr/>
        </p:nvSpPr>
        <p:spPr>
          <a:xfrm>
            <a:off x="1411095" y="6060168"/>
            <a:ext cx="5626042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600" dirty="0" err="1" smtClean="0">
                <a:solidFill>
                  <a:schemeClr val="bg1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Búsqueda</a:t>
            </a:r>
            <a:r>
              <a:rPr lang="en-US" sz="6600" dirty="0" smtClean="0">
                <a:solidFill>
                  <a:schemeClr val="bg1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bibliográfica</a:t>
            </a:r>
            <a:endParaRPr lang="en-US" sz="6600" dirty="0">
              <a:solidFill>
                <a:schemeClr val="bg1"/>
              </a:solidFill>
              <a:latin typeface="Roboto Medium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043662-9E9D-43AC-B927-262B03FC0FD2}"/>
              </a:ext>
            </a:extLst>
          </p:cNvPr>
          <p:cNvSpPr/>
          <p:nvPr/>
        </p:nvSpPr>
        <p:spPr>
          <a:xfrm>
            <a:off x="1411095" y="5743810"/>
            <a:ext cx="1802675" cy="27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Roboto Light" panose="02000000000000000000" pitchFamily="2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6030E00-0EC4-45ED-93E6-549FD9F8D412}"/>
              </a:ext>
            </a:extLst>
          </p:cNvPr>
          <p:cNvSpPr txBox="1">
            <a:spLocks/>
          </p:cNvSpPr>
          <p:nvPr/>
        </p:nvSpPr>
        <p:spPr>
          <a:xfrm>
            <a:off x="13566709" y="3375123"/>
            <a:ext cx="9290115" cy="673415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búsqueda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bibliografía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</a:t>
            </a:r>
            <a:r>
              <a:rPr lang="en-US" sz="27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proceso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ubicar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los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artículos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mayor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relevancia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que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sirvan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soporte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nuestra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investigación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  <a:p>
            <a:pPr algn="l">
              <a:lnSpc>
                <a:spcPts val="4100"/>
              </a:lnSpc>
            </a:pPr>
            <a:endParaRPr lang="es-CO" sz="2700" dirty="0">
              <a:solidFill>
                <a:schemeClr val="tx1"/>
              </a:solidFill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l">
              <a:lnSpc>
                <a:spcPts val="4100"/>
              </a:lnSpc>
            </a:pPr>
            <a:r>
              <a:rPr lang="es-CO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 breves palabras, la búsqueda se puede considerar una investigación en si misma, cuya complejidad dependerá del nivel de necesidad que tengamos para el proyecto de investigación.</a:t>
            </a:r>
          </a:p>
          <a:p>
            <a:pPr algn="l">
              <a:lnSpc>
                <a:spcPts val="4100"/>
              </a:lnSpc>
            </a:pPr>
            <a:endParaRPr lang="es-CO" sz="2700" dirty="0">
              <a:solidFill>
                <a:schemeClr val="tx1"/>
              </a:solidFill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l">
              <a:lnSpc>
                <a:spcPts val="4100"/>
              </a:lnSpc>
            </a:pPr>
            <a:r>
              <a:rPr lang="es-CO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Así, es un proceso que consta de varias etapas, las cuales son necesarias definir adecuadamente para cumplir los objetivos en el menor esfuerzo posible</a:t>
            </a:r>
            <a:endParaRPr lang="en-US" sz="2700" dirty="0">
              <a:solidFill>
                <a:schemeClr val="tx1"/>
              </a:solidFill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61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">
            <a:extLst>
              <a:ext uri="{FF2B5EF4-FFF2-40B4-BE49-F238E27FC236}">
                <a16:creationId xmlns:a16="http://schemas.microsoft.com/office/drawing/2014/main" id="{5FAEF3F3-58A7-AF4C-B2DB-FF48B5AF4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1205" y="5464336"/>
            <a:ext cx="2012569" cy="587130"/>
          </a:xfrm>
          <a:custGeom>
            <a:avLst/>
            <a:gdLst>
              <a:gd name="T0" fmla="*/ 2826 w 2827"/>
              <a:gd name="T1" fmla="*/ 823 h 824"/>
              <a:gd name="T2" fmla="*/ 0 w 2827"/>
              <a:gd name="T3" fmla="*/ 823 h 824"/>
              <a:gd name="T4" fmla="*/ 0 w 2827"/>
              <a:gd name="T5" fmla="*/ 0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27" h="824">
                <a:moveTo>
                  <a:pt x="2826" y="823"/>
                </a:moveTo>
                <a:lnTo>
                  <a:pt x="0" y="823"/>
                </a:lnTo>
                <a:lnTo>
                  <a:pt x="0" y="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 dirty="0">
              <a:latin typeface="Roboto Light" panose="02000000000000000000"/>
            </a:endParaRP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542018AB-B0F5-DC40-B1D9-0D7974011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44214" y="7369951"/>
            <a:ext cx="2524347" cy="587130"/>
          </a:xfrm>
          <a:custGeom>
            <a:avLst/>
            <a:gdLst>
              <a:gd name="T0" fmla="*/ 0 w 3545"/>
              <a:gd name="T1" fmla="*/ 823 h 824"/>
              <a:gd name="T2" fmla="*/ 3544 w 3545"/>
              <a:gd name="T3" fmla="*/ 823 h 824"/>
              <a:gd name="T4" fmla="*/ 3544 w 3545"/>
              <a:gd name="T5" fmla="*/ 0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45" h="824">
                <a:moveTo>
                  <a:pt x="0" y="823"/>
                </a:moveTo>
                <a:lnTo>
                  <a:pt x="3544" y="823"/>
                </a:lnTo>
                <a:lnTo>
                  <a:pt x="3544" y="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 dirty="0">
              <a:latin typeface="Roboto Light" panose="02000000000000000000"/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5B6A2743-AEB5-944E-9FB9-45DB3C1FD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1205" y="9235850"/>
            <a:ext cx="2012569" cy="587131"/>
          </a:xfrm>
          <a:custGeom>
            <a:avLst/>
            <a:gdLst>
              <a:gd name="T0" fmla="*/ 2826 w 2827"/>
              <a:gd name="T1" fmla="*/ 823 h 824"/>
              <a:gd name="T2" fmla="*/ 0 w 2827"/>
              <a:gd name="T3" fmla="*/ 823 h 824"/>
              <a:gd name="T4" fmla="*/ 0 w 2827"/>
              <a:gd name="T5" fmla="*/ 0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27" h="824">
                <a:moveTo>
                  <a:pt x="2826" y="823"/>
                </a:moveTo>
                <a:lnTo>
                  <a:pt x="0" y="823"/>
                </a:lnTo>
                <a:lnTo>
                  <a:pt x="0" y="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 dirty="0">
              <a:latin typeface="Roboto Light" panose="02000000000000000000"/>
            </a:endParaRP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5099AD1A-B0D7-3C45-A2A4-EFF73C0BF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44214" y="11107836"/>
            <a:ext cx="2524347" cy="587131"/>
          </a:xfrm>
          <a:custGeom>
            <a:avLst/>
            <a:gdLst>
              <a:gd name="T0" fmla="*/ 0 w 3545"/>
              <a:gd name="T1" fmla="*/ 822 h 823"/>
              <a:gd name="T2" fmla="*/ 3544 w 3545"/>
              <a:gd name="T3" fmla="*/ 822 h 823"/>
              <a:gd name="T4" fmla="*/ 3544 w 3545"/>
              <a:gd name="T5" fmla="*/ 0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45" h="823">
                <a:moveTo>
                  <a:pt x="0" y="822"/>
                </a:moveTo>
                <a:lnTo>
                  <a:pt x="3544" y="822"/>
                </a:lnTo>
                <a:lnTo>
                  <a:pt x="3544" y="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 dirty="0">
              <a:latin typeface="Roboto Light" panose="02000000000000000000"/>
            </a:endParaRPr>
          </a:p>
        </p:txBody>
      </p:sp>
      <p:sp>
        <p:nvSpPr>
          <p:cNvPr id="30" name="Freeform 18">
            <a:extLst>
              <a:ext uri="{FF2B5EF4-FFF2-40B4-BE49-F238E27FC236}">
                <a16:creationId xmlns:a16="http://schemas.microsoft.com/office/drawing/2014/main" id="{FDA340C7-9B7E-D04E-904C-86F62A4FA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5174" y="10426256"/>
            <a:ext cx="5862125" cy="2530626"/>
          </a:xfrm>
          <a:prstGeom prst="roundRect">
            <a:avLst>
              <a:gd name="adj" fmla="val 5925"/>
            </a:avLst>
          </a:pr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Roboto Light" panose="02000000000000000000"/>
            </a:endParaRPr>
          </a:p>
        </p:txBody>
      </p:sp>
      <p:sp>
        <p:nvSpPr>
          <p:cNvPr id="31" name="Freeform 18">
            <a:extLst>
              <a:ext uri="{FF2B5EF4-FFF2-40B4-BE49-F238E27FC236}">
                <a16:creationId xmlns:a16="http://schemas.microsoft.com/office/drawing/2014/main" id="{B6CA9234-4D6F-4E41-896F-E27DA01CA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5174" y="6688628"/>
            <a:ext cx="5862125" cy="2530626"/>
          </a:xfrm>
          <a:prstGeom prst="roundRect">
            <a:avLst>
              <a:gd name="adj" fmla="val 5925"/>
            </a:avLst>
          </a:pr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Roboto Light" panose="02000000000000000000"/>
            </a:endParaRPr>
          </a:p>
        </p:txBody>
      </p:sp>
      <p:sp>
        <p:nvSpPr>
          <p:cNvPr id="32" name="Freeform 18">
            <a:extLst>
              <a:ext uri="{FF2B5EF4-FFF2-40B4-BE49-F238E27FC236}">
                <a16:creationId xmlns:a16="http://schemas.microsoft.com/office/drawing/2014/main" id="{E0F381F9-096A-BB42-B345-7FD1748B6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5174" y="2923283"/>
            <a:ext cx="5862125" cy="2530626"/>
          </a:xfrm>
          <a:prstGeom prst="roundRect">
            <a:avLst>
              <a:gd name="adj" fmla="val 5925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Roboto Light" panose="02000000000000000000"/>
            </a:endParaRPr>
          </a:p>
        </p:txBody>
      </p:sp>
      <p:sp>
        <p:nvSpPr>
          <p:cNvPr id="29" name="Freeform 18">
            <a:extLst>
              <a:ext uri="{FF2B5EF4-FFF2-40B4-BE49-F238E27FC236}">
                <a16:creationId xmlns:a16="http://schemas.microsoft.com/office/drawing/2014/main" id="{BBF126C9-83AD-DA42-9F03-63039B963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36679" y="4770657"/>
            <a:ext cx="5862125" cy="2530626"/>
          </a:xfrm>
          <a:prstGeom prst="roundRect">
            <a:avLst>
              <a:gd name="adj" fmla="val 5925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Roboto Light" panose="02000000000000000000"/>
            </a:endParaRPr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5892336E-5BCA-914C-BE18-98F97A847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36679" y="8554527"/>
            <a:ext cx="5862125" cy="2530626"/>
          </a:xfrm>
          <a:prstGeom prst="roundRect">
            <a:avLst>
              <a:gd name="adj" fmla="val 5925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Roboto Light" panose="02000000000000000000"/>
            </a:endParaRPr>
          </a:p>
        </p:txBody>
      </p:sp>
      <p:sp useBgFill="1">
        <p:nvSpPr>
          <p:cNvPr id="36" name="Freeform 23">
            <a:extLst>
              <a:ext uri="{FF2B5EF4-FFF2-40B4-BE49-F238E27FC236}">
                <a16:creationId xmlns:a16="http://schemas.microsoft.com/office/drawing/2014/main" id="{78C666A4-50BB-7F45-9482-17466CE7C27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083007" y="3182310"/>
            <a:ext cx="2295145" cy="2012569"/>
          </a:xfrm>
          <a:prstGeom prst="round2SameRect">
            <a:avLst>
              <a:gd name="adj1" fmla="val 15700"/>
              <a:gd name="adj2" fmla="val 0"/>
            </a:avLst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5555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Roboto Light" panose="02000000000000000000"/>
            </a:endParaRPr>
          </a:p>
        </p:txBody>
      </p:sp>
      <p:sp useBgFill="1">
        <p:nvSpPr>
          <p:cNvPr id="33" name="Freeform 23">
            <a:extLst>
              <a:ext uri="{FF2B5EF4-FFF2-40B4-BE49-F238E27FC236}">
                <a16:creationId xmlns:a16="http://schemas.microsoft.com/office/drawing/2014/main" id="{8ED9FB23-BF5F-2448-8BED-34EC78B7949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083006" y="6947397"/>
            <a:ext cx="2295145" cy="2012569"/>
          </a:xfrm>
          <a:prstGeom prst="round2SameRect">
            <a:avLst>
              <a:gd name="adj1" fmla="val 15700"/>
              <a:gd name="adj2" fmla="val 0"/>
            </a:avLst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5555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Roboto Light" panose="02000000000000000000"/>
            </a:endParaRPr>
          </a:p>
        </p:txBody>
      </p:sp>
      <p:sp useBgFill="1">
        <p:nvSpPr>
          <p:cNvPr id="34" name="Freeform 23">
            <a:extLst>
              <a:ext uri="{FF2B5EF4-FFF2-40B4-BE49-F238E27FC236}">
                <a16:creationId xmlns:a16="http://schemas.microsoft.com/office/drawing/2014/main" id="{541CC34E-4DE4-2B44-8783-C3E2369C8A4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2414704" y="8813553"/>
            <a:ext cx="2295145" cy="2012571"/>
          </a:xfrm>
          <a:prstGeom prst="round2SameRect">
            <a:avLst>
              <a:gd name="adj1" fmla="val 15700"/>
              <a:gd name="adj2" fmla="val 0"/>
            </a:avLst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5555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Roboto Light" panose="02000000000000000000"/>
            </a:endParaRPr>
          </a:p>
        </p:txBody>
      </p:sp>
      <p:sp useBgFill="1">
        <p:nvSpPr>
          <p:cNvPr id="35" name="Freeform 23">
            <a:extLst>
              <a:ext uri="{FF2B5EF4-FFF2-40B4-BE49-F238E27FC236}">
                <a16:creationId xmlns:a16="http://schemas.microsoft.com/office/drawing/2014/main" id="{00974336-4E49-0A4A-BC33-9B34CA8E20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2414705" y="5029685"/>
            <a:ext cx="2295145" cy="2012570"/>
          </a:xfrm>
          <a:prstGeom prst="round2SameRect">
            <a:avLst>
              <a:gd name="adj1" fmla="val 15700"/>
              <a:gd name="adj2" fmla="val 0"/>
            </a:avLst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5555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Roboto Light" panose="02000000000000000000"/>
            </a:endParaRPr>
          </a:p>
        </p:txBody>
      </p:sp>
      <p:sp useBgFill="1">
        <p:nvSpPr>
          <p:cNvPr id="26" name="Freeform 23">
            <a:extLst>
              <a:ext uri="{FF2B5EF4-FFF2-40B4-BE49-F238E27FC236}">
                <a16:creationId xmlns:a16="http://schemas.microsoft.com/office/drawing/2014/main" id="{F29DBFE9-5569-2B4A-A85E-967E6140661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083005" y="10685283"/>
            <a:ext cx="2295145" cy="2012569"/>
          </a:xfrm>
          <a:prstGeom prst="round2SameRect">
            <a:avLst>
              <a:gd name="adj1" fmla="val 15700"/>
              <a:gd name="adj2" fmla="val 0"/>
            </a:avLst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5555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Roboto Light" panose="02000000000000000000"/>
            </a:endParaRPr>
          </a:p>
        </p:txBody>
      </p:sp>
      <p:sp useBgFill="1">
        <p:nvSpPr>
          <p:cNvPr id="10" name="Freeform 7">
            <a:extLst>
              <a:ext uri="{FF2B5EF4-FFF2-40B4-BE49-F238E27FC236}">
                <a16:creationId xmlns:a16="http://schemas.microsoft.com/office/drawing/2014/main" id="{1CC79716-256D-4945-9A8B-3455B8EE9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2687" y="4142507"/>
            <a:ext cx="1114604" cy="1287291"/>
          </a:xfrm>
          <a:custGeom>
            <a:avLst/>
            <a:gdLst>
              <a:gd name="T0" fmla="*/ 0 w 1565"/>
              <a:gd name="T1" fmla="*/ 451 h 1807"/>
              <a:gd name="T2" fmla="*/ 782 w 1565"/>
              <a:gd name="T3" fmla="*/ 0 h 1807"/>
              <a:gd name="T4" fmla="*/ 1564 w 1565"/>
              <a:gd name="T5" fmla="*/ 451 h 1807"/>
              <a:gd name="T6" fmla="*/ 1564 w 1565"/>
              <a:gd name="T7" fmla="*/ 1355 h 1807"/>
              <a:gd name="T8" fmla="*/ 782 w 1565"/>
              <a:gd name="T9" fmla="*/ 1806 h 1807"/>
              <a:gd name="T10" fmla="*/ 0 w 1565"/>
              <a:gd name="T11" fmla="*/ 1355 h 1807"/>
              <a:gd name="T12" fmla="*/ 0 w 1565"/>
              <a:gd name="T13" fmla="*/ 451 h 18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5" h="1807">
                <a:moveTo>
                  <a:pt x="0" y="451"/>
                </a:moveTo>
                <a:lnTo>
                  <a:pt x="782" y="0"/>
                </a:lnTo>
                <a:lnTo>
                  <a:pt x="1564" y="451"/>
                </a:lnTo>
                <a:lnTo>
                  <a:pt x="1564" y="1355"/>
                </a:lnTo>
                <a:lnTo>
                  <a:pt x="782" y="1806"/>
                </a:lnTo>
                <a:lnTo>
                  <a:pt x="0" y="1355"/>
                </a:lnTo>
                <a:lnTo>
                  <a:pt x="0" y="451"/>
                </a:ln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5555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Roboto Light" panose="02000000000000000000"/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D847075C-EB8F-CF44-8F06-1B5320AA0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24210" y="4362288"/>
            <a:ext cx="734698" cy="847729"/>
          </a:xfrm>
          <a:custGeom>
            <a:avLst/>
            <a:gdLst>
              <a:gd name="T0" fmla="*/ 0 w 1031"/>
              <a:gd name="T1" fmla="*/ 298 h 1190"/>
              <a:gd name="T2" fmla="*/ 515 w 1031"/>
              <a:gd name="T3" fmla="*/ 0 h 1190"/>
              <a:gd name="T4" fmla="*/ 1030 w 1031"/>
              <a:gd name="T5" fmla="*/ 298 h 1190"/>
              <a:gd name="T6" fmla="*/ 1030 w 1031"/>
              <a:gd name="T7" fmla="*/ 892 h 1190"/>
              <a:gd name="T8" fmla="*/ 515 w 1031"/>
              <a:gd name="T9" fmla="*/ 1189 h 1190"/>
              <a:gd name="T10" fmla="*/ 0 w 1031"/>
              <a:gd name="T11" fmla="*/ 892 h 1190"/>
              <a:gd name="T12" fmla="*/ 0 w 1031"/>
              <a:gd name="T13" fmla="*/ 298 h 1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1" h="1190">
                <a:moveTo>
                  <a:pt x="0" y="298"/>
                </a:moveTo>
                <a:lnTo>
                  <a:pt x="515" y="0"/>
                </a:lnTo>
                <a:lnTo>
                  <a:pt x="1030" y="298"/>
                </a:lnTo>
                <a:lnTo>
                  <a:pt x="1030" y="892"/>
                </a:lnTo>
                <a:lnTo>
                  <a:pt x="515" y="1189"/>
                </a:lnTo>
                <a:lnTo>
                  <a:pt x="0" y="892"/>
                </a:lnTo>
                <a:lnTo>
                  <a:pt x="0" y="298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5555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Roboto Light" panose="02000000000000000000"/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868926C1-D7C8-444A-A52F-BE98AD266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23528" y="4246117"/>
            <a:ext cx="936064" cy="1080071"/>
          </a:xfrm>
          <a:custGeom>
            <a:avLst/>
            <a:gdLst>
              <a:gd name="T0" fmla="*/ 0 w 1031"/>
              <a:gd name="T1" fmla="*/ 298 h 1190"/>
              <a:gd name="T2" fmla="*/ 515 w 1031"/>
              <a:gd name="T3" fmla="*/ 0 h 1190"/>
              <a:gd name="T4" fmla="*/ 1030 w 1031"/>
              <a:gd name="T5" fmla="*/ 298 h 1190"/>
              <a:gd name="T6" fmla="*/ 1030 w 1031"/>
              <a:gd name="T7" fmla="*/ 892 h 1190"/>
              <a:gd name="T8" fmla="*/ 515 w 1031"/>
              <a:gd name="T9" fmla="*/ 1189 h 1190"/>
              <a:gd name="T10" fmla="*/ 0 w 1031"/>
              <a:gd name="T11" fmla="*/ 892 h 1190"/>
              <a:gd name="T12" fmla="*/ 0 w 1031"/>
              <a:gd name="T13" fmla="*/ 298 h 1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1" h="1190">
                <a:moveTo>
                  <a:pt x="0" y="298"/>
                </a:moveTo>
                <a:lnTo>
                  <a:pt x="515" y="0"/>
                </a:lnTo>
                <a:lnTo>
                  <a:pt x="1030" y="298"/>
                </a:lnTo>
                <a:lnTo>
                  <a:pt x="1030" y="892"/>
                </a:lnTo>
                <a:lnTo>
                  <a:pt x="515" y="1189"/>
                </a:lnTo>
                <a:lnTo>
                  <a:pt x="0" y="892"/>
                </a:lnTo>
                <a:lnTo>
                  <a:pt x="0" y="298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Roboto Light" panose="02000000000000000000"/>
            </a:endParaRPr>
          </a:p>
        </p:txBody>
      </p:sp>
      <p:sp useBgFill="1">
        <p:nvSpPr>
          <p:cNvPr id="15" name="Freeform 12">
            <a:extLst>
              <a:ext uri="{FF2B5EF4-FFF2-40B4-BE49-F238E27FC236}">
                <a16:creationId xmlns:a16="http://schemas.microsoft.com/office/drawing/2014/main" id="{5BE8401A-8172-5F4E-ADE5-546367333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2338" y="6035563"/>
            <a:ext cx="1114607" cy="1287291"/>
          </a:xfrm>
          <a:custGeom>
            <a:avLst/>
            <a:gdLst>
              <a:gd name="T0" fmla="*/ 0 w 1565"/>
              <a:gd name="T1" fmla="*/ 451 h 1807"/>
              <a:gd name="T2" fmla="*/ 781 w 1565"/>
              <a:gd name="T3" fmla="*/ 0 h 1807"/>
              <a:gd name="T4" fmla="*/ 1564 w 1565"/>
              <a:gd name="T5" fmla="*/ 451 h 1807"/>
              <a:gd name="T6" fmla="*/ 1564 w 1565"/>
              <a:gd name="T7" fmla="*/ 1355 h 1807"/>
              <a:gd name="T8" fmla="*/ 781 w 1565"/>
              <a:gd name="T9" fmla="*/ 1806 h 1807"/>
              <a:gd name="T10" fmla="*/ 0 w 1565"/>
              <a:gd name="T11" fmla="*/ 1355 h 1807"/>
              <a:gd name="T12" fmla="*/ 0 w 1565"/>
              <a:gd name="T13" fmla="*/ 451 h 18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5" h="1807">
                <a:moveTo>
                  <a:pt x="0" y="451"/>
                </a:moveTo>
                <a:lnTo>
                  <a:pt x="781" y="0"/>
                </a:lnTo>
                <a:lnTo>
                  <a:pt x="1564" y="451"/>
                </a:lnTo>
                <a:lnTo>
                  <a:pt x="1564" y="1355"/>
                </a:lnTo>
                <a:lnTo>
                  <a:pt x="781" y="1806"/>
                </a:lnTo>
                <a:lnTo>
                  <a:pt x="0" y="1355"/>
                </a:lnTo>
                <a:lnTo>
                  <a:pt x="0" y="451"/>
                </a:ln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5555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Roboto Light" panose="02000000000000000000"/>
            </a:endParaRPr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C2D1CB2D-79B7-FF45-98A3-F66CEF0C2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3181" y="6139173"/>
            <a:ext cx="936064" cy="1080071"/>
          </a:xfrm>
          <a:custGeom>
            <a:avLst/>
            <a:gdLst>
              <a:gd name="T0" fmla="*/ 0 w 1031"/>
              <a:gd name="T1" fmla="*/ 297 h 1190"/>
              <a:gd name="T2" fmla="*/ 515 w 1031"/>
              <a:gd name="T3" fmla="*/ 0 h 1190"/>
              <a:gd name="T4" fmla="*/ 1030 w 1031"/>
              <a:gd name="T5" fmla="*/ 297 h 1190"/>
              <a:gd name="T6" fmla="*/ 1030 w 1031"/>
              <a:gd name="T7" fmla="*/ 891 h 1190"/>
              <a:gd name="T8" fmla="*/ 515 w 1031"/>
              <a:gd name="T9" fmla="*/ 1189 h 1190"/>
              <a:gd name="T10" fmla="*/ 0 w 1031"/>
              <a:gd name="T11" fmla="*/ 891 h 1190"/>
              <a:gd name="T12" fmla="*/ 0 w 1031"/>
              <a:gd name="T13" fmla="*/ 297 h 1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1" h="1190">
                <a:moveTo>
                  <a:pt x="0" y="297"/>
                </a:moveTo>
                <a:lnTo>
                  <a:pt x="515" y="0"/>
                </a:lnTo>
                <a:lnTo>
                  <a:pt x="1030" y="297"/>
                </a:lnTo>
                <a:lnTo>
                  <a:pt x="1030" y="891"/>
                </a:lnTo>
                <a:lnTo>
                  <a:pt x="515" y="1189"/>
                </a:lnTo>
                <a:lnTo>
                  <a:pt x="0" y="891"/>
                </a:lnTo>
                <a:lnTo>
                  <a:pt x="0" y="297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Roboto Light" panose="02000000000000000000"/>
            </a:endParaRPr>
          </a:p>
        </p:txBody>
      </p:sp>
      <p:sp useBgFill="1">
        <p:nvSpPr>
          <p:cNvPr id="19" name="Freeform 16">
            <a:extLst>
              <a:ext uri="{FF2B5EF4-FFF2-40B4-BE49-F238E27FC236}">
                <a16:creationId xmlns:a16="http://schemas.microsoft.com/office/drawing/2014/main" id="{96833FAE-CB4B-F54E-BAB1-110989A7E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0360" y="2285661"/>
            <a:ext cx="1114604" cy="1287291"/>
          </a:xfrm>
          <a:custGeom>
            <a:avLst/>
            <a:gdLst>
              <a:gd name="T0" fmla="*/ 0 w 1565"/>
              <a:gd name="T1" fmla="*/ 452 h 1807"/>
              <a:gd name="T2" fmla="*/ 782 w 1565"/>
              <a:gd name="T3" fmla="*/ 0 h 1807"/>
              <a:gd name="T4" fmla="*/ 1564 w 1565"/>
              <a:gd name="T5" fmla="*/ 452 h 1807"/>
              <a:gd name="T6" fmla="*/ 1564 w 1565"/>
              <a:gd name="T7" fmla="*/ 1355 h 1807"/>
              <a:gd name="T8" fmla="*/ 782 w 1565"/>
              <a:gd name="T9" fmla="*/ 1806 h 1807"/>
              <a:gd name="T10" fmla="*/ 0 w 1565"/>
              <a:gd name="T11" fmla="*/ 1355 h 1807"/>
              <a:gd name="T12" fmla="*/ 0 w 1565"/>
              <a:gd name="T13" fmla="*/ 452 h 18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5" h="1807">
                <a:moveTo>
                  <a:pt x="0" y="452"/>
                </a:moveTo>
                <a:lnTo>
                  <a:pt x="782" y="0"/>
                </a:lnTo>
                <a:lnTo>
                  <a:pt x="1564" y="452"/>
                </a:lnTo>
                <a:lnTo>
                  <a:pt x="1564" y="1355"/>
                </a:lnTo>
                <a:lnTo>
                  <a:pt x="782" y="1806"/>
                </a:lnTo>
                <a:lnTo>
                  <a:pt x="0" y="1355"/>
                </a:lnTo>
                <a:lnTo>
                  <a:pt x="0" y="452"/>
                </a:ln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5555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Roboto Light" panose="02000000000000000000"/>
            </a:endParaRPr>
          </a:p>
        </p:txBody>
      </p:sp>
      <p:sp>
        <p:nvSpPr>
          <p:cNvPr id="20" name="Freeform 17">
            <a:extLst>
              <a:ext uri="{FF2B5EF4-FFF2-40B4-BE49-F238E27FC236}">
                <a16:creationId xmlns:a16="http://schemas.microsoft.com/office/drawing/2014/main" id="{01CB7434-75AD-9247-854A-A035C6E57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8063" y="2389271"/>
            <a:ext cx="936064" cy="1080071"/>
          </a:xfrm>
          <a:custGeom>
            <a:avLst/>
            <a:gdLst>
              <a:gd name="T0" fmla="*/ 0 w 1031"/>
              <a:gd name="T1" fmla="*/ 297 h 1190"/>
              <a:gd name="T2" fmla="*/ 515 w 1031"/>
              <a:gd name="T3" fmla="*/ 0 h 1190"/>
              <a:gd name="T4" fmla="*/ 1030 w 1031"/>
              <a:gd name="T5" fmla="*/ 297 h 1190"/>
              <a:gd name="T6" fmla="*/ 1030 w 1031"/>
              <a:gd name="T7" fmla="*/ 892 h 1190"/>
              <a:gd name="T8" fmla="*/ 515 w 1031"/>
              <a:gd name="T9" fmla="*/ 1189 h 1190"/>
              <a:gd name="T10" fmla="*/ 0 w 1031"/>
              <a:gd name="T11" fmla="*/ 892 h 1190"/>
              <a:gd name="T12" fmla="*/ 0 w 1031"/>
              <a:gd name="T13" fmla="*/ 297 h 1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1" h="1190">
                <a:moveTo>
                  <a:pt x="0" y="297"/>
                </a:moveTo>
                <a:lnTo>
                  <a:pt x="515" y="0"/>
                </a:lnTo>
                <a:lnTo>
                  <a:pt x="1030" y="297"/>
                </a:lnTo>
                <a:lnTo>
                  <a:pt x="1030" y="892"/>
                </a:lnTo>
                <a:lnTo>
                  <a:pt x="515" y="1189"/>
                </a:lnTo>
                <a:lnTo>
                  <a:pt x="0" y="892"/>
                </a:lnTo>
                <a:lnTo>
                  <a:pt x="0" y="297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Roboto Light" panose="02000000000000000000"/>
            </a:endParaRPr>
          </a:p>
        </p:txBody>
      </p:sp>
      <p:sp useBgFill="1">
        <p:nvSpPr>
          <p:cNvPr id="23" name="Freeform 20">
            <a:extLst>
              <a:ext uri="{FF2B5EF4-FFF2-40B4-BE49-F238E27FC236}">
                <a16:creationId xmlns:a16="http://schemas.microsoft.com/office/drawing/2014/main" id="{9E738591-0116-A84D-9019-ABFCC1F43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2687" y="7914022"/>
            <a:ext cx="1114604" cy="1287291"/>
          </a:xfrm>
          <a:custGeom>
            <a:avLst/>
            <a:gdLst>
              <a:gd name="T0" fmla="*/ 0 w 1565"/>
              <a:gd name="T1" fmla="*/ 451 h 1806"/>
              <a:gd name="T2" fmla="*/ 782 w 1565"/>
              <a:gd name="T3" fmla="*/ 0 h 1806"/>
              <a:gd name="T4" fmla="*/ 1564 w 1565"/>
              <a:gd name="T5" fmla="*/ 451 h 1806"/>
              <a:gd name="T6" fmla="*/ 1564 w 1565"/>
              <a:gd name="T7" fmla="*/ 1353 h 1806"/>
              <a:gd name="T8" fmla="*/ 782 w 1565"/>
              <a:gd name="T9" fmla="*/ 1805 h 1806"/>
              <a:gd name="T10" fmla="*/ 0 w 1565"/>
              <a:gd name="T11" fmla="*/ 1353 h 1806"/>
              <a:gd name="T12" fmla="*/ 0 w 1565"/>
              <a:gd name="T13" fmla="*/ 451 h 1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5" h="1806">
                <a:moveTo>
                  <a:pt x="0" y="451"/>
                </a:moveTo>
                <a:lnTo>
                  <a:pt x="782" y="0"/>
                </a:lnTo>
                <a:lnTo>
                  <a:pt x="1564" y="451"/>
                </a:lnTo>
                <a:lnTo>
                  <a:pt x="1564" y="1353"/>
                </a:lnTo>
                <a:lnTo>
                  <a:pt x="782" y="1805"/>
                </a:lnTo>
                <a:lnTo>
                  <a:pt x="0" y="1353"/>
                </a:lnTo>
                <a:lnTo>
                  <a:pt x="0" y="451"/>
                </a:ln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5555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Roboto Light" panose="02000000000000000000"/>
            </a:endParaRPr>
          </a:p>
        </p:txBody>
      </p:sp>
      <p:sp>
        <p:nvSpPr>
          <p:cNvPr id="24" name="Freeform 21">
            <a:extLst>
              <a:ext uri="{FF2B5EF4-FFF2-40B4-BE49-F238E27FC236}">
                <a16:creationId xmlns:a16="http://schemas.microsoft.com/office/drawing/2014/main" id="{1423E516-7D09-5144-BD1D-EF60E0068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23528" y="8017632"/>
            <a:ext cx="936064" cy="1080071"/>
          </a:xfrm>
          <a:custGeom>
            <a:avLst/>
            <a:gdLst>
              <a:gd name="T0" fmla="*/ 0 w 1031"/>
              <a:gd name="T1" fmla="*/ 297 h 1191"/>
              <a:gd name="T2" fmla="*/ 515 w 1031"/>
              <a:gd name="T3" fmla="*/ 0 h 1191"/>
              <a:gd name="T4" fmla="*/ 1030 w 1031"/>
              <a:gd name="T5" fmla="*/ 297 h 1191"/>
              <a:gd name="T6" fmla="*/ 1030 w 1031"/>
              <a:gd name="T7" fmla="*/ 892 h 1191"/>
              <a:gd name="T8" fmla="*/ 515 w 1031"/>
              <a:gd name="T9" fmla="*/ 1190 h 1191"/>
              <a:gd name="T10" fmla="*/ 0 w 1031"/>
              <a:gd name="T11" fmla="*/ 892 h 1191"/>
              <a:gd name="T12" fmla="*/ 0 w 1031"/>
              <a:gd name="T13" fmla="*/ 297 h 1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1" h="1191">
                <a:moveTo>
                  <a:pt x="0" y="297"/>
                </a:moveTo>
                <a:lnTo>
                  <a:pt x="515" y="0"/>
                </a:lnTo>
                <a:lnTo>
                  <a:pt x="1030" y="297"/>
                </a:lnTo>
                <a:lnTo>
                  <a:pt x="1030" y="892"/>
                </a:lnTo>
                <a:lnTo>
                  <a:pt x="515" y="1190"/>
                </a:lnTo>
                <a:lnTo>
                  <a:pt x="0" y="892"/>
                </a:lnTo>
                <a:lnTo>
                  <a:pt x="0" y="29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Roboto Light" panose="02000000000000000000"/>
            </a:endParaRPr>
          </a:p>
        </p:txBody>
      </p:sp>
      <p:sp useBgFill="1">
        <p:nvSpPr>
          <p:cNvPr id="27" name="Freeform 24">
            <a:extLst>
              <a:ext uri="{FF2B5EF4-FFF2-40B4-BE49-F238E27FC236}">
                <a16:creationId xmlns:a16="http://schemas.microsoft.com/office/drawing/2014/main" id="{FEA5593F-60DB-8047-856F-AD2930945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0360" y="9782868"/>
            <a:ext cx="1114604" cy="1287291"/>
          </a:xfrm>
          <a:custGeom>
            <a:avLst/>
            <a:gdLst>
              <a:gd name="T0" fmla="*/ 0 w 1565"/>
              <a:gd name="T1" fmla="*/ 452 h 1807"/>
              <a:gd name="T2" fmla="*/ 782 w 1565"/>
              <a:gd name="T3" fmla="*/ 0 h 1807"/>
              <a:gd name="T4" fmla="*/ 1564 w 1565"/>
              <a:gd name="T5" fmla="*/ 452 h 1807"/>
              <a:gd name="T6" fmla="*/ 1564 w 1565"/>
              <a:gd name="T7" fmla="*/ 1354 h 1807"/>
              <a:gd name="T8" fmla="*/ 782 w 1565"/>
              <a:gd name="T9" fmla="*/ 1806 h 1807"/>
              <a:gd name="T10" fmla="*/ 0 w 1565"/>
              <a:gd name="T11" fmla="*/ 1354 h 1807"/>
              <a:gd name="T12" fmla="*/ 0 w 1565"/>
              <a:gd name="T13" fmla="*/ 452 h 18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5" h="1807">
                <a:moveTo>
                  <a:pt x="0" y="452"/>
                </a:moveTo>
                <a:lnTo>
                  <a:pt x="782" y="0"/>
                </a:lnTo>
                <a:lnTo>
                  <a:pt x="1564" y="452"/>
                </a:lnTo>
                <a:lnTo>
                  <a:pt x="1564" y="1354"/>
                </a:lnTo>
                <a:lnTo>
                  <a:pt x="782" y="1806"/>
                </a:lnTo>
                <a:lnTo>
                  <a:pt x="0" y="1354"/>
                </a:lnTo>
                <a:lnTo>
                  <a:pt x="0" y="452"/>
                </a:ln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5555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Roboto Light" panose="02000000000000000000"/>
            </a:endParaRPr>
          </a:p>
        </p:txBody>
      </p:sp>
      <p:sp>
        <p:nvSpPr>
          <p:cNvPr id="28" name="Freeform 25">
            <a:extLst>
              <a:ext uri="{FF2B5EF4-FFF2-40B4-BE49-F238E27FC236}">
                <a16:creationId xmlns:a16="http://schemas.microsoft.com/office/drawing/2014/main" id="{E14C8D58-798A-D048-BF60-1D08931FA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8063" y="9883339"/>
            <a:ext cx="936064" cy="1080071"/>
          </a:xfrm>
          <a:custGeom>
            <a:avLst/>
            <a:gdLst>
              <a:gd name="T0" fmla="*/ 0 w 1031"/>
              <a:gd name="T1" fmla="*/ 297 h 1190"/>
              <a:gd name="T2" fmla="*/ 515 w 1031"/>
              <a:gd name="T3" fmla="*/ 0 h 1190"/>
              <a:gd name="T4" fmla="*/ 1030 w 1031"/>
              <a:gd name="T5" fmla="*/ 297 h 1190"/>
              <a:gd name="T6" fmla="*/ 1030 w 1031"/>
              <a:gd name="T7" fmla="*/ 892 h 1190"/>
              <a:gd name="T8" fmla="*/ 515 w 1031"/>
              <a:gd name="T9" fmla="*/ 1189 h 1190"/>
              <a:gd name="T10" fmla="*/ 0 w 1031"/>
              <a:gd name="T11" fmla="*/ 892 h 1190"/>
              <a:gd name="T12" fmla="*/ 0 w 1031"/>
              <a:gd name="T13" fmla="*/ 297 h 1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1" h="1190">
                <a:moveTo>
                  <a:pt x="0" y="297"/>
                </a:moveTo>
                <a:lnTo>
                  <a:pt x="515" y="0"/>
                </a:lnTo>
                <a:lnTo>
                  <a:pt x="1030" y="297"/>
                </a:lnTo>
                <a:lnTo>
                  <a:pt x="1030" y="892"/>
                </a:lnTo>
                <a:lnTo>
                  <a:pt x="515" y="1189"/>
                </a:lnTo>
                <a:lnTo>
                  <a:pt x="0" y="892"/>
                </a:lnTo>
                <a:lnTo>
                  <a:pt x="0" y="297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Roboto Light" panose="0200000000000000000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9512BFE-9F90-F342-9630-EBF226592B01}"/>
              </a:ext>
            </a:extLst>
          </p:cNvPr>
          <p:cNvSpPr txBox="1"/>
          <p:nvPr/>
        </p:nvSpPr>
        <p:spPr>
          <a:xfrm>
            <a:off x="13065858" y="4979783"/>
            <a:ext cx="992836" cy="58477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  <a:latin typeface="Roboto Light" panose="02000000000000000000"/>
                <a:ea typeface="Open Sans Light" panose="020B0306030504020204" pitchFamily="34" charset="0"/>
                <a:cs typeface="Poppins SemiBold" pitchFamily="2" charset="77"/>
              </a:rPr>
              <a:t>Paso</a:t>
            </a:r>
            <a:endParaRPr lang="en-US" sz="3200" dirty="0">
              <a:solidFill>
                <a:schemeClr val="accent2"/>
              </a:solidFill>
              <a:latin typeface="Roboto Light" panose="02000000000000000000"/>
              <a:ea typeface="Open Sans Light" panose="020B0306030504020204" pitchFamily="34" charset="0"/>
              <a:cs typeface="Poppins SemiBold" pitchFamily="2" charset="7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8892C64-09BB-9F42-9FC9-FC19A0C4C59F}"/>
              </a:ext>
            </a:extLst>
          </p:cNvPr>
          <p:cNvSpPr txBox="1"/>
          <p:nvPr/>
        </p:nvSpPr>
        <p:spPr>
          <a:xfrm>
            <a:off x="12849580" y="5614829"/>
            <a:ext cx="1425390" cy="147732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9000" b="1" dirty="0">
                <a:solidFill>
                  <a:schemeClr val="accent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02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EE8D27A-8E62-1146-B9E7-DCA53CB45138}"/>
              </a:ext>
            </a:extLst>
          </p:cNvPr>
          <p:cNvSpPr txBox="1"/>
          <p:nvPr/>
        </p:nvSpPr>
        <p:spPr>
          <a:xfrm>
            <a:off x="13065858" y="8763651"/>
            <a:ext cx="992836" cy="58477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4"/>
                </a:solidFill>
                <a:latin typeface="Roboto Light" panose="02000000000000000000"/>
                <a:ea typeface="Open Sans Light" panose="020B0306030504020204" pitchFamily="34" charset="0"/>
                <a:cs typeface="Poppins SemiBold" pitchFamily="2" charset="77"/>
              </a:rPr>
              <a:t>Paso</a:t>
            </a:r>
            <a:endParaRPr lang="en-US" sz="3200" dirty="0">
              <a:solidFill>
                <a:schemeClr val="accent4"/>
              </a:solidFill>
              <a:latin typeface="Roboto Light" panose="02000000000000000000"/>
              <a:ea typeface="Open Sans Light" panose="020B0306030504020204" pitchFamily="34" charset="0"/>
              <a:cs typeface="Poppins SemiBold" pitchFamily="2" charset="7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DD482C3-53FA-4440-9C11-C7621C2C5517}"/>
              </a:ext>
            </a:extLst>
          </p:cNvPr>
          <p:cNvSpPr txBox="1"/>
          <p:nvPr/>
        </p:nvSpPr>
        <p:spPr>
          <a:xfrm>
            <a:off x="12849581" y="9398697"/>
            <a:ext cx="1425390" cy="147732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9000" b="1" dirty="0">
                <a:solidFill>
                  <a:schemeClr val="accent4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04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01209B9-C59F-6743-97E2-96BE889D5917}"/>
              </a:ext>
            </a:extLst>
          </p:cNvPr>
          <p:cNvSpPr txBox="1"/>
          <p:nvPr/>
        </p:nvSpPr>
        <p:spPr>
          <a:xfrm>
            <a:off x="6734159" y="6897494"/>
            <a:ext cx="992836" cy="58477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3"/>
                </a:solidFill>
                <a:latin typeface="Roboto Light" panose="02000000000000000000"/>
                <a:ea typeface="Open Sans Light" panose="020B0306030504020204" pitchFamily="34" charset="0"/>
                <a:cs typeface="Poppins SemiBold" pitchFamily="2" charset="77"/>
              </a:rPr>
              <a:t>Paso</a:t>
            </a:r>
            <a:endParaRPr lang="en-US" sz="3200" dirty="0">
              <a:solidFill>
                <a:schemeClr val="accent3"/>
              </a:solidFill>
              <a:latin typeface="Roboto Light" panose="02000000000000000000"/>
              <a:ea typeface="Open Sans Light" panose="020B0306030504020204" pitchFamily="34" charset="0"/>
              <a:cs typeface="Poppins SemiBold" pitchFamily="2" charset="7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C608634-2487-2847-81C2-430AC4CE5030}"/>
              </a:ext>
            </a:extLst>
          </p:cNvPr>
          <p:cNvSpPr txBox="1"/>
          <p:nvPr/>
        </p:nvSpPr>
        <p:spPr>
          <a:xfrm>
            <a:off x="6517882" y="7532540"/>
            <a:ext cx="1425390" cy="147732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9000" b="1" dirty="0">
                <a:solidFill>
                  <a:schemeClr val="accent3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03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57E62D0-698F-1846-9301-417D03C108EF}"/>
              </a:ext>
            </a:extLst>
          </p:cNvPr>
          <p:cNvSpPr txBox="1"/>
          <p:nvPr/>
        </p:nvSpPr>
        <p:spPr>
          <a:xfrm>
            <a:off x="6734159" y="10635380"/>
            <a:ext cx="992836" cy="58477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/>
                </a:solidFill>
                <a:latin typeface="Roboto Light" panose="02000000000000000000"/>
                <a:ea typeface="Open Sans Light" panose="020B0306030504020204" pitchFamily="34" charset="0"/>
                <a:cs typeface="Poppins SemiBold" pitchFamily="2" charset="77"/>
              </a:rPr>
              <a:t>Paso</a:t>
            </a:r>
            <a:endParaRPr lang="en-US" sz="3200" dirty="0">
              <a:solidFill>
                <a:schemeClr val="accent5"/>
              </a:solidFill>
              <a:latin typeface="Roboto Light" panose="02000000000000000000"/>
              <a:ea typeface="Open Sans Light" panose="020B0306030504020204" pitchFamily="34" charset="0"/>
              <a:cs typeface="Poppins SemiBold" pitchFamily="2" charset="77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EDF392B-F055-614A-B90B-23533031C9AA}"/>
              </a:ext>
            </a:extLst>
          </p:cNvPr>
          <p:cNvSpPr txBox="1"/>
          <p:nvPr/>
        </p:nvSpPr>
        <p:spPr>
          <a:xfrm>
            <a:off x="6517882" y="11270426"/>
            <a:ext cx="1425390" cy="147732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9000" b="1" dirty="0">
                <a:solidFill>
                  <a:schemeClr val="accent5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05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D737A24-FA2C-084F-A94F-522177A2D13F}"/>
              </a:ext>
            </a:extLst>
          </p:cNvPr>
          <p:cNvSpPr txBox="1"/>
          <p:nvPr/>
        </p:nvSpPr>
        <p:spPr>
          <a:xfrm>
            <a:off x="6734159" y="3135230"/>
            <a:ext cx="992836" cy="58477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  <a:latin typeface="Roboto Light" panose="02000000000000000000"/>
                <a:ea typeface="Open Sans Light" panose="020B0306030504020204" pitchFamily="34" charset="0"/>
                <a:cs typeface="Poppins SemiBold" pitchFamily="2" charset="77"/>
              </a:rPr>
              <a:t>Paso</a:t>
            </a:r>
            <a:endParaRPr lang="en-US" sz="3200" dirty="0">
              <a:solidFill>
                <a:schemeClr val="accent1"/>
              </a:solidFill>
              <a:latin typeface="Roboto Light" panose="02000000000000000000"/>
              <a:ea typeface="Open Sans Light" panose="020B0306030504020204" pitchFamily="34" charset="0"/>
              <a:cs typeface="Poppins SemiBold" pitchFamily="2" charset="77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6967D0A-5EAB-5E4B-B388-69921AD9BFAB}"/>
              </a:ext>
            </a:extLst>
          </p:cNvPr>
          <p:cNvSpPr txBox="1"/>
          <p:nvPr/>
        </p:nvSpPr>
        <p:spPr>
          <a:xfrm>
            <a:off x="6517882" y="3770276"/>
            <a:ext cx="1425390" cy="147732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9000" b="1" dirty="0">
                <a:solidFill>
                  <a:schemeClr val="accent1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01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6C1552B-15F0-F548-81F7-5BBC702DD773}"/>
              </a:ext>
            </a:extLst>
          </p:cNvPr>
          <p:cNvSpPr txBox="1"/>
          <p:nvPr/>
        </p:nvSpPr>
        <p:spPr>
          <a:xfrm>
            <a:off x="1520825" y="482419"/>
            <a:ext cx="12488547" cy="1374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 err="1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Proceso</a:t>
            </a:r>
            <a:r>
              <a:rPr lang="en-US" sz="6600" b="1" dirty="0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 de </a:t>
            </a:r>
            <a:r>
              <a:rPr lang="en-US" sz="6600" b="1" dirty="0" err="1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búsqueda</a:t>
            </a:r>
            <a:r>
              <a:rPr lang="en-US" sz="6600" b="1" dirty="0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 de </a:t>
            </a:r>
            <a:r>
              <a:rPr lang="en-US" sz="6600" b="1" dirty="0" err="1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bibliografía</a:t>
            </a:r>
            <a:endParaRPr lang="en-US" sz="6600" b="1" dirty="0">
              <a:solidFill>
                <a:schemeClr val="tx2"/>
              </a:solidFill>
              <a:latin typeface="Roboto Light" panose="02000000000000000000"/>
              <a:ea typeface="League Spartan" charset="0"/>
              <a:cs typeface="Poppins SemiBold" pitchFamily="2" charset="77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684C72A-298F-3A40-BC9D-AEA48DEBD2E7}"/>
              </a:ext>
            </a:extLst>
          </p:cNvPr>
          <p:cNvSpPr txBox="1"/>
          <p:nvPr/>
        </p:nvSpPr>
        <p:spPr>
          <a:xfrm>
            <a:off x="1520825" y="1717976"/>
            <a:ext cx="13391102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Estas</a:t>
            </a:r>
            <a:r>
              <a:rPr lang="en-US" sz="2600" spc="1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son las </a:t>
            </a:r>
            <a:r>
              <a:rPr lang="en-US" sz="2600" spc="1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etapas</a:t>
            </a:r>
            <a:r>
              <a:rPr lang="en-US" sz="2600" spc="1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que se </a:t>
            </a:r>
            <a:r>
              <a:rPr lang="en-US" sz="2600" spc="1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requieren</a:t>
            </a:r>
            <a:r>
              <a:rPr lang="en-US" sz="2600" spc="1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para </a:t>
            </a:r>
            <a:r>
              <a:rPr lang="en-US" sz="2600" spc="1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realizar</a:t>
            </a:r>
            <a:r>
              <a:rPr lang="en-US" sz="2600" spc="1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spc="1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una</a:t>
            </a:r>
            <a:r>
              <a:rPr lang="en-US" sz="2600" spc="1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spc="1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adecuada</a:t>
            </a:r>
            <a:r>
              <a:rPr lang="en-US" sz="2600" spc="1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spc="1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búsqueda</a:t>
            </a:r>
            <a:r>
              <a:rPr lang="en-US" sz="2600" spc="1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600" spc="1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bibliografía</a:t>
            </a:r>
            <a:endParaRPr lang="en-US" sz="2600" spc="100" dirty="0">
              <a:latin typeface="Roboto Light" panose="0200000000000000000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51F2088-6A66-F641-A79A-2A60D9B7F56F}"/>
              </a:ext>
            </a:extLst>
          </p:cNvPr>
          <p:cNvSpPr txBox="1"/>
          <p:nvPr/>
        </p:nvSpPr>
        <p:spPr>
          <a:xfrm>
            <a:off x="8530540" y="3060884"/>
            <a:ext cx="2941639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Definir</a:t>
            </a:r>
            <a:r>
              <a:rPr lang="en-US" sz="3200" b="1" dirty="0" smtClean="0">
                <a:solidFill>
                  <a:schemeClr val="bg1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problema</a:t>
            </a:r>
            <a:endParaRPr lang="en-US" sz="3200" b="1" dirty="0">
              <a:solidFill>
                <a:schemeClr val="bg1"/>
              </a:solidFill>
              <a:latin typeface="Roboto Light" panose="02000000000000000000"/>
              <a:ea typeface="League Spartan" charset="0"/>
              <a:cs typeface="Poppins SemiBold" pitchFamily="2" charset="77"/>
            </a:endParaRPr>
          </a:p>
        </p:txBody>
      </p:sp>
      <p:sp>
        <p:nvSpPr>
          <p:cNvPr id="60" name="Subtitle 2">
            <a:extLst>
              <a:ext uri="{FF2B5EF4-FFF2-40B4-BE49-F238E27FC236}">
                <a16:creationId xmlns:a16="http://schemas.microsoft.com/office/drawing/2014/main" id="{880FECF6-C7C0-5F4C-A33E-CED03520E655}"/>
              </a:ext>
            </a:extLst>
          </p:cNvPr>
          <p:cNvSpPr txBox="1">
            <a:spLocks/>
          </p:cNvSpPr>
          <p:nvPr/>
        </p:nvSpPr>
        <p:spPr>
          <a:xfrm>
            <a:off x="8530541" y="3695282"/>
            <a:ext cx="3357651" cy="16696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 err="1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Es</a:t>
            </a:r>
            <a:r>
              <a:rPr lang="en-US" sz="2500" dirty="0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importante</a:t>
            </a:r>
            <a:r>
              <a:rPr lang="en-US" sz="2500" dirty="0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tener</a:t>
            </a:r>
            <a:r>
              <a:rPr lang="en-US" sz="2500" dirty="0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claro</a:t>
            </a:r>
            <a:r>
              <a:rPr lang="en-US" sz="2500" dirty="0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el </a:t>
            </a:r>
            <a:r>
              <a:rPr lang="en-US" sz="2500" dirty="0" err="1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objetivo</a:t>
            </a:r>
            <a:r>
              <a:rPr lang="en-US" sz="2500" dirty="0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de la </a:t>
            </a:r>
            <a:r>
              <a:rPr lang="en-US" sz="2500" dirty="0" err="1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búsqueda</a:t>
            </a:r>
            <a:endParaRPr lang="en-US" sz="2500" dirty="0">
              <a:solidFill>
                <a:schemeClr val="bg1"/>
              </a:solidFill>
              <a:latin typeface="Roboto Light" panose="0200000000000000000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353C626-EF3D-4D4D-9E9B-87425A6276F4}"/>
              </a:ext>
            </a:extLst>
          </p:cNvPr>
          <p:cNvSpPr txBox="1"/>
          <p:nvPr/>
        </p:nvSpPr>
        <p:spPr>
          <a:xfrm>
            <a:off x="8530540" y="6823285"/>
            <a:ext cx="164660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Ecuación</a:t>
            </a:r>
            <a:endParaRPr lang="en-US" sz="3200" b="1" dirty="0">
              <a:solidFill>
                <a:schemeClr val="bg1"/>
              </a:solidFill>
              <a:latin typeface="Roboto Light" panose="02000000000000000000"/>
              <a:ea typeface="League Spartan" charset="0"/>
              <a:cs typeface="Poppins SemiBold" pitchFamily="2" charset="77"/>
            </a:endParaRPr>
          </a:p>
        </p:txBody>
      </p:sp>
      <p:sp>
        <p:nvSpPr>
          <p:cNvPr id="64" name="Subtitle 2">
            <a:extLst>
              <a:ext uri="{FF2B5EF4-FFF2-40B4-BE49-F238E27FC236}">
                <a16:creationId xmlns:a16="http://schemas.microsoft.com/office/drawing/2014/main" id="{CB7ACDC6-7A9F-3842-9C15-16F3DFFF27F5}"/>
              </a:ext>
            </a:extLst>
          </p:cNvPr>
          <p:cNvSpPr txBox="1">
            <a:spLocks/>
          </p:cNvSpPr>
          <p:nvPr/>
        </p:nvSpPr>
        <p:spPr>
          <a:xfrm>
            <a:off x="8530541" y="7457683"/>
            <a:ext cx="3133081" cy="114390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 err="1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Definir</a:t>
            </a:r>
            <a:r>
              <a:rPr lang="en-US" sz="2500" dirty="0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las </a:t>
            </a:r>
            <a:r>
              <a:rPr lang="en-US" sz="2500" dirty="0" err="1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ecuaciones</a:t>
            </a:r>
            <a:r>
              <a:rPr lang="en-US" sz="2500" dirty="0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500" dirty="0" err="1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búsqueda</a:t>
            </a:r>
            <a:r>
              <a:rPr lang="en-US" sz="2500" dirty="0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a </a:t>
            </a:r>
            <a:r>
              <a:rPr lang="en-US" sz="2500" dirty="0" err="1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usar</a:t>
            </a:r>
            <a:endParaRPr lang="en-US" sz="2500" dirty="0">
              <a:solidFill>
                <a:schemeClr val="bg1"/>
              </a:solidFill>
              <a:latin typeface="Roboto Light" panose="0200000000000000000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B96931A-7E0B-584F-A914-7298C443033B}"/>
              </a:ext>
            </a:extLst>
          </p:cNvPr>
          <p:cNvSpPr txBox="1"/>
          <p:nvPr/>
        </p:nvSpPr>
        <p:spPr>
          <a:xfrm>
            <a:off x="8530540" y="10563353"/>
            <a:ext cx="1947713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Evaluación</a:t>
            </a:r>
            <a:endParaRPr lang="en-US" sz="3200" b="1" dirty="0">
              <a:solidFill>
                <a:schemeClr val="bg1"/>
              </a:solidFill>
              <a:latin typeface="Roboto Light" panose="02000000000000000000"/>
              <a:ea typeface="League Spartan" charset="0"/>
              <a:cs typeface="Poppins SemiBold" pitchFamily="2" charset="77"/>
            </a:endParaRPr>
          </a:p>
        </p:txBody>
      </p:sp>
      <p:sp>
        <p:nvSpPr>
          <p:cNvPr id="67" name="Subtitle 2">
            <a:extLst>
              <a:ext uri="{FF2B5EF4-FFF2-40B4-BE49-F238E27FC236}">
                <a16:creationId xmlns:a16="http://schemas.microsoft.com/office/drawing/2014/main" id="{29422DDD-1971-994E-B1AD-0FA57C9DE9C2}"/>
              </a:ext>
            </a:extLst>
          </p:cNvPr>
          <p:cNvSpPr txBox="1">
            <a:spLocks/>
          </p:cNvSpPr>
          <p:nvPr/>
        </p:nvSpPr>
        <p:spPr>
          <a:xfrm>
            <a:off x="8530541" y="11197751"/>
            <a:ext cx="3133081" cy="16696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 err="1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Evaluar</a:t>
            </a:r>
            <a:r>
              <a:rPr lang="en-US" sz="2500" dirty="0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la </a:t>
            </a:r>
            <a:r>
              <a:rPr lang="en-US" sz="2500" dirty="0" err="1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calidad</a:t>
            </a:r>
            <a:r>
              <a:rPr lang="en-US" sz="2500" dirty="0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500" dirty="0" err="1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los</a:t>
            </a:r>
            <a:r>
              <a:rPr lang="en-US" sz="2500" dirty="0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resultados</a:t>
            </a:r>
            <a:r>
              <a:rPr lang="en-US" sz="2500" dirty="0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obtenidos</a:t>
            </a:r>
            <a:endParaRPr lang="en-US" sz="2500" dirty="0">
              <a:solidFill>
                <a:schemeClr val="bg1"/>
              </a:solidFill>
              <a:latin typeface="Roboto Light" panose="0200000000000000000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37C9B52-A041-EC45-BB38-277C38896197}"/>
              </a:ext>
            </a:extLst>
          </p:cNvPr>
          <p:cNvSpPr txBox="1"/>
          <p:nvPr/>
        </p:nvSpPr>
        <p:spPr>
          <a:xfrm>
            <a:off x="14866394" y="8686342"/>
            <a:ext cx="147098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Canales</a:t>
            </a:r>
            <a:endParaRPr lang="en-US" sz="3200" b="1" dirty="0">
              <a:solidFill>
                <a:schemeClr val="bg1"/>
              </a:solidFill>
              <a:latin typeface="Roboto Light" panose="02000000000000000000"/>
              <a:ea typeface="League Spartan" charset="0"/>
              <a:cs typeface="Poppins SemiBold" pitchFamily="2" charset="77"/>
            </a:endParaRPr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67C50A46-3BD5-1049-92A1-8A857A3CF3AC}"/>
              </a:ext>
            </a:extLst>
          </p:cNvPr>
          <p:cNvSpPr txBox="1">
            <a:spLocks/>
          </p:cNvSpPr>
          <p:nvPr/>
        </p:nvSpPr>
        <p:spPr>
          <a:xfrm>
            <a:off x="14866395" y="9320740"/>
            <a:ext cx="3229161" cy="16696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 err="1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Definir</a:t>
            </a:r>
            <a:r>
              <a:rPr lang="en-US" sz="2500" dirty="0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en </a:t>
            </a:r>
            <a:r>
              <a:rPr lang="en-US" sz="2500" dirty="0" err="1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cuáles</a:t>
            </a:r>
            <a:r>
              <a:rPr lang="en-US" sz="2500" dirty="0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medios</a:t>
            </a:r>
            <a:r>
              <a:rPr lang="en-US" sz="2500" dirty="0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vamos</a:t>
            </a:r>
            <a:r>
              <a:rPr lang="en-US" sz="2500" dirty="0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a </a:t>
            </a:r>
            <a:r>
              <a:rPr lang="en-US" sz="2500" dirty="0" err="1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realizar</a:t>
            </a:r>
            <a:r>
              <a:rPr lang="en-US" sz="2500" dirty="0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la </a:t>
            </a:r>
            <a:r>
              <a:rPr lang="en-US" sz="2500" dirty="0" err="1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búsqueda</a:t>
            </a:r>
            <a:endParaRPr lang="en-US" sz="2500" dirty="0">
              <a:solidFill>
                <a:schemeClr val="bg1"/>
              </a:solidFill>
              <a:latin typeface="Roboto Light" panose="0200000000000000000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FB4E263-4ADF-0B4D-A49C-AB59FAB5321B}"/>
              </a:ext>
            </a:extLst>
          </p:cNvPr>
          <p:cNvSpPr txBox="1"/>
          <p:nvPr/>
        </p:nvSpPr>
        <p:spPr>
          <a:xfrm>
            <a:off x="14866394" y="4902951"/>
            <a:ext cx="1705467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Pregunta</a:t>
            </a:r>
            <a:endParaRPr lang="en-US" sz="3200" b="1" dirty="0">
              <a:solidFill>
                <a:schemeClr val="bg1"/>
              </a:solidFill>
              <a:latin typeface="Roboto Light" panose="02000000000000000000"/>
              <a:ea typeface="League Spartan" charset="0"/>
              <a:cs typeface="Poppins SemiBold" pitchFamily="2" charset="77"/>
            </a:endParaRP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0E6E6960-447C-CC47-B91C-024A94165B9A}"/>
              </a:ext>
            </a:extLst>
          </p:cNvPr>
          <p:cNvSpPr txBox="1">
            <a:spLocks/>
          </p:cNvSpPr>
          <p:nvPr/>
        </p:nvSpPr>
        <p:spPr>
          <a:xfrm>
            <a:off x="14866395" y="5537349"/>
            <a:ext cx="3133081" cy="114390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 err="1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Definir</a:t>
            </a:r>
            <a:r>
              <a:rPr lang="en-US" sz="2500" dirty="0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las </a:t>
            </a:r>
            <a:r>
              <a:rPr lang="en-US" sz="2500" dirty="0" err="1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preguntas</a:t>
            </a:r>
            <a:r>
              <a:rPr lang="en-US" sz="2500" dirty="0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que </a:t>
            </a:r>
            <a:r>
              <a:rPr lang="en-US" sz="2500" dirty="0" err="1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queremos</a:t>
            </a:r>
            <a:r>
              <a:rPr lang="en-US" sz="2500" dirty="0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resolver</a:t>
            </a:r>
            <a:endParaRPr lang="en-US" sz="2500" dirty="0">
              <a:solidFill>
                <a:schemeClr val="bg1"/>
              </a:solidFill>
              <a:latin typeface="Roboto Light" panose="0200000000000000000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4" name="Shape 2637">
            <a:extLst>
              <a:ext uri="{FF2B5EF4-FFF2-40B4-BE49-F238E27FC236}">
                <a16:creationId xmlns:a16="http://schemas.microsoft.com/office/drawing/2014/main" id="{CD8A8471-116C-0D48-8F07-6F429F0C3A9B}"/>
              </a:ext>
            </a:extLst>
          </p:cNvPr>
          <p:cNvSpPr>
            <a:spLocks noChangeAspect="1"/>
          </p:cNvSpPr>
          <p:nvPr/>
        </p:nvSpPr>
        <p:spPr>
          <a:xfrm>
            <a:off x="5994476" y="10221757"/>
            <a:ext cx="219946" cy="4032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8836"/>
                </a:moveTo>
                <a:lnTo>
                  <a:pt x="16200" y="8836"/>
                </a:lnTo>
                <a:lnTo>
                  <a:pt x="16200" y="11782"/>
                </a:lnTo>
                <a:cubicBezTo>
                  <a:pt x="16200" y="13409"/>
                  <a:pt x="13783" y="14727"/>
                  <a:pt x="10800" y="14727"/>
                </a:cubicBezTo>
                <a:cubicBezTo>
                  <a:pt x="7817" y="14727"/>
                  <a:pt x="5400" y="13409"/>
                  <a:pt x="5400" y="11782"/>
                </a:cubicBezTo>
                <a:cubicBezTo>
                  <a:pt x="5400" y="11782"/>
                  <a:pt x="5400" y="8836"/>
                  <a:pt x="5400" y="8836"/>
                </a:cubicBezTo>
                <a:close/>
                <a:moveTo>
                  <a:pt x="5400" y="3927"/>
                </a:moveTo>
                <a:cubicBezTo>
                  <a:pt x="5400" y="2301"/>
                  <a:pt x="7817" y="982"/>
                  <a:pt x="10800" y="982"/>
                </a:cubicBezTo>
                <a:cubicBezTo>
                  <a:pt x="13783" y="982"/>
                  <a:pt x="16200" y="2301"/>
                  <a:pt x="16200" y="3927"/>
                </a:cubicBezTo>
                <a:lnTo>
                  <a:pt x="16200" y="7855"/>
                </a:lnTo>
                <a:lnTo>
                  <a:pt x="5400" y="7855"/>
                </a:lnTo>
                <a:cubicBezTo>
                  <a:pt x="5400" y="7855"/>
                  <a:pt x="5400" y="3927"/>
                  <a:pt x="5400" y="3927"/>
                </a:cubicBezTo>
                <a:close/>
                <a:moveTo>
                  <a:pt x="10800" y="15709"/>
                </a:moveTo>
                <a:cubicBezTo>
                  <a:pt x="14777" y="15709"/>
                  <a:pt x="18000" y="13951"/>
                  <a:pt x="18000" y="11782"/>
                </a:cubicBezTo>
                <a:lnTo>
                  <a:pt x="18000" y="3927"/>
                </a:lnTo>
                <a:cubicBezTo>
                  <a:pt x="18000" y="1758"/>
                  <a:pt x="14777" y="0"/>
                  <a:pt x="10800" y="0"/>
                </a:cubicBezTo>
                <a:cubicBezTo>
                  <a:pt x="6823" y="0"/>
                  <a:pt x="3600" y="1758"/>
                  <a:pt x="3600" y="3927"/>
                </a:cubicBezTo>
                <a:lnTo>
                  <a:pt x="3600" y="11782"/>
                </a:lnTo>
                <a:cubicBezTo>
                  <a:pt x="3600" y="13951"/>
                  <a:pt x="6823" y="15709"/>
                  <a:pt x="10800" y="15709"/>
                </a:cubicBezTo>
                <a:moveTo>
                  <a:pt x="21600" y="11782"/>
                </a:moveTo>
                <a:lnTo>
                  <a:pt x="21600" y="10309"/>
                </a:lnTo>
                <a:cubicBezTo>
                  <a:pt x="21600" y="10038"/>
                  <a:pt x="21197" y="9818"/>
                  <a:pt x="20700" y="9818"/>
                </a:cubicBezTo>
                <a:cubicBezTo>
                  <a:pt x="20203" y="9818"/>
                  <a:pt x="19800" y="10038"/>
                  <a:pt x="19800" y="10309"/>
                </a:cubicBezTo>
                <a:lnTo>
                  <a:pt x="19800" y="11782"/>
                </a:lnTo>
                <a:cubicBezTo>
                  <a:pt x="19800" y="14493"/>
                  <a:pt x="15771" y="16691"/>
                  <a:pt x="10800" y="16691"/>
                </a:cubicBezTo>
                <a:cubicBezTo>
                  <a:pt x="5829" y="16691"/>
                  <a:pt x="1800" y="14493"/>
                  <a:pt x="1800" y="11782"/>
                </a:cubicBezTo>
                <a:lnTo>
                  <a:pt x="1800" y="10309"/>
                </a:lnTo>
                <a:cubicBezTo>
                  <a:pt x="1800" y="10038"/>
                  <a:pt x="1397" y="9818"/>
                  <a:pt x="900" y="9818"/>
                </a:cubicBezTo>
                <a:cubicBezTo>
                  <a:pt x="403" y="9818"/>
                  <a:pt x="0" y="10038"/>
                  <a:pt x="0" y="10309"/>
                </a:cubicBezTo>
                <a:lnTo>
                  <a:pt x="0" y="11782"/>
                </a:lnTo>
                <a:cubicBezTo>
                  <a:pt x="0" y="14870"/>
                  <a:pt x="4358" y="17398"/>
                  <a:pt x="9900" y="17648"/>
                </a:cubicBezTo>
                <a:lnTo>
                  <a:pt x="9900" y="20618"/>
                </a:lnTo>
                <a:lnTo>
                  <a:pt x="3600" y="20618"/>
                </a:lnTo>
                <a:cubicBezTo>
                  <a:pt x="3103" y="20618"/>
                  <a:pt x="2700" y="20838"/>
                  <a:pt x="2700" y="21110"/>
                </a:cubicBezTo>
                <a:cubicBezTo>
                  <a:pt x="2700" y="21381"/>
                  <a:pt x="3103" y="21600"/>
                  <a:pt x="3600" y="21600"/>
                </a:cubicBezTo>
                <a:lnTo>
                  <a:pt x="18000" y="21600"/>
                </a:lnTo>
                <a:cubicBezTo>
                  <a:pt x="18497" y="21600"/>
                  <a:pt x="18900" y="21381"/>
                  <a:pt x="18900" y="21110"/>
                </a:cubicBezTo>
                <a:cubicBezTo>
                  <a:pt x="18900" y="20838"/>
                  <a:pt x="18497" y="20618"/>
                  <a:pt x="18000" y="20618"/>
                </a:cubicBezTo>
                <a:lnTo>
                  <a:pt x="11700" y="20618"/>
                </a:lnTo>
                <a:lnTo>
                  <a:pt x="11700" y="17648"/>
                </a:lnTo>
                <a:cubicBezTo>
                  <a:pt x="17243" y="17398"/>
                  <a:pt x="21600" y="14870"/>
                  <a:pt x="21600" y="117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Roboto Light" panose="02000000000000000000"/>
              <a:ea typeface="Open Sans Semibold" charset="0"/>
              <a:cs typeface="Open Sans Semibold" charset="0"/>
            </a:endParaRPr>
          </a:p>
        </p:txBody>
      </p:sp>
      <p:sp>
        <p:nvSpPr>
          <p:cNvPr id="75" name="Shape 2645">
            <a:extLst>
              <a:ext uri="{FF2B5EF4-FFF2-40B4-BE49-F238E27FC236}">
                <a16:creationId xmlns:a16="http://schemas.microsoft.com/office/drawing/2014/main" id="{44765AE1-C903-5C4C-A977-12C52B4D760E}"/>
              </a:ext>
            </a:extLst>
          </p:cNvPr>
          <p:cNvSpPr>
            <a:spLocks noChangeAspect="1"/>
          </p:cNvSpPr>
          <p:nvPr/>
        </p:nvSpPr>
        <p:spPr>
          <a:xfrm>
            <a:off x="18095556" y="4644375"/>
            <a:ext cx="403234" cy="2932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Roboto Light" panose="02000000000000000000"/>
              <a:ea typeface="Open Sans Semibold" charset="0"/>
              <a:cs typeface="Open Sans Semibold" charset="0"/>
            </a:endParaRPr>
          </a:p>
        </p:txBody>
      </p:sp>
      <p:sp>
        <p:nvSpPr>
          <p:cNvPr id="76" name="Shape 2665">
            <a:extLst>
              <a:ext uri="{FF2B5EF4-FFF2-40B4-BE49-F238E27FC236}">
                <a16:creationId xmlns:a16="http://schemas.microsoft.com/office/drawing/2014/main" id="{CF5BC694-3ACA-A24B-9CB9-868980707AFB}"/>
              </a:ext>
            </a:extLst>
          </p:cNvPr>
          <p:cNvSpPr>
            <a:spLocks noChangeAspect="1"/>
          </p:cNvSpPr>
          <p:nvPr/>
        </p:nvSpPr>
        <p:spPr>
          <a:xfrm>
            <a:off x="5893557" y="2813048"/>
            <a:ext cx="403234" cy="2199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8000"/>
                </a:moveTo>
                <a:cubicBezTo>
                  <a:pt x="19636" y="18995"/>
                  <a:pt x="19196" y="19800"/>
                  <a:pt x="18655" y="19800"/>
                </a:cubicBezTo>
                <a:lnTo>
                  <a:pt x="1964" y="19800"/>
                </a:lnTo>
                <a:cubicBezTo>
                  <a:pt x="1422" y="19800"/>
                  <a:pt x="982" y="18995"/>
                  <a:pt x="982" y="18000"/>
                </a:cubicBezTo>
                <a:lnTo>
                  <a:pt x="982" y="3600"/>
                </a:lnTo>
                <a:cubicBezTo>
                  <a:pt x="982" y="2607"/>
                  <a:pt x="1422" y="1800"/>
                  <a:pt x="1964" y="1800"/>
                </a:cubicBezTo>
                <a:lnTo>
                  <a:pt x="18655" y="1800"/>
                </a:lnTo>
                <a:cubicBezTo>
                  <a:pt x="19196" y="1800"/>
                  <a:pt x="19636" y="2607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9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9"/>
                  <a:pt x="20618" y="18000"/>
                </a:cubicBezTo>
                <a:lnTo>
                  <a:pt x="20618" y="14400"/>
                </a:lnTo>
                <a:cubicBezTo>
                  <a:pt x="21160" y="14400"/>
                  <a:pt x="21600" y="13595"/>
                  <a:pt x="21600" y="12600"/>
                </a:cubicBezTo>
                <a:lnTo>
                  <a:pt x="21600" y="9000"/>
                </a:lnTo>
                <a:cubicBezTo>
                  <a:pt x="21600" y="8007"/>
                  <a:pt x="21160" y="7200"/>
                  <a:pt x="20618" y="7200"/>
                </a:cubicBezTo>
                <a:moveTo>
                  <a:pt x="1964" y="18000"/>
                </a:moveTo>
                <a:lnTo>
                  <a:pt x="6873" y="18000"/>
                </a:lnTo>
                <a:lnTo>
                  <a:pt x="6873" y="3600"/>
                </a:lnTo>
                <a:lnTo>
                  <a:pt x="1964" y="3600"/>
                </a:lnTo>
                <a:cubicBezTo>
                  <a:pt x="1964" y="3600"/>
                  <a:pt x="1964" y="18000"/>
                  <a:pt x="1964" y="1800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Roboto Light" panose="02000000000000000000"/>
              <a:ea typeface="Open Sans Semibold" charset="0"/>
              <a:cs typeface="Open Sans Semibold" charset="0"/>
            </a:endParaRPr>
          </a:p>
        </p:txBody>
      </p:sp>
      <p:sp>
        <p:nvSpPr>
          <p:cNvPr id="77" name="Shape 2686">
            <a:extLst>
              <a:ext uri="{FF2B5EF4-FFF2-40B4-BE49-F238E27FC236}">
                <a16:creationId xmlns:a16="http://schemas.microsoft.com/office/drawing/2014/main" id="{E29932DF-0789-AF47-8820-E11F345BAB97}"/>
              </a:ext>
            </a:extLst>
          </p:cNvPr>
          <p:cNvSpPr>
            <a:spLocks noChangeAspect="1"/>
          </p:cNvSpPr>
          <p:nvPr/>
        </p:nvSpPr>
        <p:spPr>
          <a:xfrm>
            <a:off x="18088372" y="8348773"/>
            <a:ext cx="403234" cy="4032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7673"/>
                </a:moveTo>
                <a:cubicBezTo>
                  <a:pt x="20618" y="18215"/>
                  <a:pt x="20178" y="18655"/>
                  <a:pt x="19636" y="18655"/>
                </a:cubicBezTo>
                <a:lnTo>
                  <a:pt x="19636" y="14727"/>
                </a:lnTo>
                <a:cubicBezTo>
                  <a:pt x="20178" y="14727"/>
                  <a:pt x="20618" y="15167"/>
                  <a:pt x="20618" y="15709"/>
                </a:cubicBez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18655" y="19145"/>
                </a:moveTo>
                <a:cubicBezTo>
                  <a:pt x="18655" y="19959"/>
                  <a:pt x="17995" y="20618"/>
                  <a:pt x="17182" y="20618"/>
                </a:cubicBezTo>
                <a:cubicBezTo>
                  <a:pt x="16368" y="20618"/>
                  <a:pt x="15709" y="19959"/>
                  <a:pt x="15709" y="19145"/>
                </a:cubicBezTo>
                <a:lnTo>
                  <a:pt x="15709" y="14236"/>
                </a:lnTo>
                <a:cubicBezTo>
                  <a:pt x="15709" y="13424"/>
                  <a:pt x="16368" y="12764"/>
                  <a:pt x="17182" y="12764"/>
                </a:cubicBezTo>
                <a:cubicBezTo>
                  <a:pt x="17995" y="12764"/>
                  <a:pt x="18655" y="13424"/>
                  <a:pt x="18655" y="14236"/>
                </a:cubicBezTo>
                <a:cubicBezTo>
                  <a:pt x="18655" y="14236"/>
                  <a:pt x="18655" y="19145"/>
                  <a:pt x="18655" y="19145"/>
                </a:cubicBezTo>
                <a:close/>
                <a:moveTo>
                  <a:pt x="4418" y="12764"/>
                </a:moveTo>
                <a:cubicBezTo>
                  <a:pt x="5231" y="12764"/>
                  <a:pt x="5891" y="13424"/>
                  <a:pt x="5891" y="14236"/>
                </a:cubicBezTo>
                <a:lnTo>
                  <a:pt x="5891" y="19145"/>
                </a:lnTo>
                <a:cubicBezTo>
                  <a:pt x="5891" y="19959"/>
                  <a:pt x="5231" y="20618"/>
                  <a:pt x="4418" y="20618"/>
                </a:cubicBezTo>
                <a:cubicBezTo>
                  <a:pt x="3605" y="20618"/>
                  <a:pt x="2945" y="19959"/>
                  <a:pt x="2945" y="19145"/>
                </a:cubicBezTo>
                <a:lnTo>
                  <a:pt x="2945" y="14236"/>
                </a:lnTo>
                <a:cubicBezTo>
                  <a:pt x="2945" y="13424"/>
                  <a:pt x="3605" y="12764"/>
                  <a:pt x="4418" y="12764"/>
                </a:cubicBezTo>
                <a:moveTo>
                  <a:pt x="1964" y="18655"/>
                </a:moveTo>
                <a:cubicBezTo>
                  <a:pt x="1422" y="18655"/>
                  <a:pt x="982" y="18215"/>
                  <a:pt x="982" y="17673"/>
                </a:cubicBezTo>
                <a:lnTo>
                  <a:pt x="982" y="15709"/>
                </a:lnTo>
                <a:cubicBezTo>
                  <a:pt x="982" y="15167"/>
                  <a:pt x="1422" y="14727"/>
                  <a:pt x="1964" y="14727"/>
                </a:cubicBezTo>
                <a:cubicBezTo>
                  <a:pt x="1964" y="14727"/>
                  <a:pt x="1964" y="18655"/>
                  <a:pt x="1964" y="18655"/>
                </a:cubicBezTo>
                <a:close/>
                <a:moveTo>
                  <a:pt x="19636" y="13745"/>
                </a:moveTo>
                <a:lnTo>
                  <a:pt x="19636" y="5891"/>
                </a:lnTo>
                <a:cubicBezTo>
                  <a:pt x="19636" y="2638"/>
                  <a:pt x="16999" y="0"/>
                  <a:pt x="13745" y="0"/>
                </a:cubicBezTo>
                <a:lnTo>
                  <a:pt x="7855" y="0"/>
                </a:lnTo>
                <a:cubicBezTo>
                  <a:pt x="4601" y="0"/>
                  <a:pt x="1964" y="2638"/>
                  <a:pt x="1964" y="5891"/>
                </a:cubicBezTo>
                <a:lnTo>
                  <a:pt x="1964" y="13745"/>
                </a:lnTo>
                <a:cubicBezTo>
                  <a:pt x="879" y="13745"/>
                  <a:pt x="0" y="14625"/>
                  <a:pt x="0" y="15709"/>
                </a:cubicBezTo>
                <a:lnTo>
                  <a:pt x="0" y="17673"/>
                </a:lnTo>
                <a:cubicBezTo>
                  <a:pt x="0" y="18757"/>
                  <a:pt x="879" y="19636"/>
                  <a:pt x="1964" y="19636"/>
                </a:cubicBezTo>
                <a:lnTo>
                  <a:pt x="2013" y="19636"/>
                </a:lnTo>
                <a:cubicBezTo>
                  <a:pt x="2241" y="20757"/>
                  <a:pt x="3231" y="21600"/>
                  <a:pt x="4418" y="21600"/>
                </a:cubicBezTo>
                <a:cubicBezTo>
                  <a:pt x="5774" y="21600"/>
                  <a:pt x="6873" y="20501"/>
                  <a:pt x="6873" y="19145"/>
                </a:cubicBezTo>
                <a:lnTo>
                  <a:pt x="6873" y="14236"/>
                </a:lnTo>
                <a:cubicBezTo>
                  <a:pt x="6873" y="12881"/>
                  <a:pt x="5774" y="11782"/>
                  <a:pt x="4418" y="11782"/>
                </a:cubicBezTo>
                <a:cubicBezTo>
                  <a:pt x="3863" y="11782"/>
                  <a:pt x="3357" y="11973"/>
                  <a:pt x="2945" y="12284"/>
                </a:cubicBezTo>
                <a:lnTo>
                  <a:pt x="2945" y="5891"/>
                </a:lnTo>
                <a:cubicBezTo>
                  <a:pt x="2945" y="3180"/>
                  <a:pt x="5144" y="982"/>
                  <a:pt x="7855" y="982"/>
                </a:cubicBezTo>
                <a:lnTo>
                  <a:pt x="13745" y="982"/>
                </a:lnTo>
                <a:cubicBezTo>
                  <a:pt x="16456" y="982"/>
                  <a:pt x="18655" y="3180"/>
                  <a:pt x="18655" y="5891"/>
                </a:cubicBezTo>
                <a:lnTo>
                  <a:pt x="18655" y="12284"/>
                </a:lnTo>
                <a:cubicBezTo>
                  <a:pt x="18243" y="11973"/>
                  <a:pt x="17737" y="11782"/>
                  <a:pt x="17182" y="11782"/>
                </a:cubicBezTo>
                <a:cubicBezTo>
                  <a:pt x="15826" y="11782"/>
                  <a:pt x="14727" y="12881"/>
                  <a:pt x="14727" y="14236"/>
                </a:cubicBezTo>
                <a:lnTo>
                  <a:pt x="14727" y="19145"/>
                </a:lnTo>
                <a:cubicBezTo>
                  <a:pt x="14727" y="20501"/>
                  <a:pt x="15826" y="21600"/>
                  <a:pt x="17182" y="21600"/>
                </a:cubicBezTo>
                <a:cubicBezTo>
                  <a:pt x="18369" y="21600"/>
                  <a:pt x="19359" y="20757"/>
                  <a:pt x="19587" y="19636"/>
                </a:cubicBezTo>
                <a:lnTo>
                  <a:pt x="19636" y="19636"/>
                </a:lnTo>
                <a:cubicBezTo>
                  <a:pt x="20721" y="19636"/>
                  <a:pt x="21600" y="18757"/>
                  <a:pt x="21600" y="17673"/>
                </a:cubicBezTo>
                <a:lnTo>
                  <a:pt x="21600" y="15709"/>
                </a:lnTo>
                <a:cubicBezTo>
                  <a:pt x="21600" y="14625"/>
                  <a:pt x="20721" y="13745"/>
                  <a:pt x="19636" y="137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Roboto Light" panose="02000000000000000000"/>
              <a:ea typeface="Open Sans Semibold" charset="0"/>
              <a:cs typeface="Open Sans Semibold" charset="0"/>
            </a:endParaRPr>
          </a:p>
        </p:txBody>
      </p:sp>
      <p:sp>
        <p:nvSpPr>
          <p:cNvPr id="78" name="Shape 2690">
            <a:extLst>
              <a:ext uri="{FF2B5EF4-FFF2-40B4-BE49-F238E27FC236}">
                <a16:creationId xmlns:a16="http://schemas.microsoft.com/office/drawing/2014/main" id="{60D13FD6-7A95-C94A-9DBB-077F8C363F84}"/>
              </a:ext>
            </a:extLst>
          </p:cNvPr>
          <p:cNvSpPr>
            <a:spLocks noChangeAspect="1"/>
          </p:cNvSpPr>
          <p:nvPr/>
        </p:nvSpPr>
        <p:spPr>
          <a:xfrm>
            <a:off x="5904425" y="6494621"/>
            <a:ext cx="403234" cy="3665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880"/>
                </a:moveTo>
                <a:cubicBezTo>
                  <a:pt x="20618" y="12476"/>
                  <a:pt x="20178" y="12960"/>
                  <a:pt x="19636" y="12960"/>
                </a:cubicBezTo>
                <a:lnTo>
                  <a:pt x="19636" y="8640"/>
                </a:lnTo>
                <a:cubicBezTo>
                  <a:pt x="20178" y="8640"/>
                  <a:pt x="20618" y="9124"/>
                  <a:pt x="20618" y="9720"/>
                </a:cubicBezTo>
                <a:cubicBezTo>
                  <a:pt x="20618" y="9720"/>
                  <a:pt x="20618" y="11880"/>
                  <a:pt x="20618" y="11880"/>
                </a:cubicBezTo>
                <a:close/>
                <a:moveTo>
                  <a:pt x="18655" y="19980"/>
                </a:moveTo>
                <a:cubicBezTo>
                  <a:pt x="18655" y="20279"/>
                  <a:pt x="18434" y="20520"/>
                  <a:pt x="18164" y="20520"/>
                </a:cubicBezTo>
                <a:cubicBezTo>
                  <a:pt x="17893" y="20520"/>
                  <a:pt x="17673" y="20279"/>
                  <a:pt x="17673" y="19980"/>
                </a:cubicBezTo>
                <a:lnTo>
                  <a:pt x="17673" y="1620"/>
                </a:lnTo>
                <a:cubicBezTo>
                  <a:pt x="17673" y="1322"/>
                  <a:pt x="17893" y="1080"/>
                  <a:pt x="18164" y="1080"/>
                </a:cubicBezTo>
                <a:cubicBezTo>
                  <a:pt x="18434" y="1080"/>
                  <a:pt x="18655" y="1322"/>
                  <a:pt x="18655" y="1620"/>
                </a:cubicBezTo>
                <a:cubicBezTo>
                  <a:pt x="18655" y="1620"/>
                  <a:pt x="18655" y="19980"/>
                  <a:pt x="18655" y="19980"/>
                </a:cubicBezTo>
                <a:close/>
                <a:moveTo>
                  <a:pt x="16691" y="18404"/>
                </a:moveTo>
                <a:lnTo>
                  <a:pt x="2944" y="13512"/>
                </a:lnTo>
                <a:cubicBezTo>
                  <a:pt x="2944" y="13508"/>
                  <a:pt x="2945" y="13504"/>
                  <a:pt x="2945" y="13500"/>
                </a:cubicBezTo>
                <a:lnTo>
                  <a:pt x="2945" y="8100"/>
                </a:lnTo>
                <a:cubicBezTo>
                  <a:pt x="2945" y="8096"/>
                  <a:pt x="2944" y="8093"/>
                  <a:pt x="2944" y="8089"/>
                </a:cubicBezTo>
                <a:lnTo>
                  <a:pt x="16691" y="3197"/>
                </a:lnTo>
                <a:cubicBezTo>
                  <a:pt x="16691" y="3197"/>
                  <a:pt x="16691" y="18404"/>
                  <a:pt x="16691" y="18404"/>
                </a:cubicBezTo>
                <a:close/>
                <a:moveTo>
                  <a:pt x="12480" y="18725"/>
                </a:moveTo>
                <a:cubicBezTo>
                  <a:pt x="12316" y="19294"/>
                  <a:pt x="11764" y="19608"/>
                  <a:pt x="11247" y="19428"/>
                </a:cubicBezTo>
                <a:lnTo>
                  <a:pt x="6102" y="17625"/>
                </a:lnTo>
                <a:cubicBezTo>
                  <a:pt x="5585" y="17444"/>
                  <a:pt x="5299" y="16837"/>
                  <a:pt x="5464" y="16269"/>
                </a:cubicBezTo>
                <a:lnTo>
                  <a:pt x="5654" y="15610"/>
                </a:lnTo>
                <a:lnTo>
                  <a:pt x="12661" y="18104"/>
                </a:lnTo>
                <a:cubicBezTo>
                  <a:pt x="12661" y="18104"/>
                  <a:pt x="12480" y="18725"/>
                  <a:pt x="12480" y="18725"/>
                </a:cubicBezTo>
                <a:close/>
                <a:moveTo>
                  <a:pt x="1964" y="13500"/>
                </a:moveTo>
                <a:lnTo>
                  <a:pt x="982" y="13500"/>
                </a:lnTo>
                <a:lnTo>
                  <a:pt x="982" y="8100"/>
                </a:lnTo>
                <a:lnTo>
                  <a:pt x="1964" y="8100"/>
                </a:lnTo>
                <a:cubicBezTo>
                  <a:pt x="1964" y="8100"/>
                  <a:pt x="1964" y="13500"/>
                  <a:pt x="1964" y="13500"/>
                </a:cubicBezTo>
                <a:close/>
                <a:moveTo>
                  <a:pt x="19636" y="7560"/>
                </a:moveTo>
                <a:lnTo>
                  <a:pt x="19636" y="1620"/>
                </a:lnTo>
                <a:cubicBezTo>
                  <a:pt x="19636" y="725"/>
                  <a:pt x="18977" y="0"/>
                  <a:pt x="18164" y="0"/>
                </a:cubicBezTo>
                <a:cubicBezTo>
                  <a:pt x="17350" y="0"/>
                  <a:pt x="16691" y="725"/>
                  <a:pt x="16691" y="1620"/>
                </a:cubicBezTo>
                <a:lnTo>
                  <a:pt x="16691" y="2062"/>
                </a:lnTo>
                <a:lnTo>
                  <a:pt x="2411" y="7144"/>
                </a:lnTo>
                <a:cubicBezTo>
                  <a:pt x="2276" y="7067"/>
                  <a:pt x="2126" y="7020"/>
                  <a:pt x="1964" y="7020"/>
                </a:cubicBezTo>
                <a:lnTo>
                  <a:pt x="982" y="7020"/>
                </a:lnTo>
                <a:cubicBezTo>
                  <a:pt x="440" y="7020"/>
                  <a:pt x="0" y="7504"/>
                  <a:pt x="0" y="8100"/>
                </a:cubicBezTo>
                <a:lnTo>
                  <a:pt x="0" y="13500"/>
                </a:lnTo>
                <a:cubicBezTo>
                  <a:pt x="0" y="14097"/>
                  <a:pt x="440" y="14580"/>
                  <a:pt x="982" y="14580"/>
                </a:cubicBezTo>
                <a:lnTo>
                  <a:pt x="1964" y="14580"/>
                </a:lnTo>
                <a:cubicBezTo>
                  <a:pt x="2126" y="14580"/>
                  <a:pt x="2276" y="14533"/>
                  <a:pt x="2411" y="14457"/>
                </a:cubicBezTo>
                <a:lnTo>
                  <a:pt x="4720" y="15278"/>
                </a:lnTo>
                <a:lnTo>
                  <a:pt x="4529" y="15941"/>
                </a:lnTo>
                <a:cubicBezTo>
                  <a:pt x="4199" y="17078"/>
                  <a:pt x="4770" y="18292"/>
                  <a:pt x="5803" y="18654"/>
                </a:cubicBezTo>
                <a:lnTo>
                  <a:pt x="10949" y="20456"/>
                </a:lnTo>
                <a:cubicBezTo>
                  <a:pt x="11983" y="20819"/>
                  <a:pt x="13087" y="20190"/>
                  <a:pt x="13416" y="19053"/>
                </a:cubicBezTo>
                <a:lnTo>
                  <a:pt x="13595" y="18437"/>
                </a:lnTo>
                <a:lnTo>
                  <a:pt x="16691" y="19538"/>
                </a:lnTo>
                <a:lnTo>
                  <a:pt x="16691" y="19980"/>
                </a:lnTo>
                <a:cubicBezTo>
                  <a:pt x="16691" y="20875"/>
                  <a:pt x="17350" y="21600"/>
                  <a:pt x="18164" y="21600"/>
                </a:cubicBezTo>
                <a:cubicBezTo>
                  <a:pt x="18977" y="21600"/>
                  <a:pt x="19636" y="20875"/>
                  <a:pt x="19636" y="19980"/>
                </a:cubicBezTo>
                <a:lnTo>
                  <a:pt x="19636" y="14040"/>
                </a:lnTo>
                <a:cubicBezTo>
                  <a:pt x="20721" y="14040"/>
                  <a:pt x="21600" y="13073"/>
                  <a:pt x="21600" y="11880"/>
                </a:cubicBezTo>
                <a:lnTo>
                  <a:pt x="21600" y="9720"/>
                </a:lnTo>
                <a:cubicBezTo>
                  <a:pt x="21600" y="8527"/>
                  <a:pt x="20721" y="7560"/>
                  <a:pt x="19636" y="756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Roboto Light" panose="0200000000000000000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19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757E569-7504-412E-BD78-CF92619DA553}"/>
              </a:ext>
            </a:extLst>
          </p:cNvPr>
          <p:cNvSpPr txBox="1"/>
          <p:nvPr/>
        </p:nvSpPr>
        <p:spPr>
          <a:xfrm>
            <a:off x="9835209" y="7349181"/>
            <a:ext cx="4865421" cy="39395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4800" b="1" dirty="0" err="1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Preguntas</a:t>
            </a:r>
            <a:r>
              <a:rPr lang="en-US" sz="4800" b="1" dirty="0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y </a:t>
            </a:r>
            <a:r>
              <a:rPr lang="en-US" sz="4800" b="1" dirty="0" err="1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ecuaciones</a:t>
            </a:r>
            <a:r>
              <a:rPr lang="en-US" sz="4800" b="1" dirty="0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de </a:t>
            </a:r>
            <a:r>
              <a:rPr lang="en-US" sz="4800" b="1" dirty="0" err="1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búsqueda</a:t>
            </a:r>
            <a:endParaRPr lang="en-US" sz="4800" b="1" dirty="0">
              <a:solidFill>
                <a:schemeClr val="tx2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grpSp>
        <p:nvGrpSpPr>
          <p:cNvPr id="71" name="Grupo 70">
            <a:extLst>
              <a:ext uri="{FF2B5EF4-FFF2-40B4-BE49-F238E27FC236}">
                <a16:creationId xmlns:a16="http://schemas.microsoft.com/office/drawing/2014/main" id="{E0009346-DF5F-42DB-8B87-4ABF855E7520}"/>
              </a:ext>
            </a:extLst>
          </p:cNvPr>
          <p:cNvGrpSpPr/>
          <p:nvPr/>
        </p:nvGrpSpPr>
        <p:grpSpPr>
          <a:xfrm>
            <a:off x="6669140" y="4340632"/>
            <a:ext cx="10788195" cy="7749446"/>
            <a:chOff x="7186701" y="5739525"/>
            <a:chExt cx="9117703" cy="6549487"/>
          </a:xfrm>
        </p:grpSpPr>
        <p:sp>
          <p:nvSpPr>
            <p:cNvPr id="4" name="Freeform 1">
              <a:extLst>
                <a:ext uri="{FF2B5EF4-FFF2-40B4-BE49-F238E27FC236}">
                  <a16:creationId xmlns:a16="http://schemas.microsoft.com/office/drawing/2014/main" id="{D7A87ED4-B117-4E2A-A3CE-F3D8AC14B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99542" y="7036776"/>
              <a:ext cx="2127211" cy="1681622"/>
            </a:xfrm>
            <a:custGeom>
              <a:avLst/>
              <a:gdLst>
                <a:gd name="T0" fmla="*/ 308103995 w 3074"/>
                <a:gd name="T1" fmla="*/ 63413919 h 2429"/>
                <a:gd name="T2" fmla="*/ 8680927 w 3074"/>
                <a:gd name="T3" fmla="*/ 258712729 h 2429"/>
                <a:gd name="T4" fmla="*/ 99505451 w 3074"/>
                <a:gd name="T5" fmla="*/ 208526443 h 2429"/>
                <a:gd name="T6" fmla="*/ 103392557 w 3074"/>
                <a:gd name="T7" fmla="*/ 228756814 h 2429"/>
                <a:gd name="T8" fmla="*/ 166360867 w 3074"/>
                <a:gd name="T9" fmla="*/ 156394832 h 2429"/>
                <a:gd name="T10" fmla="*/ 285948679 w 3074"/>
                <a:gd name="T11" fmla="*/ 71194499 h 2429"/>
                <a:gd name="T12" fmla="*/ 275713125 w 3074"/>
                <a:gd name="T13" fmla="*/ 76252271 h 2429"/>
                <a:gd name="T14" fmla="*/ 184888242 w 3074"/>
                <a:gd name="T15" fmla="*/ 138887989 h 2429"/>
                <a:gd name="T16" fmla="*/ 177373554 w 3074"/>
                <a:gd name="T17" fmla="*/ 144982884 h 2429"/>
                <a:gd name="T18" fmla="*/ 249022791 w 3074"/>
                <a:gd name="T19" fmla="*/ 77160114 h 2429"/>
                <a:gd name="T20" fmla="*/ 251743658 w 3074"/>
                <a:gd name="T21" fmla="*/ 89090624 h 2429"/>
                <a:gd name="T22" fmla="*/ 39387589 w 3074"/>
                <a:gd name="T23" fmla="*/ 271681082 h 2429"/>
                <a:gd name="T24" fmla="*/ 21119019 w 3074"/>
                <a:gd name="T25" fmla="*/ 255081720 h 2429"/>
                <a:gd name="T26" fmla="*/ 290483336 w 3074"/>
                <a:gd name="T27" fmla="*/ 58356146 h 2429"/>
                <a:gd name="T28" fmla="*/ 366148902 w 3074"/>
                <a:gd name="T29" fmla="*/ 45258514 h 2429"/>
                <a:gd name="T30" fmla="*/ 368999350 w 3074"/>
                <a:gd name="T31" fmla="*/ 57189023 h 2429"/>
                <a:gd name="T32" fmla="*/ 268716406 w 3074"/>
                <a:gd name="T33" fmla="*/ 68341691 h 2429"/>
                <a:gd name="T34" fmla="*/ 271048886 w 3074"/>
                <a:gd name="T35" fmla="*/ 78456877 h 2429"/>
                <a:gd name="T36" fmla="*/ 326372566 w 3074"/>
                <a:gd name="T37" fmla="*/ 80272201 h 2429"/>
                <a:gd name="T38" fmla="*/ 349305735 w 3074"/>
                <a:gd name="T39" fmla="*/ 61598235 h 2429"/>
                <a:gd name="T40" fmla="*/ 73074282 w 3074"/>
                <a:gd name="T41" fmla="*/ 260398773 h 2429"/>
                <a:gd name="T42" fmla="*/ 217797801 w 3074"/>
                <a:gd name="T43" fmla="*/ 96223001 h 2429"/>
                <a:gd name="T44" fmla="*/ 217797801 w 3074"/>
                <a:gd name="T45" fmla="*/ 96223001 h 2429"/>
                <a:gd name="T46" fmla="*/ 94582047 w 3074"/>
                <a:gd name="T47" fmla="*/ 244836894 h 2429"/>
                <a:gd name="T48" fmla="*/ 144982684 w 3074"/>
                <a:gd name="T49" fmla="*/ 153801306 h 2429"/>
                <a:gd name="T50" fmla="*/ 155995371 w 3074"/>
                <a:gd name="T51" fmla="*/ 143945401 h 2429"/>
                <a:gd name="T52" fmla="*/ 374829829 w 3074"/>
                <a:gd name="T53" fmla="*/ 53558014 h 2429"/>
                <a:gd name="T54" fmla="*/ 386749592 w 3074"/>
                <a:gd name="T55" fmla="*/ 30215556 h 2429"/>
                <a:gd name="T56" fmla="*/ 213522308 w 3074"/>
                <a:gd name="T57" fmla="*/ 105819266 h 2429"/>
                <a:gd name="T58" fmla="*/ 193050840 w 3074"/>
                <a:gd name="T59" fmla="*/ 131755611 h 2429"/>
                <a:gd name="T60" fmla="*/ 125547873 w 3074"/>
                <a:gd name="T61" fmla="*/ 172864194 h 2429"/>
                <a:gd name="T62" fmla="*/ 108963512 w 3074"/>
                <a:gd name="T63" fmla="*/ 224217963 h 2429"/>
                <a:gd name="T64" fmla="*/ 118681097 w 3074"/>
                <a:gd name="T65" fmla="*/ 179737291 h 2429"/>
                <a:gd name="T66" fmla="*/ 108963512 w 3074"/>
                <a:gd name="T67" fmla="*/ 224217963 h 2429"/>
                <a:gd name="T68" fmla="*/ 357338752 w 3074"/>
                <a:gd name="T69" fmla="*/ 15302238 h 2429"/>
                <a:gd name="T70" fmla="*/ 298905099 w 3074"/>
                <a:gd name="T71" fmla="*/ 30085916 h 2429"/>
                <a:gd name="T72" fmla="*/ 177503136 w 3074"/>
                <a:gd name="T73" fmla="*/ 79753640 h 2429"/>
                <a:gd name="T74" fmla="*/ 14381824 w 3074"/>
                <a:gd name="T75" fmla="*/ 221494436 h 2429"/>
                <a:gd name="T76" fmla="*/ 56749084 w 3074"/>
                <a:gd name="T77" fmla="*/ 267531151 h 2429"/>
                <a:gd name="T78" fmla="*/ 220777831 w 3074"/>
                <a:gd name="T79" fmla="*/ 80791123 h 2429"/>
                <a:gd name="T80" fmla="*/ 327538805 w 3074"/>
                <a:gd name="T81" fmla="*/ 63284279 h 2429"/>
                <a:gd name="T82" fmla="*/ 275065214 w 3074"/>
                <a:gd name="T83" fmla="*/ 17377204 h 2429"/>
                <a:gd name="T84" fmla="*/ 297868441 w 3074"/>
                <a:gd name="T85" fmla="*/ 518561 h 2429"/>
                <a:gd name="T86" fmla="*/ 398151385 w 3074"/>
                <a:gd name="T87" fmla="*/ 14783677 h 2429"/>
                <a:gd name="T88" fmla="*/ 388693325 w 3074"/>
                <a:gd name="T89" fmla="*/ 56151541 h 2429"/>
                <a:gd name="T90" fmla="*/ 319505789 w 3074"/>
                <a:gd name="T91" fmla="*/ 97130844 h 2429"/>
                <a:gd name="T92" fmla="*/ 232308847 w 3074"/>
                <a:gd name="T93" fmla="*/ 113470565 h 2429"/>
                <a:gd name="T94" fmla="*/ 111166409 w 3074"/>
                <a:gd name="T95" fmla="*/ 236667034 h 2429"/>
                <a:gd name="T96" fmla="*/ 66855056 w 3074"/>
                <a:gd name="T97" fmla="*/ 308250814 h 2429"/>
                <a:gd name="T98" fmla="*/ 69317118 w 3074"/>
                <a:gd name="T99" fmla="*/ 268568634 h 2429"/>
                <a:gd name="T100" fmla="*/ 61413684 w 3074"/>
                <a:gd name="T101" fmla="*/ 311622542 h 2429"/>
                <a:gd name="T102" fmla="*/ 18138988 w 3074"/>
                <a:gd name="T103" fmla="*/ 278164898 h 2429"/>
                <a:gd name="T104" fmla="*/ 129582 w 3074"/>
                <a:gd name="T105" fmla="*/ 238482718 h 2429"/>
                <a:gd name="T106" fmla="*/ 59599533 w 3074"/>
                <a:gd name="T107" fmla="*/ 151596700 h 2429"/>
                <a:gd name="T108" fmla="*/ 247856552 w 3074"/>
                <a:gd name="T109" fmla="*/ 40849302 h 242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074" h="2429">
                  <a:moveTo>
                    <a:pt x="2386" y="401"/>
                  </a:moveTo>
                  <a:cubicBezTo>
                    <a:pt x="2381" y="401"/>
                    <a:pt x="2377" y="401"/>
                    <a:pt x="2372" y="401"/>
                  </a:cubicBezTo>
                  <a:cubicBezTo>
                    <a:pt x="2374" y="426"/>
                    <a:pt x="2376" y="451"/>
                    <a:pt x="2378" y="489"/>
                  </a:cubicBezTo>
                  <a:cubicBezTo>
                    <a:pt x="2417" y="449"/>
                    <a:pt x="2391" y="426"/>
                    <a:pt x="2386" y="401"/>
                  </a:cubicBezTo>
                  <a:close/>
                  <a:moveTo>
                    <a:pt x="67" y="1890"/>
                  </a:moveTo>
                  <a:cubicBezTo>
                    <a:pt x="67" y="1927"/>
                    <a:pt x="67" y="1961"/>
                    <a:pt x="67" y="1995"/>
                  </a:cubicBezTo>
                  <a:cubicBezTo>
                    <a:pt x="67" y="2024"/>
                    <a:pt x="82" y="2032"/>
                    <a:pt x="115" y="2027"/>
                  </a:cubicBezTo>
                  <a:cubicBezTo>
                    <a:pt x="102" y="1980"/>
                    <a:pt x="152" y="1917"/>
                    <a:pt x="67" y="1890"/>
                  </a:cubicBezTo>
                  <a:close/>
                  <a:moveTo>
                    <a:pt x="768" y="1608"/>
                  </a:moveTo>
                  <a:cubicBezTo>
                    <a:pt x="746" y="1618"/>
                    <a:pt x="735" y="1631"/>
                    <a:pt x="739" y="1654"/>
                  </a:cubicBezTo>
                  <a:cubicBezTo>
                    <a:pt x="750" y="1707"/>
                    <a:pt x="760" y="1759"/>
                    <a:pt x="771" y="1810"/>
                  </a:cubicBezTo>
                  <a:cubicBezTo>
                    <a:pt x="801" y="1785"/>
                    <a:pt x="803" y="1784"/>
                    <a:pt x="798" y="1764"/>
                  </a:cubicBezTo>
                  <a:cubicBezTo>
                    <a:pt x="789" y="1713"/>
                    <a:pt x="779" y="1663"/>
                    <a:pt x="768" y="1608"/>
                  </a:cubicBezTo>
                  <a:close/>
                  <a:moveTo>
                    <a:pt x="1308" y="1030"/>
                  </a:moveTo>
                  <a:cubicBezTo>
                    <a:pt x="1247" y="1078"/>
                    <a:pt x="1242" y="1112"/>
                    <a:pt x="1284" y="1206"/>
                  </a:cubicBezTo>
                  <a:cubicBezTo>
                    <a:pt x="1298" y="1183"/>
                    <a:pt x="1319" y="1165"/>
                    <a:pt x="1320" y="1146"/>
                  </a:cubicBezTo>
                  <a:cubicBezTo>
                    <a:pt x="1322" y="1110"/>
                    <a:pt x="1313" y="1074"/>
                    <a:pt x="1308" y="1030"/>
                  </a:cubicBezTo>
                  <a:close/>
                  <a:moveTo>
                    <a:pt x="2207" y="549"/>
                  </a:moveTo>
                  <a:lnTo>
                    <a:pt x="2207" y="457"/>
                  </a:lnTo>
                  <a:cubicBezTo>
                    <a:pt x="2171" y="476"/>
                    <a:pt x="2142" y="491"/>
                    <a:pt x="2109" y="508"/>
                  </a:cubicBezTo>
                  <a:cubicBezTo>
                    <a:pt x="2116" y="537"/>
                    <a:pt x="2122" y="561"/>
                    <a:pt x="2128" y="588"/>
                  </a:cubicBezTo>
                  <a:cubicBezTo>
                    <a:pt x="2145" y="580"/>
                    <a:pt x="2157" y="575"/>
                    <a:pt x="2169" y="570"/>
                  </a:cubicBezTo>
                  <a:cubicBezTo>
                    <a:pt x="2182" y="563"/>
                    <a:pt x="2195" y="555"/>
                    <a:pt x="2207" y="549"/>
                  </a:cubicBezTo>
                  <a:close/>
                  <a:moveTo>
                    <a:pt x="1427" y="1071"/>
                  </a:moveTo>
                  <a:cubicBezTo>
                    <a:pt x="1421" y="1025"/>
                    <a:pt x="1416" y="988"/>
                    <a:pt x="1410" y="941"/>
                  </a:cubicBezTo>
                  <a:cubicBezTo>
                    <a:pt x="1386" y="960"/>
                    <a:pt x="1369" y="975"/>
                    <a:pt x="1356" y="987"/>
                  </a:cubicBezTo>
                  <a:cubicBezTo>
                    <a:pt x="1361" y="1032"/>
                    <a:pt x="1365" y="1070"/>
                    <a:pt x="1369" y="1118"/>
                  </a:cubicBezTo>
                  <a:cubicBezTo>
                    <a:pt x="1392" y="1099"/>
                    <a:pt x="1409" y="1086"/>
                    <a:pt x="1427" y="1071"/>
                  </a:cubicBezTo>
                  <a:close/>
                  <a:moveTo>
                    <a:pt x="1943" y="687"/>
                  </a:moveTo>
                  <a:cubicBezTo>
                    <a:pt x="1936" y="657"/>
                    <a:pt x="1930" y="631"/>
                    <a:pt x="1922" y="595"/>
                  </a:cubicBezTo>
                  <a:cubicBezTo>
                    <a:pt x="1888" y="615"/>
                    <a:pt x="1861" y="631"/>
                    <a:pt x="1835" y="646"/>
                  </a:cubicBezTo>
                  <a:cubicBezTo>
                    <a:pt x="1850" y="679"/>
                    <a:pt x="1861" y="705"/>
                    <a:pt x="1875" y="736"/>
                  </a:cubicBezTo>
                  <a:cubicBezTo>
                    <a:pt x="1900" y="718"/>
                    <a:pt x="1920" y="703"/>
                    <a:pt x="1943" y="687"/>
                  </a:cubicBezTo>
                  <a:close/>
                  <a:moveTo>
                    <a:pt x="304" y="2095"/>
                  </a:moveTo>
                  <a:cubicBezTo>
                    <a:pt x="281" y="2189"/>
                    <a:pt x="301" y="2231"/>
                    <a:pt x="374" y="2252"/>
                  </a:cubicBezTo>
                  <a:cubicBezTo>
                    <a:pt x="384" y="2187"/>
                    <a:pt x="372" y="2131"/>
                    <a:pt x="304" y="2095"/>
                  </a:cubicBezTo>
                  <a:close/>
                  <a:moveTo>
                    <a:pt x="163" y="1967"/>
                  </a:moveTo>
                  <a:cubicBezTo>
                    <a:pt x="145" y="2044"/>
                    <a:pt x="161" y="2101"/>
                    <a:pt x="237" y="2135"/>
                  </a:cubicBezTo>
                  <a:cubicBezTo>
                    <a:pt x="251" y="2062"/>
                    <a:pt x="250" y="1999"/>
                    <a:pt x="163" y="1967"/>
                  </a:cubicBezTo>
                  <a:close/>
                  <a:moveTo>
                    <a:pt x="2364" y="494"/>
                  </a:moveTo>
                  <a:cubicBezTo>
                    <a:pt x="2356" y="460"/>
                    <a:pt x="2348" y="434"/>
                    <a:pt x="2341" y="406"/>
                  </a:cubicBezTo>
                  <a:cubicBezTo>
                    <a:pt x="2306" y="421"/>
                    <a:pt x="2274" y="435"/>
                    <a:pt x="2242" y="450"/>
                  </a:cubicBezTo>
                  <a:cubicBezTo>
                    <a:pt x="2247" y="480"/>
                    <a:pt x="2253" y="507"/>
                    <a:pt x="2258" y="535"/>
                  </a:cubicBezTo>
                  <a:cubicBezTo>
                    <a:pt x="2296" y="521"/>
                    <a:pt x="2327" y="508"/>
                    <a:pt x="2364" y="494"/>
                  </a:cubicBezTo>
                  <a:close/>
                  <a:moveTo>
                    <a:pt x="2826" y="349"/>
                  </a:moveTo>
                  <a:cubicBezTo>
                    <a:pt x="2788" y="379"/>
                    <a:pt x="2754" y="406"/>
                    <a:pt x="2719" y="434"/>
                  </a:cubicBezTo>
                  <a:cubicBezTo>
                    <a:pt x="2729" y="460"/>
                    <a:pt x="2737" y="479"/>
                    <a:pt x="2748" y="502"/>
                  </a:cubicBezTo>
                  <a:cubicBezTo>
                    <a:pt x="2784" y="480"/>
                    <a:pt x="2816" y="460"/>
                    <a:pt x="2848" y="441"/>
                  </a:cubicBezTo>
                  <a:cubicBezTo>
                    <a:pt x="2841" y="409"/>
                    <a:pt x="2835" y="383"/>
                    <a:pt x="2826" y="349"/>
                  </a:cubicBezTo>
                  <a:close/>
                  <a:moveTo>
                    <a:pt x="2092" y="605"/>
                  </a:moveTo>
                  <a:cubicBezTo>
                    <a:pt x="2085" y="578"/>
                    <a:pt x="2080" y="555"/>
                    <a:pt x="2074" y="527"/>
                  </a:cubicBezTo>
                  <a:cubicBezTo>
                    <a:pt x="2032" y="546"/>
                    <a:pt x="1997" y="562"/>
                    <a:pt x="1959" y="580"/>
                  </a:cubicBezTo>
                  <a:cubicBezTo>
                    <a:pt x="1970" y="607"/>
                    <a:pt x="1980" y="630"/>
                    <a:pt x="1990" y="657"/>
                  </a:cubicBezTo>
                  <a:cubicBezTo>
                    <a:pt x="2024" y="640"/>
                    <a:pt x="2055" y="624"/>
                    <a:pt x="2092" y="605"/>
                  </a:cubicBezTo>
                  <a:close/>
                  <a:moveTo>
                    <a:pt x="2696" y="475"/>
                  </a:moveTo>
                  <a:cubicBezTo>
                    <a:pt x="2692" y="473"/>
                    <a:pt x="2688" y="471"/>
                    <a:pt x="2684" y="468"/>
                  </a:cubicBezTo>
                  <a:cubicBezTo>
                    <a:pt x="2629" y="518"/>
                    <a:pt x="2573" y="568"/>
                    <a:pt x="2519" y="619"/>
                  </a:cubicBezTo>
                  <a:cubicBezTo>
                    <a:pt x="2515" y="622"/>
                    <a:pt x="2519" y="634"/>
                    <a:pt x="2519" y="650"/>
                  </a:cubicBezTo>
                  <a:cubicBezTo>
                    <a:pt x="2582" y="609"/>
                    <a:pt x="2640" y="572"/>
                    <a:pt x="2696" y="536"/>
                  </a:cubicBezTo>
                  <a:lnTo>
                    <a:pt x="2696" y="475"/>
                  </a:lnTo>
                  <a:close/>
                  <a:moveTo>
                    <a:pt x="617" y="1884"/>
                  </a:moveTo>
                  <a:cubicBezTo>
                    <a:pt x="598" y="1917"/>
                    <a:pt x="582" y="1940"/>
                    <a:pt x="570" y="1965"/>
                  </a:cubicBezTo>
                  <a:cubicBezTo>
                    <a:pt x="564" y="1978"/>
                    <a:pt x="561" y="1995"/>
                    <a:pt x="564" y="2008"/>
                  </a:cubicBezTo>
                  <a:cubicBezTo>
                    <a:pt x="573" y="2047"/>
                    <a:pt x="585" y="2085"/>
                    <a:pt x="597" y="2125"/>
                  </a:cubicBezTo>
                  <a:cubicBezTo>
                    <a:pt x="652" y="2049"/>
                    <a:pt x="655" y="2028"/>
                    <a:pt x="617" y="1884"/>
                  </a:cubicBezTo>
                  <a:close/>
                  <a:moveTo>
                    <a:pt x="1681" y="742"/>
                  </a:moveTo>
                  <a:cubicBezTo>
                    <a:pt x="1696" y="777"/>
                    <a:pt x="1709" y="807"/>
                    <a:pt x="1722" y="839"/>
                  </a:cubicBezTo>
                  <a:cubicBezTo>
                    <a:pt x="1824" y="775"/>
                    <a:pt x="1827" y="767"/>
                    <a:pt x="1786" y="675"/>
                  </a:cubicBezTo>
                  <a:cubicBezTo>
                    <a:pt x="1753" y="696"/>
                    <a:pt x="1720" y="717"/>
                    <a:pt x="1681" y="742"/>
                  </a:cubicBezTo>
                  <a:close/>
                  <a:moveTo>
                    <a:pt x="715" y="1699"/>
                  </a:moveTo>
                  <a:cubicBezTo>
                    <a:pt x="624" y="1786"/>
                    <a:pt x="666" y="1873"/>
                    <a:pt x="687" y="1972"/>
                  </a:cubicBezTo>
                  <a:cubicBezTo>
                    <a:pt x="706" y="1937"/>
                    <a:pt x="730" y="1913"/>
                    <a:pt x="730" y="1888"/>
                  </a:cubicBezTo>
                  <a:cubicBezTo>
                    <a:pt x="732" y="1829"/>
                    <a:pt x="722" y="1769"/>
                    <a:pt x="715" y="1699"/>
                  </a:cubicBezTo>
                  <a:close/>
                  <a:moveTo>
                    <a:pt x="1204" y="1110"/>
                  </a:moveTo>
                  <a:cubicBezTo>
                    <a:pt x="1169" y="1141"/>
                    <a:pt x="1143" y="1164"/>
                    <a:pt x="1119" y="1186"/>
                  </a:cubicBezTo>
                  <a:cubicBezTo>
                    <a:pt x="1128" y="1235"/>
                    <a:pt x="1136" y="1281"/>
                    <a:pt x="1144" y="1329"/>
                  </a:cubicBezTo>
                  <a:cubicBezTo>
                    <a:pt x="1204" y="1297"/>
                    <a:pt x="1231" y="1254"/>
                    <a:pt x="1213" y="1189"/>
                  </a:cubicBezTo>
                  <a:cubicBezTo>
                    <a:pt x="1207" y="1169"/>
                    <a:pt x="1208" y="1146"/>
                    <a:pt x="1204" y="1110"/>
                  </a:cubicBezTo>
                  <a:close/>
                  <a:moveTo>
                    <a:pt x="2985" y="233"/>
                  </a:moveTo>
                  <a:cubicBezTo>
                    <a:pt x="2923" y="246"/>
                    <a:pt x="2895" y="294"/>
                    <a:pt x="2856" y="331"/>
                  </a:cubicBezTo>
                  <a:cubicBezTo>
                    <a:pt x="2868" y="359"/>
                    <a:pt x="2880" y="384"/>
                    <a:pt x="2893" y="413"/>
                  </a:cubicBezTo>
                  <a:cubicBezTo>
                    <a:pt x="2913" y="402"/>
                    <a:pt x="2934" y="394"/>
                    <a:pt x="2951" y="381"/>
                  </a:cubicBezTo>
                  <a:cubicBezTo>
                    <a:pt x="2962" y="373"/>
                    <a:pt x="2970" y="359"/>
                    <a:pt x="2973" y="346"/>
                  </a:cubicBezTo>
                  <a:cubicBezTo>
                    <a:pt x="2979" y="311"/>
                    <a:pt x="2981" y="277"/>
                    <a:pt x="2985" y="233"/>
                  </a:cubicBezTo>
                  <a:close/>
                  <a:moveTo>
                    <a:pt x="1490" y="1016"/>
                  </a:moveTo>
                  <a:cubicBezTo>
                    <a:pt x="1531" y="986"/>
                    <a:pt x="1567" y="959"/>
                    <a:pt x="1603" y="932"/>
                  </a:cubicBezTo>
                  <a:cubicBezTo>
                    <a:pt x="1665" y="888"/>
                    <a:pt x="1665" y="905"/>
                    <a:pt x="1648" y="816"/>
                  </a:cubicBezTo>
                  <a:cubicBezTo>
                    <a:pt x="1646" y="804"/>
                    <a:pt x="1639" y="793"/>
                    <a:pt x="1632" y="775"/>
                  </a:cubicBezTo>
                  <a:cubicBezTo>
                    <a:pt x="1574" y="817"/>
                    <a:pt x="1520" y="855"/>
                    <a:pt x="1472" y="889"/>
                  </a:cubicBezTo>
                  <a:cubicBezTo>
                    <a:pt x="1478" y="935"/>
                    <a:pt x="1483" y="970"/>
                    <a:pt x="1490" y="1016"/>
                  </a:cubicBezTo>
                  <a:close/>
                  <a:moveTo>
                    <a:pt x="995" y="1512"/>
                  </a:moveTo>
                  <a:cubicBezTo>
                    <a:pt x="1100" y="1422"/>
                    <a:pt x="1124" y="1326"/>
                    <a:pt x="1070" y="1231"/>
                  </a:cubicBezTo>
                  <a:cubicBezTo>
                    <a:pt x="1036" y="1265"/>
                    <a:pt x="1001" y="1298"/>
                    <a:pt x="969" y="1333"/>
                  </a:cubicBezTo>
                  <a:cubicBezTo>
                    <a:pt x="961" y="1343"/>
                    <a:pt x="955" y="1362"/>
                    <a:pt x="958" y="1374"/>
                  </a:cubicBezTo>
                  <a:cubicBezTo>
                    <a:pt x="968" y="1418"/>
                    <a:pt x="981" y="1461"/>
                    <a:pt x="995" y="1512"/>
                  </a:cubicBezTo>
                  <a:close/>
                  <a:moveTo>
                    <a:pt x="841" y="1729"/>
                  </a:moveTo>
                  <a:cubicBezTo>
                    <a:pt x="884" y="1671"/>
                    <a:pt x="918" y="1624"/>
                    <a:pt x="952" y="1577"/>
                  </a:cubicBezTo>
                  <a:cubicBezTo>
                    <a:pt x="955" y="1571"/>
                    <a:pt x="959" y="1564"/>
                    <a:pt x="958" y="1558"/>
                  </a:cubicBezTo>
                  <a:cubicBezTo>
                    <a:pt x="946" y="1506"/>
                    <a:pt x="932" y="1453"/>
                    <a:pt x="916" y="1386"/>
                  </a:cubicBezTo>
                  <a:cubicBezTo>
                    <a:pt x="876" y="1439"/>
                    <a:pt x="845" y="1478"/>
                    <a:pt x="816" y="1518"/>
                  </a:cubicBezTo>
                  <a:cubicBezTo>
                    <a:pt x="810" y="1526"/>
                    <a:pt x="805" y="1538"/>
                    <a:pt x="807" y="1548"/>
                  </a:cubicBezTo>
                  <a:cubicBezTo>
                    <a:pt x="816" y="1603"/>
                    <a:pt x="827" y="1658"/>
                    <a:pt x="841" y="1729"/>
                  </a:cubicBezTo>
                  <a:close/>
                  <a:moveTo>
                    <a:pt x="2919" y="160"/>
                  </a:moveTo>
                  <a:cubicBezTo>
                    <a:pt x="2919" y="154"/>
                    <a:pt x="2918" y="147"/>
                    <a:pt x="2917" y="140"/>
                  </a:cubicBezTo>
                  <a:cubicBezTo>
                    <a:pt x="2865" y="132"/>
                    <a:pt x="2811" y="117"/>
                    <a:pt x="2758" y="118"/>
                  </a:cubicBezTo>
                  <a:cubicBezTo>
                    <a:pt x="2601" y="119"/>
                    <a:pt x="2445" y="108"/>
                    <a:pt x="2289" y="93"/>
                  </a:cubicBezTo>
                  <a:cubicBezTo>
                    <a:pt x="2271" y="91"/>
                    <a:pt x="2252" y="96"/>
                    <a:pt x="2229" y="97"/>
                  </a:cubicBezTo>
                  <a:cubicBezTo>
                    <a:pt x="2258" y="146"/>
                    <a:pt x="2286" y="188"/>
                    <a:pt x="2307" y="232"/>
                  </a:cubicBezTo>
                  <a:cubicBezTo>
                    <a:pt x="2327" y="272"/>
                    <a:pt x="2318" y="293"/>
                    <a:pt x="2276" y="306"/>
                  </a:cubicBezTo>
                  <a:cubicBezTo>
                    <a:pt x="2222" y="321"/>
                    <a:pt x="2166" y="330"/>
                    <a:pt x="2111" y="343"/>
                  </a:cubicBezTo>
                  <a:cubicBezTo>
                    <a:pt x="1851" y="400"/>
                    <a:pt x="1607" y="501"/>
                    <a:pt x="1370" y="615"/>
                  </a:cubicBezTo>
                  <a:cubicBezTo>
                    <a:pt x="1221" y="686"/>
                    <a:pt x="1086" y="785"/>
                    <a:pt x="945" y="871"/>
                  </a:cubicBezTo>
                  <a:cubicBezTo>
                    <a:pt x="675" y="1036"/>
                    <a:pt x="457" y="1257"/>
                    <a:pt x="262" y="1503"/>
                  </a:cubicBezTo>
                  <a:cubicBezTo>
                    <a:pt x="209" y="1569"/>
                    <a:pt x="161" y="1639"/>
                    <a:pt x="111" y="1708"/>
                  </a:cubicBezTo>
                  <a:cubicBezTo>
                    <a:pt x="91" y="1735"/>
                    <a:pt x="72" y="1764"/>
                    <a:pt x="53" y="1792"/>
                  </a:cubicBezTo>
                  <a:cubicBezTo>
                    <a:pt x="185" y="1886"/>
                    <a:pt x="322" y="1964"/>
                    <a:pt x="425" y="2090"/>
                  </a:cubicBezTo>
                  <a:cubicBezTo>
                    <a:pt x="433" y="2075"/>
                    <a:pt x="435" y="2070"/>
                    <a:pt x="438" y="2063"/>
                  </a:cubicBezTo>
                  <a:cubicBezTo>
                    <a:pt x="513" y="1875"/>
                    <a:pt x="602" y="1694"/>
                    <a:pt x="712" y="1522"/>
                  </a:cubicBezTo>
                  <a:cubicBezTo>
                    <a:pt x="797" y="1388"/>
                    <a:pt x="898" y="1269"/>
                    <a:pt x="1015" y="1163"/>
                  </a:cubicBezTo>
                  <a:cubicBezTo>
                    <a:pt x="1232" y="968"/>
                    <a:pt x="1454" y="777"/>
                    <a:pt x="1704" y="623"/>
                  </a:cubicBezTo>
                  <a:cubicBezTo>
                    <a:pt x="1893" y="507"/>
                    <a:pt x="2091" y="414"/>
                    <a:pt x="2305" y="354"/>
                  </a:cubicBezTo>
                  <a:cubicBezTo>
                    <a:pt x="2339" y="344"/>
                    <a:pt x="2376" y="337"/>
                    <a:pt x="2418" y="327"/>
                  </a:cubicBezTo>
                  <a:cubicBezTo>
                    <a:pt x="2452" y="377"/>
                    <a:pt x="2488" y="429"/>
                    <a:pt x="2528" y="488"/>
                  </a:cubicBezTo>
                  <a:cubicBezTo>
                    <a:pt x="2660" y="378"/>
                    <a:pt x="2790" y="269"/>
                    <a:pt x="2919" y="160"/>
                  </a:cubicBezTo>
                  <a:close/>
                  <a:moveTo>
                    <a:pt x="2220" y="243"/>
                  </a:moveTo>
                  <a:cubicBezTo>
                    <a:pt x="2195" y="195"/>
                    <a:pt x="2160" y="164"/>
                    <a:pt x="2123" y="134"/>
                  </a:cubicBezTo>
                  <a:cubicBezTo>
                    <a:pt x="2113" y="125"/>
                    <a:pt x="2101" y="120"/>
                    <a:pt x="2091" y="112"/>
                  </a:cubicBezTo>
                  <a:cubicBezTo>
                    <a:pt x="2054" y="83"/>
                    <a:pt x="2057" y="51"/>
                    <a:pt x="2100" y="33"/>
                  </a:cubicBezTo>
                  <a:cubicBezTo>
                    <a:pt x="2164" y="7"/>
                    <a:pt x="2230" y="0"/>
                    <a:pt x="2299" y="4"/>
                  </a:cubicBezTo>
                  <a:cubicBezTo>
                    <a:pt x="2449" y="12"/>
                    <a:pt x="2599" y="20"/>
                    <a:pt x="2749" y="26"/>
                  </a:cubicBezTo>
                  <a:cubicBezTo>
                    <a:pt x="2846" y="29"/>
                    <a:pt x="2939" y="51"/>
                    <a:pt x="3029" y="85"/>
                  </a:cubicBezTo>
                  <a:cubicBezTo>
                    <a:pt x="3045" y="91"/>
                    <a:pt x="3058" y="104"/>
                    <a:pt x="3073" y="114"/>
                  </a:cubicBezTo>
                  <a:cubicBezTo>
                    <a:pt x="3066" y="169"/>
                    <a:pt x="3058" y="223"/>
                    <a:pt x="3053" y="276"/>
                  </a:cubicBezTo>
                  <a:cubicBezTo>
                    <a:pt x="3050" y="300"/>
                    <a:pt x="3053" y="325"/>
                    <a:pt x="3050" y="348"/>
                  </a:cubicBezTo>
                  <a:cubicBezTo>
                    <a:pt x="3045" y="383"/>
                    <a:pt x="3034" y="413"/>
                    <a:pt x="3000" y="433"/>
                  </a:cubicBezTo>
                  <a:cubicBezTo>
                    <a:pt x="2889" y="498"/>
                    <a:pt x="2779" y="565"/>
                    <a:pt x="2669" y="631"/>
                  </a:cubicBezTo>
                  <a:cubicBezTo>
                    <a:pt x="2617" y="663"/>
                    <a:pt x="2566" y="696"/>
                    <a:pt x="2513" y="728"/>
                  </a:cubicBezTo>
                  <a:cubicBezTo>
                    <a:pt x="2499" y="737"/>
                    <a:pt x="2483" y="742"/>
                    <a:pt x="2466" y="749"/>
                  </a:cubicBezTo>
                  <a:cubicBezTo>
                    <a:pt x="2427" y="682"/>
                    <a:pt x="2468" y="601"/>
                    <a:pt x="2418" y="541"/>
                  </a:cubicBezTo>
                  <a:cubicBezTo>
                    <a:pt x="2318" y="583"/>
                    <a:pt x="2214" y="618"/>
                    <a:pt x="2119" y="669"/>
                  </a:cubicBezTo>
                  <a:cubicBezTo>
                    <a:pt x="2006" y="730"/>
                    <a:pt x="1897" y="800"/>
                    <a:pt x="1793" y="875"/>
                  </a:cubicBezTo>
                  <a:cubicBezTo>
                    <a:pt x="1651" y="980"/>
                    <a:pt x="1515" y="1092"/>
                    <a:pt x="1379" y="1205"/>
                  </a:cubicBezTo>
                  <a:cubicBezTo>
                    <a:pt x="1284" y="1285"/>
                    <a:pt x="1199" y="1375"/>
                    <a:pt x="1124" y="1476"/>
                  </a:cubicBezTo>
                  <a:cubicBezTo>
                    <a:pt x="1038" y="1594"/>
                    <a:pt x="942" y="1705"/>
                    <a:pt x="858" y="1825"/>
                  </a:cubicBezTo>
                  <a:cubicBezTo>
                    <a:pt x="793" y="1919"/>
                    <a:pt x="739" y="2021"/>
                    <a:pt x="682" y="2121"/>
                  </a:cubicBezTo>
                  <a:cubicBezTo>
                    <a:pt x="636" y="2200"/>
                    <a:pt x="592" y="2280"/>
                    <a:pt x="548" y="2360"/>
                  </a:cubicBezTo>
                  <a:cubicBezTo>
                    <a:pt x="543" y="2368"/>
                    <a:pt x="535" y="2375"/>
                    <a:pt x="516" y="2377"/>
                  </a:cubicBezTo>
                  <a:cubicBezTo>
                    <a:pt x="525" y="2343"/>
                    <a:pt x="529" y="2306"/>
                    <a:pt x="544" y="2273"/>
                  </a:cubicBezTo>
                  <a:cubicBezTo>
                    <a:pt x="562" y="2233"/>
                    <a:pt x="564" y="2196"/>
                    <a:pt x="552" y="2155"/>
                  </a:cubicBezTo>
                  <a:cubicBezTo>
                    <a:pt x="545" y="2131"/>
                    <a:pt x="542" y="2105"/>
                    <a:pt x="535" y="2071"/>
                  </a:cubicBezTo>
                  <a:cubicBezTo>
                    <a:pt x="513" y="2123"/>
                    <a:pt x="493" y="2163"/>
                    <a:pt x="480" y="2206"/>
                  </a:cubicBezTo>
                  <a:cubicBezTo>
                    <a:pt x="474" y="2227"/>
                    <a:pt x="480" y="2254"/>
                    <a:pt x="488" y="2276"/>
                  </a:cubicBezTo>
                  <a:cubicBezTo>
                    <a:pt x="506" y="2322"/>
                    <a:pt x="482" y="2361"/>
                    <a:pt x="474" y="2403"/>
                  </a:cubicBezTo>
                  <a:cubicBezTo>
                    <a:pt x="470" y="2421"/>
                    <a:pt x="451" y="2428"/>
                    <a:pt x="432" y="2415"/>
                  </a:cubicBezTo>
                  <a:cubicBezTo>
                    <a:pt x="423" y="2409"/>
                    <a:pt x="414" y="2403"/>
                    <a:pt x="406" y="2396"/>
                  </a:cubicBezTo>
                  <a:cubicBezTo>
                    <a:pt x="316" y="2313"/>
                    <a:pt x="225" y="2232"/>
                    <a:pt x="140" y="2145"/>
                  </a:cubicBezTo>
                  <a:cubicBezTo>
                    <a:pt x="106" y="2111"/>
                    <a:pt x="82" y="2070"/>
                    <a:pt x="37" y="2047"/>
                  </a:cubicBezTo>
                  <a:cubicBezTo>
                    <a:pt x="25" y="2041"/>
                    <a:pt x="18" y="2019"/>
                    <a:pt x="16" y="2002"/>
                  </a:cubicBezTo>
                  <a:cubicBezTo>
                    <a:pt x="9" y="1948"/>
                    <a:pt x="0" y="1894"/>
                    <a:pt x="1" y="1839"/>
                  </a:cubicBezTo>
                  <a:cubicBezTo>
                    <a:pt x="2" y="1765"/>
                    <a:pt x="44" y="1704"/>
                    <a:pt x="82" y="1643"/>
                  </a:cubicBezTo>
                  <a:cubicBezTo>
                    <a:pt x="122" y="1581"/>
                    <a:pt x="162" y="1518"/>
                    <a:pt x="209" y="1461"/>
                  </a:cubicBezTo>
                  <a:cubicBezTo>
                    <a:pt x="290" y="1361"/>
                    <a:pt x="372" y="1261"/>
                    <a:pt x="460" y="1169"/>
                  </a:cubicBezTo>
                  <a:cubicBezTo>
                    <a:pt x="629" y="989"/>
                    <a:pt x="826" y="845"/>
                    <a:pt x="1039" y="722"/>
                  </a:cubicBezTo>
                  <a:cubicBezTo>
                    <a:pt x="1080" y="699"/>
                    <a:pt x="1118" y="668"/>
                    <a:pt x="1159" y="642"/>
                  </a:cubicBezTo>
                  <a:cubicBezTo>
                    <a:pt x="1394" y="497"/>
                    <a:pt x="1653" y="404"/>
                    <a:pt x="1913" y="315"/>
                  </a:cubicBezTo>
                  <a:cubicBezTo>
                    <a:pt x="2002" y="284"/>
                    <a:pt x="2099" y="272"/>
                    <a:pt x="2193" y="250"/>
                  </a:cubicBezTo>
                  <a:cubicBezTo>
                    <a:pt x="2200" y="249"/>
                    <a:pt x="2208" y="247"/>
                    <a:pt x="2220" y="24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35E74079-56DC-40D8-B045-E2440BEA9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3911" y="5739525"/>
              <a:ext cx="714155" cy="2148573"/>
            </a:xfrm>
            <a:custGeom>
              <a:avLst/>
              <a:gdLst>
                <a:gd name="T0" fmla="*/ 44484672 w 1030"/>
                <a:gd name="T1" fmla="*/ 106752216 h 3105"/>
                <a:gd name="T2" fmla="*/ 10535824 w 1030"/>
                <a:gd name="T3" fmla="*/ 114914116 h 3105"/>
                <a:gd name="T4" fmla="*/ 68678154 w 1030"/>
                <a:gd name="T5" fmla="*/ 8421053 h 3105"/>
                <a:gd name="T6" fmla="*/ 30697179 w 1030"/>
                <a:gd name="T7" fmla="*/ 45473182 h 3105"/>
                <a:gd name="T8" fmla="*/ 8584679 w 1030"/>
                <a:gd name="T9" fmla="*/ 105715602 h 3105"/>
                <a:gd name="T10" fmla="*/ 51638632 w 1030"/>
                <a:gd name="T11" fmla="*/ 30315575 h 3105"/>
                <a:gd name="T12" fmla="*/ 60353507 w 1030"/>
                <a:gd name="T13" fmla="*/ 387753930 h 3105"/>
                <a:gd name="T14" fmla="*/ 46826047 w 1030"/>
                <a:gd name="T15" fmla="*/ 315851757 h 3105"/>
                <a:gd name="T16" fmla="*/ 42923756 w 1030"/>
                <a:gd name="T17" fmla="*/ 170362913 h 3105"/>
                <a:gd name="T18" fmla="*/ 47996734 w 1030"/>
                <a:gd name="T19" fmla="*/ 113359554 h 3105"/>
                <a:gd name="T20" fmla="*/ 28615837 w 1030"/>
                <a:gd name="T21" fmla="*/ 189148311 h 3105"/>
                <a:gd name="T22" fmla="*/ 34729306 w 1030"/>
                <a:gd name="T23" fmla="*/ 319608764 h 3105"/>
                <a:gd name="T24" fmla="*/ 60353507 w 1030"/>
                <a:gd name="T25" fmla="*/ 387753930 h 3105"/>
                <a:gd name="T26" fmla="*/ 126040025 w 1030"/>
                <a:gd name="T27" fmla="*/ 385421907 h 3105"/>
                <a:gd name="T28" fmla="*/ 104318114 w 1030"/>
                <a:gd name="T29" fmla="*/ 336450870 h 3105"/>
                <a:gd name="T30" fmla="*/ 73100510 w 1030"/>
                <a:gd name="T31" fmla="*/ 193294049 h 3105"/>
                <a:gd name="T32" fmla="*/ 72320051 w 1030"/>
                <a:gd name="T33" fmla="*/ 100663186 h 3105"/>
                <a:gd name="T34" fmla="*/ 75311687 w 1030"/>
                <a:gd name="T35" fmla="*/ 11012229 h 3105"/>
                <a:gd name="T36" fmla="*/ 43053953 w 1030"/>
                <a:gd name="T37" fmla="*/ 56874142 h 3105"/>
                <a:gd name="T38" fmla="*/ 24063285 w 1030"/>
                <a:gd name="T39" fmla="*/ 99108624 h 3105"/>
                <a:gd name="T40" fmla="*/ 57882297 w 1030"/>
                <a:gd name="T41" fmla="*/ 101829017 h 3105"/>
                <a:gd name="T42" fmla="*/ 126040025 w 1030"/>
                <a:gd name="T43" fmla="*/ 385421907 h 3105"/>
                <a:gd name="T44" fmla="*/ 1560916 w 1030"/>
                <a:gd name="T45" fmla="*/ 116727831 h 3105"/>
                <a:gd name="T46" fmla="*/ 25624201 w 1030"/>
                <a:gd name="T47" fmla="*/ 44048197 h 3105"/>
                <a:gd name="T48" fmla="*/ 73620935 w 1030"/>
                <a:gd name="T49" fmla="*/ 1813715 h 3105"/>
                <a:gd name="T50" fmla="*/ 85197250 w 1030"/>
                <a:gd name="T51" fmla="*/ 8809783 h 3105"/>
                <a:gd name="T52" fmla="*/ 109130699 w 1030"/>
                <a:gd name="T53" fmla="*/ 94574155 h 3105"/>
                <a:gd name="T54" fmla="*/ 79604207 w 1030"/>
                <a:gd name="T55" fmla="*/ 106233909 h 3105"/>
                <a:gd name="T56" fmla="*/ 79344175 w 1030"/>
                <a:gd name="T57" fmla="*/ 179172696 h 3105"/>
                <a:gd name="T58" fmla="*/ 104968376 w 1030"/>
                <a:gd name="T59" fmla="*/ 317665472 h 3105"/>
                <a:gd name="T60" fmla="*/ 126560451 w 1030"/>
                <a:gd name="T61" fmla="*/ 371948438 h 3105"/>
                <a:gd name="T62" fmla="*/ 128771628 w 1030"/>
                <a:gd name="T63" fmla="*/ 393324653 h 3105"/>
                <a:gd name="T64" fmla="*/ 72190215 w 1030"/>
                <a:gd name="T65" fmla="*/ 398895736 h 3105"/>
                <a:gd name="T66" fmla="*/ 36160026 w 1030"/>
                <a:gd name="T67" fmla="*/ 363786539 h 3105"/>
                <a:gd name="T68" fmla="*/ 24193482 w 1030"/>
                <a:gd name="T69" fmla="*/ 172047051 h 3105"/>
                <a:gd name="T70" fmla="*/ 35379568 w 1030"/>
                <a:gd name="T71" fmla="*/ 122039400 h 310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0" h="3105">
                  <a:moveTo>
                    <a:pt x="290" y="887"/>
                  </a:moveTo>
                  <a:cubicBezTo>
                    <a:pt x="303" y="872"/>
                    <a:pt x="319" y="853"/>
                    <a:pt x="342" y="824"/>
                  </a:cubicBezTo>
                  <a:cubicBezTo>
                    <a:pt x="286" y="824"/>
                    <a:pt x="240" y="828"/>
                    <a:pt x="195" y="824"/>
                  </a:cubicBezTo>
                  <a:cubicBezTo>
                    <a:pt x="145" y="818"/>
                    <a:pt x="116" y="843"/>
                    <a:pt x="81" y="887"/>
                  </a:cubicBezTo>
                  <a:lnTo>
                    <a:pt x="290" y="887"/>
                  </a:lnTo>
                  <a:close/>
                  <a:moveTo>
                    <a:pt x="528" y="65"/>
                  </a:moveTo>
                  <a:cubicBezTo>
                    <a:pt x="432" y="84"/>
                    <a:pt x="371" y="126"/>
                    <a:pt x="328" y="194"/>
                  </a:cubicBezTo>
                  <a:cubicBezTo>
                    <a:pt x="296" y="245"/>
                    <a:pt x="267" y="299"/>
                    <a:pt x="236" y="351"/>
                  </a:cubicBezTo>
                  <a:cubicBezTo>
                    <a:pt x="176" y="446"/>
                    <a:pt x="135" y="549"/>
                    <a:pt x="104" y="656"/>
                  </a:cubicBezTo>
                  <a:cubicBezTo>
                    <a:pt x="89" y="707"/>
                    <a:pt x="80" y="759"/>
                    <a:pt x="66" y="816"/>
                  </a:cubicBezTo>
                  <a:cubicBezTo>
                    <a:pt x="107" y="808"/>
                    <a:pt x="117" y="787"/>
                    <a:pt x="124" y="759"/>
                  </a:cubicBezTo>
                  <a:cubicBezTo>
                    <a:pt x="172" y="562"/>
                    <a:pt x="286" y="399"/>
                    <a:pt x="397" y="234"/>
                  </a:cubicBezTo>
                  <a:cubicBezTo>
                    <a:pt x="434" y="179"/>
                    <a:pt x="478" y="128"/>
                    <a:pt x="528" y="65"/>
                  </a:cubicBezTo>
                  <a:lnTo>
                    <a:pt x="464" y="2993"/>
                  </a:lnTo>
                  <a:cubicBezTo>
                    <a:pt x="459" y="2971"/>
                    <a:pt x="453" y="2949"/>
                    <a:pt x="449" y="2926"/>
                  </a:cubicBezTo>
                  <a:cubicBezTo>
                    <a:pt x="418" y="2764"/>
                    <a:pt x="379" y="2602"/>
                    <a:pt x="360" y="2438"/>
                  </a:cubicBezTo>
                  <a:cubicBezTo>
                    <a:pt x="337" y="2254"/>
                    <a:pt x="326" y="2069"/>
                    <a:pt x="321" y="1884"/>
                  </a:cubicBezTo>
                  <a:cubicBezTo>
                    <a:pt x="316" y="1695"/>
                    <a:pt x="321" y="1504"/>
                    <a:pt x="330" y="1315"/>
                  </a:cubicBezTo>
                  <a:cubicBezTo>
                    <a:pt x="335" y="1189"/>
                    <a:pt x="356" y="1064"/>
                    <a:pt x="368" y="938"/>
                  </a:cubicBezTo>
                  <a:cubicBezTo>
                    <a:pt x="371" y="918"/>
                    <a:pt x="369" y="898"/>
                    <a:pt x="369" y="875"/>
                  </a:cubicBezTo>
                  <a:cubicBezTo>
                    <a:pt x="313" y="905"/>
                    <a:pt x="310" y="904"/>
                    <a:pt x="302" y="958"/>
                  </a:cubicBezTo>
                  <a:cubicBezTo>
                    <a:pt x="273" y="1125"/>
                    <a:pt x="246" y="1292"/>
                    <a:pt x="220" y="1460"/>
                  </a:cubicBezTo>
                  <a:cubicBezTo>
                    <a:pt x="191" y="1657"/>
                    <a:pt x="188" y="1856"/>
                    <a:pt x="207" y="2054"/>
                  </a:cubicBezTo>
                  <a:cubicBezTo>
                    <a:pt x="221" y="2192"/>
                    <a:pt x="244" y="2330"/>
                    <a:pt x="267" y="2467"/>
                  </a:cubicBezTo>
                  <a:cubicBezTo>
                    <a:pt x="290" y="2598"/>
                    <a:pt x="320" y="2727"/>
                    <a:pt x="346" y="2857"/>
                  </a:cubicBezTo>
                  <a:cubicBezTo>
                    <a:pt x="360" y="2922"/>
                    <a:pt x="408" y="2958"/>
                    <a:pt x="464" y="2993"/>
                  </a:cubicBezTo>
                  <a:lnTo>
                    <a:pt x="528" y="65"/>
                  </a:lnTo>
                  <a:close/>
                  <a:moveTo>
                    <a:pt x="969" y="2975"/>
                  </a:moveTo>
                  <a:cubicBezTo>
                    <a:pt x="927" y="2892"/>
                    <a:pt x="887" y="2820"/>
                    <a:pt x="853" y="2745"/>
                  </a:cubicBezTo>
                  <a:cubicBezTo>
                    <a:pt x="832" y="2697"/>
                    <a:pt x="821" y="2646"/>
                    <a:pt x="802" y="2597"/>
                  </a:cubicBezTo>
                  <a:cubicBezTo>
                    <a:pt x="737" y="2433"/>
                    <a:pt x="682" y="2266"/>
                    <a:pt x="641" y="2093"/>
                  </a:cubicBezTo>
                  <a:cubicBezTo>
                    <a:pt x="593" y="1895"/>
                    <a:pt x="577" y="1693"/>
                    <a:pt x="562" y="1492"/>
                  </a:cubicBezTo>
                  <a:cubicBezTo>
                    <a:pt x="548" y="1298"/>
                    <a:pt x="549" y="1103"/>
                    <a:pt x="546" y="909"/>
                  </a:cubicBezTo>
                  <a:cubicBezTo>
                    <a:pt x="545" y="864"/>
                    <a:pt x="553" y="819"/>
                    <a:pt x="556" y="777"/>
                  </a:cubicBezTo>
                  <a:cubicBezTo>
                    <a:pt x="631" y="732"/>
                    <a:pt x="714" y="768"/>
                    <a:pt x="783" y="746"/>
                  </a:cubicBezTo>
                  <a:cubicBezTo>
                    <a:pt x="714" y="523"/>
                    <a:pt x="647" y="306"/>
                    <a:pt x="579" y="85"/>
                  </a:cubicBezTo>
                  <a:cubicBezTo>
                    <a:pt x="558" y="113"/>
                    <a:pt x="539" y="139"/>
                    <a:pt x="520" y="165"/>
                  </a:cubicBezTo>
                  <a:cubicBezTo>
                    <a:pt x="457" y="256"/>
                    <a:pt x="388" y="344"/>
                    <a:pt x="331" y="439"/>
                  </a:cubicBezTo>
                  <a:cubicBezTo>
                    <a:pt x="278" y="527"/>
                    <a:pt x="237" y="621"/>
                    <a:pt x="193" y="713"/>
                  </a:cubicBezTo>
                  <a:cubicBezTo>
                    <a:pt x="186" y="727"/>
                    <a:pt x="188" y="744"/>
                    <a:pt x="185" y="765"/>
                  </a:cubicBezTo>
                  <a:cubicBezTo>
                    <a:pt x="234" y="765"/>
                    <a:pt x="276" y="762"/>
                    <a:pt x="317" y="766"/>
                  </a:cubicBezTo>
                  <a:cubicBezTo>
                    <a:pt x="360" y="769"/>
                    <a:pt x="403" y="779"/>
                    <a:pt x="445" y="786"/>
                  </a:cubicBezTo>
                  <a:cubicBezTo>
                    <a:pt x="355" y="1543"/>
                    <a:pt x="348" y="2292"/>
                    <a:pt x="544" y="3037"/>
                  </a:cubicBezTo>
                  <a:cubicBezTo>
                    <a:pt x="686" y="3033"/>
                    <a:pt x="825" y="2996"/>
                    <a:pt x="969" y="2975"/>
                  </a:cubicBezTo>
                  <a:lnTo>
                    <a:pt x="272" y="942"/>
                  </a:lnTo>
                  <a:cubicBezTo>
                    <a:pt x="185" y="928"/>
                    <a:pt x="94" y="952"/>
                    <a:pt x="12" y="901"/>
                  </a:cubicBezTo>
                  <a:cubicBezTo>
                    <a:pt x="0" y="844"/>
                    <a:pt x="27" y="788"/>
                    <a:pt x="38" y="732"/>
                  </a:cubicBezTo>
                  <a:cubicBezTo>
                    <a:pt x="66" y="592"/>
                    <a:pt x="120" y="461"/>
                    <a:pt x="197" y="340"/>
                  </a:cubicBezTo>
                  <a:cubicBezTo>
                    <a:pt x="212" y="318"/>
                    <a:pt x="223" y="295"/>
                    <a:pt x="235" y="271"/>
                  </a:cubicBezTo>
                  <a:cubicBezTo>
                    <a:pt x="306" y="134"/>
                    <a:pt x="407" y="37"/>
                    <a:pt x="566" y="14"/>
                  </a:cubicBezTo>
                  <a:cubicBezTo>
                    <a:pt x="583" y="12"/>
                    <a:pt x="600" y="6"/>
                    <a:pt x="623" y="0"/>
                  </a:cubicBezTo>
                  <a:cubicBezTo>
                    <a:pt x="634" y="23"/>
                    <a:pt x="648" y="44"/>
                    <a:pt x="655" y="68"/>
                  </a:cubicBezTo>
                  <a:cubicBezTo>
                    <a:pt x="716" y="286"/>
                    <a:pt x="777" y="505"/>
                    <a:pt x="837" y="723"/>
                  </a:cubicBezTo>
                  <a:cubicBezTo>
                    <a:pt x="838" y="726"/>
                    <a:pt x="838" y="728"/>
                    <a:pt x="839" y="730"/>
                  </a:cubicBezTo>
                  <a:cubicBezTo>
                    <a:pt x="863" y="807"/>
                    <a:pt x="861" y="813"/>
                    <a:pt x="781" y="820"/>
                  </a:cubicBezTo>
                  <a:cubicBezTo>
                    <a:pt x="727" y="824"/>
                    <a:pt x="672" y="820"/>
                    <a:pt x="612" y="820"/>
                  </a:cubicBezTo>
                  <a:cubicBezTo>
                    <a:pt x="610" y="843"/>
                    <a:pt x="605" y="871"/>
                    <a:pt x="605" y="898"/>
                  </a:cubicBezTo>
                  <a:cubicBezTo>
                    <a:pt x="605" y="1060"/>
                    <a:pt x="600" y="1222"/>
                    <a:pt x="610" y="1383"/>
                  </a:cubicBezTo>
                  <a:cubicBezTo>
                    <a:pt x="621" y="1567"/>
                    <a:pt x="641" y="1752"/>
                    <a:pt x="666" y="1936"/>
                  </a:cubicBezTo>
                  <a:cubicBezTo>
                    <a:pt x="690" y="2113"/>
                    <a:pt x="748" y="2283"/>
                    <a:pt x="807" y="2452"/>
                  </a:cubicBezTo>
                  <a:cubicBezTo>
                    <a:pt x="839" y="2542"/>
                    <a:pt x="871" y="2633"/>
                    <a:pt x="906" y="2722"/>
                  </a:cubicBezTo>
                  <a:cubicBezTo>
                    <a:pt x="926" y="2772"/>
                    <a:pt x="952" y="2821"/>
                    <a:pt x="973" y="2871"/>
                  </a:cubicBezTo>
                  <a:cubicBezTo>
                    <a:pt x="990" y="2911"/>
                    <a:pt x="1005" y="2951"/>
                    <a:pt x="1020" y="2992"/>
                  </a:cubicBezTo>
                  <a:cubicBezTo>
                    <a:pt x="1029" y="3019"/>
                    <a:pt x="1018" y="3033"/>
                    <a:pt x="990" y="3036"/>
                  </a:cubicBezTo>
                  <a:cubicBezTo>
                    <a:pt x="852" y="3056"/>
                    <a:pt x="715" y="3089"/>
                    <a:pt x="574" y="3079"/>
                  </a:cubicBezTo>
                  <a:cubicBezTo>
                    <a:pt x="568" y="3078"/>
                    <a:pt x="560" y="3076"/>
                    <a:pt x="555" y="3079"/>
                  </a:cubicBezTo>
                  <a:cubicBezTo>
                    <a:pt x="508" y="3104"/>
                    <a:pt x="476" y="3077"/>
                    <a:pt x="439" y="3051"/>
                  </a:cubicBezTo>
                  <a:cubicBezTo>
                    <a:pt x="353" y="2990"/>
                    <a:pt x="295" y="2915"/>
                    <a:pt x="278" y="2808"/>
                  </a:cubicBezTo>
                  <a:cubicBezTo>
                    <a:pt x="256" y="2668"/>
                    <a:pt x="230" y="2529"/>
                    <a:pt x="202" y="2390"/>
                  </a:cubicBezTo>
                  <a:cubicBezTo>
                    <a:pt x="132" y="2037"/>
                    <a:pt x="131" y="1683"/>
                    <a:pt x="186" y="1328"/>
                  </a:cubicBezTo>
                  <a:cubicBezTo>
                    <a:pt x="205" y="1207"/>
                    <a:pt x="231" y="1088"/>
                    <a:pt x="267" y="971"/>
                  </a:cubicBezTo>
                  <a:cubicBezTo>
                    <a:pt x="269" y="963"/>
                    <a:pt x="270" y="955"/>
                    <a:pt x="272" y="942"/>
                  </a:cubicBezTo>
                  <a:lnTo>
                    <a:pt x="969" y="297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D97D521B-E343-4CC3-99AC-A7892CB92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6701" y="9945938"/>
              <a:ext cx="1571754" cy="497468"/>
            </a:xfrm>
            <a:custGeom>
              <a:avLst/>
              <a:gdLst>
                <a:gd name="T0" fmla="*/ 11674223 w 2270"/>
                <a:gd name="T1" fmla="*/ 29743214 h 718"/>
                <a:gd name="T2" fmla="*/ 12841862 w 2270"/>
                <a:gd name="T3" fmla="*/ 48836102 h 718"/>
                <a:gd name="T4" fmla="*/ 16473714 w 2270"/>
                <a:gd name="T5" fmla="*/ 67928629 h 718"/>
                <a:gd name="T6" fmla="*/ 19716594 w 2270"/>
                <a:gd name="T7" fmla="*/ 87281360 h 718"/>
                <a:gd name="T8" fmla="*/ 9598982 w 2270"/>
                <a:gd name="T9" fmla="*/ 75592021 h 718"/>
                <a:gd name="T10" fmla="*/ 1037621 w 2270"/>
                <a:gd name="T11" fmla="*/ 39484270 h 718"/>
                <a:gd name="T12" fmla="*/ 0 w 2270"/>
                <a:gd name="T13" fmla="*/ 8961887 h 718"/>
                <a:gd name="T14" fmla="*/ 907963 w 2270"/>
                <a:gd name="T15" fmla="*/ 4026308 h 718"/>
                <a:gd name="T16" fmla="*/ 7004750 w 2270"/>
                <a:gd name="T17" fmla="*/ 1298855 h 718"/>
                <a:gd name="T18" fmla="*/ 13490510 w 2270"/>
                <a:gd name="T19" fmla="*/ 5325163 h 718"/>
                <a:gd name="T20" fmla="*/ 57852847 w 2270"/>
                <a:gd name="T21" fmla="*/ 14417152 h 718"/>
                <a:gd name="T22" fmla="*/ 76791496 w 2270"/>
                <a:gd name="T23" fmla="*/ 9611314 h 718"/>
                <a:gd name="T24" fmla="*/ 81071996 w 2270"/>
                <a:gd name="T25" fmla="*/ 9741056 h 718"/>
                <a:gd name="T26" fmla="*/ 55128957 w 2270"/>
                <a:gd name="T27" fmla="*/ 26626177 h 718"/>
                <a:gd name="T28" fmla="*/ 24645743 w 2270"/>
                <a:gd name="T29" fmla="*/ 26755919 h 718"/>
                <a:gd name="T30" fmla="*/ 50199809 w 2270"/>
                <a:gd name="T31" fmla="*/ 42861511 h 718"/>
                <a:gd name="T32" fmla="*/ 98972664 w 2270"/>
                <a:gd name="T33" fmla="*/ 62473724 h 718"/>
                <a:gd name="T34" fmla="*/ 149561446 w 2270"/>
                <a:gd name="T35" fmla="*/ 73254153 h 718"/>
                <a:gd name="T36" fmla="*/ 220645487 w 2270"/>
                <a:gd name="T37" fmla="*/ 76890876 h 718"/>
                <a:gd name="T38" fmla="*/ 281092926 w 2270"/>
                <a:gd name="T39" fmla="*/ 65201177 h 718"/>
                <a:gd name="T40" fmla="*/ 286800380 w 2270"/>
                <a:gd name="T41" fmla="*/ 63772580 h 718"/>
                <a:gd name="T42" fmla="*/ 292507834 w 2270"/>
                <a:gd name="T43" fmla="*/ 66240189 h 718"/>
                <a:gd name="T44" fmla="*/ 291340196 w 2270"/>
                <a:gd name="T45" fmla="*/ 73903220 h 718"/>
                <a:gd name="T46" fmla="*/ 284205788 w 2270"/>
                <a:gd name="T47" fmla="*/ 78449214 h 718"/>
                <a:gd name="T48" fmla="*/ 244123952 w 2270"/>
                <a:gd name="T49" fmla="*/ 88709957 h 718"/>
                <a:gd name="T50" fmla="*/ 140222139 w 2270"/>
                <a:gd name="T51" fmla="*/ 85592920 h 718"/>
                <a:gd name="T52" fmla="*/ 67841162 w 2270"/>
                <a:gd name="T53" fmla="*/ 64422007 h 718"/>
                <a:gd name="T54" fmla="*/ 16214399 w 2270"/>
                <a:gd name="T55" fmla="*/ 31951341 h 718"/>
                <a:gd name="T56" fmla="*/ 12971519 w 2270"/>
                <a:gd name="T57" fmla="*/ 29483371 h 718"/>
                <a:gd name="T58" fmla="*/ 11674223 w 2270"/>
                <a:gd name="T59" fmla="*/ 29743214 h 71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270" h="718">
                  <a:moveTo>
                    <a:pt x="90" y="229"/>
                  </a:moveTo>
                  <a:cubicBezTo>
                    <a:pt x="92" y="278"/>
                    <a:pt x="92" y="327"/>
                    <a:pt x="99" y="376"/>
                  </a:cubicBezTo>
                  <a:cubicBezTo>
                    <a:pt x="105" y="425"/>
                    <a:pt x="121" y="474"/>
                    <a:pt x="127" y="523"/>
                  </a:cubicBezTo>
                  <a:cubicBezTo>
                    <a:pt x="132" y="571"/>
                    <a:pt x="171" y="613"/>
                    <a:pt x="152" y="672"/>
                  </a:cubicBezTo>
                  <a:cubicBezTo>
                    <a:pt x="112" y="649"/>
                    <a:pt x="89" y="619"/>
                    <a:pt x="74" y="582"/>
                  </a:cubicBezTo>
                  <a:cubicBezTo>
                    <a:pt x="40" y="493"/>
                    <a:pt x="9" y="402"/>
                    <a:pt x="8" y="304"/>
                  </a:cubicBezTo>
                  <a:cubicBezTo>
                    <a:pt x="6" y="226"/>
                    <a:pt x="2" y="148"/>
                    <a:pt x="0" y="69"/>
                  </a:cubicBezTo>
                  <a:cubicBezTo>
                    <a:pt x="0" y="57"/>
                    <a:pt x="3" y="43"/>
                    <a:pt x="7" y="31"/>
                  </a:cubicBezTo>
                  <a:cubicBezTo>
                    <a:pt x="15" y="9"/>
                    <a:pt x="32" y="0"/>
                    <a:pt x="54" y="10"/>
                  </a:cubicBezTo>
                  <a:cubicBezTo>
                    <a:pt x="71" y="18"/>
                    <a:pt x="90" y="28"/>
                    <a:pt x="104" y="41"/>
                  </a:cubicBezTo>
                  <a:cubicBezTo>
                    <a:pt x="204" y="135"/>
                    <a:pt x="322" y="140"/>
                    <a:pt x="446" y="111"/>
                  </a:cubicBezTo>
                  <a:cubicBezTo>
                    <a:pt x="495" y="100"/>
                    <a:pt x="543" y="86"/>
                    <a:pt x="592" y="74"/>
                  </a:cubicBezTo>
                  <a:cubicBezTo>
                    <a:pt x="599" y="72"/>
                    <a:pt x="608" y="74"/>
                    <a:pt x="625" y="75"/>
                  </a:cubicBezTo>
                  <a:cubicBezTo>
                    <a:pt x="575" y="155"/>
                    <a:pt x="508" y="196"/>
                    <a:pt x="425" y="205"/>
                  </a:cubicBezTo>
                  <a:cubicBezTo>
                    <a:pt x="349" y="213"/>
                    <a:pt x="271" y="206"/>
                    <a:pt x="190" y="206"/>
                  </a:cubicBezTo>
                  <a:cubicBezTo>
                    <a:pt x="253" y="255"/>
                    <a:pt x="316" y="300"/>
                    <a:pt x="387" y="330"/>
                  </a:cubicBezTo>
                  <a:cubicBezTo>
                    <a:pt x="512" y="383"/>
                    <a:pt x="635" y="442"/>
                    <a:pt x="763" y="481"/>
                  </a:cubicBezTo>
                  <a:cubicBezTo>
                    <a:pt x="890" y="521"/>
                    <a:pt x="1022" y="542"/>
                    <a:pt x="1153" y="564"/>
                  </a:cubicBezTo>
                  <a:cubicBezTo>
                    <a:pt x="1334" y="595"/>
                    <a:pt x="1517" y="606"/>
                    <a:pt x="1701" y="592"/>
                  </a:cubicBezTo>
                  <a:cubicBezTo>
                    <a:pt x="1860" y="580"/>
                    <a:pt x="2019" y="567"/>
                    <a:pt x="2167" y="502"/>
                  </a:cubicBezTo>
                  <a:cubicBezTo>
                    <a:pt x="2181" y="497"/>
                    <a:pt x="2197" y="490"/>
                    <a:pt x="2211" y="491"/>
                  </a:cubicBezTo>
                  <a:cubicBezTo>
                    <a:pt x="2227" y="493"/>
                    <a:pt x="2249" y="500"/>
                    <a:pt x="2255" y="510"/>
                  </a:cubicBezTo>
                  <a:cubicBezTo>
                    <a:pt x="2263" y="528"/>
                    <a:pt x="2269" y="553"/>
                    <a:pt x="2246" y="569"/>
                  </a:cubicBezTo>
                  <a:cubicBezTo>
                    <a:pt x="2228" y="581"/>
                    <a:pt x="2210" y="595"/>
                    <a:pt x="2191" y="604"/>
                  </a:cubicBezTo>
                  <a:cubicBezTo>
                    <a:pt x="2094" y="652"/>
                    <a:pt x="1989" y="669"/>
                    <a:pt x="1882" y="683"/>
                  </a:cubicBezTo>
                  <a:cubicBezTo>
                    <a:pt x="1614" y="717"/>
                    <a:pt x="1346" y="708"/>
                    <a:pt x="1081" y="659"/>
                  </a:cubicBezTo>
                  <a:cubicBezTo>
                    <a:pt x="890" y="623"/>
                    <a:pt x="701" y="576"/>
                    <a:pt x="523" y="496"/>
                  </a:cubicBezTo>
                  <a:cubicBezTo>
                    <a:pt x="380" y="431"/>
                    <a:pt x="245" y="350"/>
                    <a:pt x="125" y="246"/>
                  </a:cubicBezTo>
                  <a:cubicBezTo>
                    <a:pt x="117" y="239"/>
                    <a:pt x="109" y="233"/>
                    <a:pt x="100" y="227"/>
                  </a:cubicBezTo>
                  <a:cubicBezTo>
                    <a:pt x="98" y="226"/>
                    <a:pt x="95" y="228"/>
                    <a:pt x="90" y="22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5621227C-F2DE-444F-9391-1A5365D8E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49338" y="9863302"/>
              <a:ext cx="1355066" cy="341818"/>
            </a:xfrm>
            <a:custGeom>
              <a:avLst/>
              <a:gdLst>
                <a:gd name="T0" fmla="*/ 222731880 w 1957"/>
                <a:gd name="T1" fmla="*/ 11315726 h 493"/>
                <a:gd name="T2" fmla="*/ 198344142 w 1957"/>
                <a:gd name="T3" fmla="*/ 2861390 h 493"/>
                <a:gd name="T4" fmla="*/ 214299972 w 1957"/>
                <a:gd name="T5" fmla="*/ 2471168 h 493"/>
                <a:gd name="T6" fmla="*/ 244784284 w 1957"/>
                <a:gd name="T7" fmla="*/ 520417 h 493"/>
                <a:gd name="T8" fmla="*/ 250102894 w 1957"/>
                <a:gd name="T9" fmla="*/ 8714364 h 493"/>
                <a:gd name="T10" fmla="*/ 235055409 w 1957"/>
                <a:gd name="T11" fmla="*/ 35248399 h 493"/>
                <a:gd name="T12" fmla="*/ 233498761 w 1957"/>
                <a:gd name="T13" fmla="*/ 37329344 h 493"/>
                <a:gd name="T14" fmla="*/ 228439472 w 1957"/>
                <a:gd name="T15" fmla="*/ 38760039 h 493"/>
                <a:gd name="T16" fmla="*/ 225974838 w 1957"/>
                <a:gd name="T17" fmla="*/ 34207927 h 493"/>
                <a:gd name="T18" fmla="*/ 231163427 w 1957"/>
                <a:gd name="T19" fmla="*/ 20290478 h 493"/>
                <a:gd name="T20" fmla="*/ 226234159 w 1957"/>
                <a:gd name="T21" fmla="*/ 21591340 h 493"/>
                <a:gd name="T22" fmla="*/ 142174764 w 1957"/>
                <a:gd name="T23" fmla="*/ 50596182 h 493"/>
                <a:gd name="T24" fmla="*/ 55910056 w 1957"/>
                <a:gd name="T25" fmla="*/ 63212769 h 493"/>
                <a:gd name="T26" fmla="*/ 32170982 w 1957"/>
                <a:gd name="T27" fmla="*/ 63733185 h 493"/>
                <a:gd name="T28" fmla="*/ 2594295 w 1957"/>
                <a:gd name="T29" fmla="*/ 57099767 h 493"/>
                <a:gd name="T30" fmla="*/ 0 w 1957"/>
                <a:gd name="T31" fmla="*/ 54628599 h 493"/>
                <a:gd name="T32" fmla="*/ 113506422 w 1957"/>
                <a:gd name="T33" fmla="*/ 46694319 h 493"/>
                <a:gd name="T34" fmla="*/ 222731880 w 1957"/>
                <a:gd name="T35" fmla="*/ 11315726 h 49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957" h="493">
                  <a:moveTo>
                    <a:pt x="1717" y="87"/>
                  </a:moveTo>
                  <a:cubicBezTo>
                    <a:pt x="1655" y="61"/>
                    <a:pt x="1584" y="87"/>
                    <a:pt x="1529" y="22"/>
                  </a:cubicBezTo>
                  <a:cubicBezTo>
                    <a:pt x="1577" y="21"/>
                    <a:pt x="1615" y="21"/>
                    <a:pt x="1652" y="19"/>
                  </a:cubicBezTo>
                  <a:cubicBezTo>
                    <a:pt x="1731" y="14"/>
                    <a:pt x="1809" y="7"/>
                    <a:pt x="1887" y="4"/>
                  </a:cubicBezTo>
                  <a:cubicBezTo>
                    <a:pt x="1945" y="0"/>
                    <a:pt x="1956" y="17"/>
                    <a:pt x="1928" y="67"/>
                  </a:cubicBezTo>
                  <a:cubicBezTo>
                    <a:pt x="1891" y="136"/>
                    <a:pt x="1851" y="203"/>
                    <a:pt x="1812" y="271"/>
                  </a:cubicBezTo>
                  <a:cubicBezTo>
                    <a:pt x="1808" y="277"/>
                    <a:pt x="1805" y="284"/>
                    <a:pt x="1800" y="287"/>
                  </a:cubicBezTo>
                  <a:cubicBezTo>
                    <a:pt x="1787" y="292"/>
                    <a:pt x="1771" y="302"/>
                    <a:pt x="1761" y="298"/>
                  </a:cubicBezTo>
                  <a:cubicBezTo>
                    <a:pt x="1751" y="294"/>
                    <a:pt x="1740" y="273"/>
                    <a:pt x="1742" y="263"/>
                  </a:cubicBezTo>
                  <a:cubicBezTo>
                    <a:pt x="1752" y="228"/>
                    <a:pt x="1767" y="194"/>
                    <a:pt x="1782" y="156"/>
                  </a:cubicBezTo>
                  <a:cubicBezTo>
                    <a:pt x="1769" y="159"/>
                    <a:pt x="1755" y="160"/>
                    <a:pt x="1744" y="166"/>
                  </a:cubicBezTo>
                  <a:cubicBezTo>
                    <a:pt x="1536" y="265"/>
                    <a:pt x="1319" y="335"/>
                    <a:pt x="1096" y="389"/>
                  </a:cubicBezTo>
                  <a:cubicBezTo>
                    <a:pt x="877" y="442"/>
                    <a:pt x="658" y="491"/>
                    <a:pt x="431" y="486"/>
                  </a:cubicBezTo>
                  <a:cubicBezTo>
                    <a:pt x="370" y="485"/>
                    <a:pt x="309" y="489"/>
                    <a:pt x="248" y="490"/>
                  </a:cubicBezTo>
                  <a:cubicBezTo>
                    <a:pt x="168" y="492"/>
                    <a:pt x="94" y="466"/>
                    <a:pt x="20" y="439"/>
                  </a:cubicBezTo>
                  <a:cubicBezTo>
                    <a:pt x="13" y="436"/>
                    <a:pt x="7" y="430"/>
                    <a:pt x="0" y="420"/>
                  </a:cubicBezTo>
                  <a:cubicBezTo>
                    <a:pt x="296" y="444"/>
                    <a:pt x="588" y="423"/>
                    <a:pt x="875" y="359"/>
                  </a:cubicBezTo>
                  <a:cubicBezTo>
                    <a:pt x="1162" y="296"/>
                    <a:pt x="1449" y="230"/>
                    <a:pt x="1717" y="87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46D2B39A-C44F-44C0-B173-5D283A6B0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9557" y="7248668"/>
              <a:ext cx="1193310" cy="1290975"/>
            </a:xfrm>
            <a:custGeom>
              <a:avLst/>
              <a:gdLst>
                <a:gd name="T0" fmla="*/ 9485143 w 1722"/>
                <a:gd name="T1" fmla="*/ 8686102 h 1865"/>
                <a:gd name="T2" fmla="*/ 22608047 w 1722"/>
                <a:gd name="T3" fmla="*/ 92695078 h 1865"/>
                <a:gd name="T4" fmla="*/ 49114107 w 1722"/>
                <a:gd name="T5" fmla="*/ 81934668 h 1865"/>
                <a:gd name="T6" fmla="*/ 112910469 w 1722"/>
                <a:gd name="T7" fmla="*/ 228302538 h 1865"/>
                <a:gd name="T8" fmla="*/ 206460995 w 1722"/>
                <a:gd name="T9" fmla="*/ 169314532 h 1865"/>
                <a:gd name="T10" fmla="*/ 199704534 w 1722"/>
                <a:gd name="T11" fmla="*/ 162832361 h 1865"/>
                <a:gd name="T12" fmla="*/ 161504793 w 1722"/>
                <a:gd name="T13" fmla="*/ 131977329 h 1865"/>
                <a:gd name="T14" fmla="*/ 137467522 w 1722"/>
                <a:gd name="T15" fmla="*/ 113049304 h 1865"/>
                <a:gd name="T16" fmla="*/ 89912404 w 1722"/>
                <a:gd name="T17" fmla="*/ 75971344 h 1865"/>
                <a:gd name="T18" fmla="*/ 78608381 w 1722"/>
                <a:gd name="T19" fmla="*/ 58080294 h 1865"/>
                <a:gd name="T20" fmla="*/ 99787204 w 1722"/>
                <a:gd name="T21" fmla="*/ 38504159 h 1865"/>
                <a:gd name="T22" fmla="*/ 9485143 w 1722"/>
                <a:gd name="T23" fmla="*/ 8686102 h 1865"/>
                <a:gd name="T24" fmla="*/ 45216094 w 1722"/>
                <a:gd name="T25" fmla="*/ 91009995 h 1865"/>
                <a:gd name="T26" fmla="*/ 20399148 w 1722"/>
                <a:gd name="T27" fmla="*/ 105659420 h 1865"/>
                <a:gd name="T28" fmla="*/ 13642687 w 1722"/>
                <a:gd name="T29" fmla="*/ 96584453 h 1865"/>
                <a:gd name="T30" fmla="*/ 1169332 w 1722"/>
                <a:gd name="T31" fmla="*/ 16335229 h 1865"/>
                <a:gd name="T32" fmla="*/ 0 w 1722"/>
                <a:gd name="T33" fmla="*/ 0 h 1865"/>
                <a:gd name="T34" fmla="*/ 8965359 w 1722"/>
                <a:gd name="T35" fmla="*/ 1426200 h 1865"/>
                <a:gd name="T36" fmla="*/ 46775443 w 1722"/>
                <a:gd name="T37" fmla="*/ 14001676 h 1865"/>
                <a:gd name="T38" fmla="*/ 99787204 w 1722"/>
                <a:gd name="T39" fmla="*/ 29299570 h 1865"/>
                <a:gd name="T40" fmla="*/ 116288699 w 1722"/>
                <a:gd name="T41" fmla="*/ 36040985 h 1865"/>
                <a:gd name="T42" fmla="*/ 88353415 w 1722"/>
                <a:gd name="T43" fmla="*/ 63655112 h 1865"/>
                <a:gd name="T44" fmla="*/ 121096153 w 1722"/>
                <a:gd name="T45" fmla="*/ 90880013 h 1865"/>
                <a:gd name="T46" fmla="*/ 171769250 w 1722"/>
                <a:gd name="T47" fmla="*/ 129514154 h 1865"/>
                <a:gd name="T48" fmla="*/ 216725452 w 1722"/>
                <a:gd name="T49" fmla="*/ 164258561 h 1865"/>
                <a:gd name="T50" fmla="*/ 220103682 w 1722"/>
                <a:gd name="T51" fmla="*/ 166851357 h 1865"/>
                <a:gd name="T52" fmla="*/ 218544693 w 1722"/>
                <a:gd name="T53" fmla="*/ 176315190 h 1865"/>
                <a:gd name="T54" fmla="*/ 174107914 w 1722"/>
                <a:gd name="T55" fmla="*/ 199391833 h 1865"/>
                <a:gd name="T56" fmla="*/ 144613640 w 1722"/>
                <a:gd name="T57" fmla="*/ 216375171 h 1865"/>
                <a:gd name="T58" fmla="*/ 139156637 w 1722"/>
                <a:gd name="T59" fmla="*/ 220394167 h 1865"/>
                <a:gd name="T60" fmla="*/ 115768916 w 1722"/>
                <a:gd name="T61" fmla="*/ 238544101 h 1865"/>
                <a:gd name="T62" fmla="*/ 106413899 w 1722"/>
                <a:gd name="T63" fmla="*/ 235951305 h 1865"/>
                <a:gd name="T64" fmla="*/ 97448540 w 1722"/>
                <a:gd name="T65" fmla="*/ 213004644 h 1865"/>
                <a:gd name="T66" fmla="*/ 56909774 w 1722"/>
                <a:gd name="T67" fmla="*/ 114086278 h 1865"/>
                <a:gd name="T68" fmla="*/ 45216094 w 1722"/>
                <a:gd name="T69" fmla="*/ 91009995 h 186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22" h="1865">
                  <a:moveTo>
                    <a:pt x="73" y="67"/>
                  </a:moveTo>
                  <a:cubicBezTo>
                    <a:pt x="108" y="291"/>
                    <a:pt x="141" y="501"/>
                    <a:pt x="174" y="715"/>
                  </a:cubicBezTo>
                  <a:cubicBezTo>
                    <a:pt x="242" y="695"/>
                    <a:pt x="297" y="625"/>
                    <a:pt x="378" y="632"/>
                  </a:cubicBezTo>
                  <a:cubicBezTo>
                    <a:pt x="577" y="997"/>
                    <a:pt x="717" y="1381"/>
                    <a:pt x="869" y="1761"/>
                  </a:cubicBezTo>
                  <a:cubicBezTo>
                    <a:pt x="1113" y="1606"/>
                    <a:pt x="1350" y="1456"/>
                    <a:pt x="1589" y="1306"/>
                  </a:cubicBezTo>
                  <a:cubicBezTo>
                    <a:pt x="1572" y="1289"/>
                    <a:pt x="1555" y="1271"/>
                    <a:pt x="1537" y="1256"/>
                  </a:cubicBezTo>
                  <a:cubicBezTo>
                    <a:pt x="1439" y="1176"/>
                    <a:pt x="1341" y="1097"/>
                    <a:pt x="1243" y="1018"/>
                  </a:cubicBezTo>
                  <a:cubicBezTo>
                    <a:pt x="1181" y="968"/>
                    <a:pt x="1120" y="920"/>
                    <a:pt x="1058" y="872"/>
                  </a:cubicBezTo>
                  <a:cubicBezTo>
                    <a:pt x="936" y="776"/>
                    <a:pt x="815" y="680"/>
                    <a:pt x="692" y="586"/>
                  </a:cubicBezTo>
                  <a:cubicBezTo>
                    <a:pt x="646" y="551"/>
                    <a:pt x="619" y="508"/>
                    <a:pt x="605" y="448"/>
                  </a:cubicBezTo>
                  <a:cubicBezTo>
                    <a:pt x="656" y="401"/>
                    <a:pt x="707" y="353"/>
                    <a:pt x="768" y="297"/>
                  </a:cubicBezTo>
                  <a:cubicBezTo>
                    <a:pt x="523" y="253"/>
                    <a:pt x="303" y="158"/>
                    <a:pt x="73" y="67"/>
                  </a:cubicBezTo>
                  <a:close/>
                  <a:moveTo>
                    <a:pt x="348" y="702"/>
                  </a:moveTo>
                  <a:cubicBezTo>
                    <a:pt x="278" y="743"/>
                    <a:pt x="216" y="781"/>
                    <a:pt x="157" y="815"/>
                  </a:cubicBezTo>
                  <a:cubicBezTo>
                    <a:pt x="117" y="801"/>
                    <a:pt x="108" y="774"/>
                    <a:pt x="105" y="745"/>
                  </a:cubicBezTo>
                  <a:cubicBezTo>
                    <a:pt x="88" y="536"/>
                    <a:pt x="43" y="332"/>
                    <a:pt x="9" y="126"/>
                  </a:cubicBezTo>
                  <a:cubicBezTo>
                    <a:pt x="3" y="87"/>
                    <a:pt x="3" y="49"/>
                    <a:pt x="0" y="0"/>
                  </a:cubicBezTo>
                  <a:cubicBezTo>
                    <a:pt x="28" y="4"/>
                    <a:pt x="50" y="4"/>
                    <a:pt x="69" y="11"/>
                  </a:cubicBezTo>
                  <a:cubicBezTo>
                    <a:pt x="166" y="42"/>
                    <a:pt x="265" y="72"/>
                    <a:pt x="360" y="108"/>
                  </a:cubicBezTo>
                  <a:cubicBezTo>
                    <a:pt x="492" y="160"/>
                    <a:pt x="630" y="193"/>
                    <a:pt x="768" y="226"/>
                  </a:cubicBezTo>
                  <a:cubicBezTo>
                    <a:pt x="812" y="236"/>
                    <a:pt x="857" y="243"/>
                    <a:pt x="895" y="278"/>
                  </a:cubicBezTo>
                  <a:cubicBezTo>
                    <a:pt x="848" y="373"/>
                    <a:pt x="745" y="410"/>
                    <a:pt x="680" y="491"/>
                  </a:cubicBezTo>
                  <a:cubicBezTo>
                    <a:pt x="765" y="563"/>
                    <a:pt x="846" y="634"/>
                    <a:pt x="932" y="701"/>
                  </a:cubicBezTo>
                  <a:cubicBezTo>
                    <a:pt x="1061" y="802"/>
                    <a:pt x="1192" y="900"/>
                    <a:pt x="1322" y="999"/>
                  </a:cubicBezTo>
                  <a:cubicBezTo>
                    <a:pt x="1438" y="1088"/>
                    <a:pt x="1553" y="1178"/>
                    <a:pt x="1668" y="1267"/>
                  </a:cubicBezTo>
                  <a:cubicBezTo>
                    <a:pt x="1677" y="1274"/>
                    <a:pt x="1686" y="1280"/>
                    <a:pt x="1694" y="1287"/>
                  </a:cubicBezTo>
                  <a:cubicBezTo>
                    <a:pt x="1721" y="1314"/>
                    <a:pt x="1715" y="1343"/>
                    <a:pt x="1682" y="1360"/>
                  </a:cubicBezTo>
                  <a:cubicBezTo>
                    <a:pt x="1567" y="1419"/>
                    <a:pt x="1453" y="1477"/>
                    <a:pt x="1340" y="1538"/>
                  </a:cubicBezTo>
                  <a:cubicBezTo>
                    <a:pt x="1263" y="1579"/>
                    <a:pt x="1188" y="1625"/>
                    <a:pt x="1113" y="1669"/>
                  </a:cubicBezTo>
                  <a:cubicBezTo>
                    <a:pt x="1098" y="1678"/>
                    <a:pt x="1085" y="1690"/>
                    <a:pt x="1071" y="1700"/>
                  </a:cubicBezTo>
                  <a:cubicBezTo>
                    <a:pt x="1011" y="1747"/>
                    <a:pt x="952" y="1795"/>
                    <a:pt x="891" y="1840"/>
                  </a:cubicBezTo>
                  <a:cubicBezTo>
                    <a:pt x="859" y="1864"/>
                    <a:pt x="835" y="1857"/>
                    <a:pt x="819" y="1820"/>
                  </a:cubicBezTo>
                  <a:cubicBezTo>
                    <a:pt x="794" y="1762"/>
                    <a:pt x="773" y="1702"/>
                    <a:pt x="750" y="1643"/>
                  </a:cubicBezTo>
                  <a:cubicBezTo>
                    <a:pt x="646" y="1389"/>
                    <a:pt x="543" y="1134"/>
                    <a:pt x="438" y="880"/>
                  </a:cubicBezTo>
                  <a:cubicBezTo>
                    <a:pt x="413" y="820"/>
                    <a:pt x="380" y="764"/>
                    <a:pt x="348" y="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68" name="Grupo 67">
              <a:extLst>
                <a:ext uri="{FF2B5EF4-FFF2-40B4-BE49-F238E27FC236}">
                  <a16:creationId xmlns:a16="http://schemas.microsoft.com/office/drawing/2014/main" id="{4D180B84-C340-4EA5-B58D-A5BE8E43867E}"/>
                </a:ext>
              </a:extLst>
            </p:cNvPr>
            <p:cNvGrpSpPr/>
            <p:nvPr/>
          </p:nvGrpSpPr>
          <p:grpSpPr>
            <a:xfrm>
              <a:off x="9306593" y="8357194"/>
              <a:ext cx="5270052" cy="3931818"/>
              <a:chOff x="8642462" y="6629251"/>
              <a:chExt cx="6598315" cy="4922791"/>
            </a:xfrm>
          </p:grpSpPr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42DD38A3-438C-4083-A282-6D192612F0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2462" y="6629251"/>
                <a:ext cx="6598315" cy="4922791"/>
              </a:xfrm>
              <a:custGeom>
                <a:avLst/>
                <a:gdLst>
                  <a:gd name="T0" fmla="*/ 1090085198 w 9536"/>
                  <a:gd name="T1" fmla="*/ 759042150 h 7113"/>
                  <a:gd name="T2" fmla="*/ 853284918 w 9536"/>
                  <a:gd name="T3" fmla="*/ 900431271 h 7113"/>
                  <a:gd name="T4" fmla="*/ 930491220 w 9536"/>
                  <a:gd name="T5" fmla="*/ 860775041 h 7113"/>
                  <a:gd name="T6" fmla="*/ 1039434703 w 9536"/>
                  <a:gd name="T7" fmla="*/ 181822938 h 7113"/>
                  <a:gd name="T8" fmla="*/ 490311537 w 9536"/>
                  <a:gd name="T9" fmla="*/ 864403782 h 7113"/>
                  <a:gd name="T10" fmla="*/ 1014174600 w 9536"/>
                  <a:gd name="T11" fmla="*/ 158625278 h 7113"/>
                  <a:gd name="T12" fmla="*/ 522826500 w 9536"/>
                  <a:gd name="T13" fmla="*/ 864014988 h 7113"/>
                  <a:gd name="T14" fmla="*/ 582674332 w 9536"/>
                  <a:gd name="T15" fmla="*/ 832911858 h 7113"/>
                  <a:gd name="T16" fmla="*/ 1053166282 w 9536"/>
                  <a:gd name="T17" fmla="*/ 199188693 h 7113"/>
                  <a:gd name="T18" fmla="*/ 1075058635 w 9536"/>
                  <a:gd name="T19" fmla="*/ 733641687 h 7113"/>
                  <a:gd name="T20" fmla="*/ 1014174600 w 9536"/>
                  <a:gd name="T21" fmla="*/ 841594916 h 7113"/>
                  <a:gd name="T22" fmla="*/ 1179986516 w 9536"/>
                  <a:gd name="T23" fmla="*/ 423259818 h 7113"/>
                  <a:gd name="T24" fmla="*/ 184077378 w 9536"/>
                  <a:gd name="T25" fmla="*/ 648496963 h 7113"/>
                  <a:gd name="T26" fmla="*/ 210892325 w 9536"/>
                  <a:gd name="T27" fmla="*/ 647719376 h 7113"/>
                  <a:gd name="T28" fmla="*/ 377611234 w 9536"/>
                  <a:gd name="T29" fmla="*/ 833948641 h 7113"/>
                  <a:gd name="T30" fmla="*/ 443288292 w 9536"/>
                  <a:gd name="T31" fmla="*/ 851703190 h 7113"/>
                  <a:gd name="T32" fmla="*/ 1195272220 w 9536"/>
                  <a:gd name="T33" fmla="*/ 556613870 h 7113"/>
                  <a:gd name="T34" fmla="*/ 613504880 w 9536"/>
                  <a:gd name="T35" fmla="*/ 817230876 h 7113"/>
                  <a:gd name="T36" fmla="*/ 603530122 w 9536"/>
                  <a:gd name="T37" fmla="*/ 850407211 h 7113"/>
                  <a:gd name="T38" fmla="*/ 1116123083 w 9536"/>
                  <a:gd name="T39" fmla="*/ 294052897 h 7113"/>
                  <a:gd name="T40" fmla="*/ 1082701487 w 9536"/>
                  <a:gd name="T41" fmla="*/ 241048086 h 7113"/>
                  <a:gd name="T42" fmla="*/ 1059643361 w 9536"/>
                  <a:gd name="T43" fmla="*/ 758653356 h 7113"/>
                  <a:gd name="T44" fmla="*/ 136794993 w 9536"/>
                  <a:gd name="T45" fmla="*/ 643702202 h 7113"/>
                  <a:gd name="T46" fmla="*/ 1046818774 w 9536"/>
                  <a:gd name="T47" fmla="*/ 781851016 h 7113"/>
                  <a:gd name="T48" fmla="*/ 1149673889 w 9536"/>
                  <a:gd name="T49" fmla="*/ 331376365 h 7113"/>
                  <a:gd name="T50" fmla="*/ 1132315419 w 9536"/>
                  <a:gd name="T51" fmla="*/ 279797131 h 7113"/>
                  <a:gd name="T52" fmla="*/ 1179339024 w 9536"/>
                  <a:gd name="T53" fmla="*/ 354444426 h 7113"/>
                  <a:gd name="T54" fmla="*/ 1204858267 w 9536"/>
                  <a:gd name="T55" fmla="*/ 688153553 h 7113"/>
                  <a:gd name="T56" fmla="*/ 1224548644 w 9536"/>
                  <a:gd name="T57" fmla="*/ 626076891 h 7113"/>
                  <a:gd name="T58" fmla="*/ 1223253300 w 9536"/>
                  <a:gd name="T59" fmla="*/ 528880285 h 7113"/>
                  <a:gd name="T60" fmla="*/ 825562979 w 9536"/>
                  <a:gd name="T61" fmla="*/ 903541620 h 7113"/>
                  <a:gd name="T62" fmla="*/ 902898851 w 9536"/>
                  <a:gd name="T63" fmla="*/ 861423031 h 7113"/>
                  <a:gd name="T64" fmla="*/ 1041248328 w 9536"/>
                  <a:gd name="T65" fmla="*/ 772390731 h 7113"/>
                  <a:gd name="T66" fmla="*/ 891499178 w 9536"/>
                  <a:gd name="T67" fmla="*/ 740510014 h 7113"/>
                  <a:gd name="T68" fmla="*/ 747320474 w 9536"/>
                  <a:gd name="T69" fmla="*/ 799217131 h 7113"/>
                  <a:gd name="T70" fmla="*/ 416732486 w 9536"/>
                  <a:gd name="T71" fmla="*/ 32269511 h 7113"/>
                  <a:gd name="T72" fmla="*/ 127986367 w 9536"/>
                  <a:gd name="T73" fmla="*/ 190894429 h 7113"/>
                  <a:gd name="T74" fmla="*/ 36271424 w 9536"/>
                  <a:gd name="T75" fmla="*/ 523566772 h 7113"/>
                  <a:gd name="T76" fmla="*/ 258433852 w 9536"/>
                  <a:gd name="T77" fmla="*/ 638388689 h 7113"/>
                  <a:gd name="T78" fmla="*/ 363880014 w 9536"/>
                  <a:gd name="T79" fmla="*/ 820211627 h 7113"/>
                  <a:gd name="T80" fmla="*/ 611043763 w 9536"/>
                  <a:gd name="T81" fmla="*/ 806603850 h 7113"/>
                  <a:gd name="T82" fmla="*/ 854580262 w 9536"/>
                  <a:gd name="T83" fmla="*/ 736751676 h 7113"/>
                  <a:gd name="T84" fmla="*/ 1165996156 w 9536"/>
                  <a:gd name="T85" fmla="*/ 668325438 h 7113"/>
                  <a:gd name="T86" fmla="*/ 1170141328 w 9536"/>
                  <a:gd name="T87" fmla="*/ 421963839 h 7113"/>
                  <a:gd name="T88" fmla="*/ 1032310132 w 9536"/>
                  <a:gd name="T89" fmla="*/ 193486386 h 7113"/>
                  <a:gd name="T90" fmla="*/ 866627427 w 9536"/>
                  <a:gd name="T91" fmla="*/ 60391529 h 7113"/>
                  <a:gd name="T92" fmla="*/ 593555723 w 9536"/>
                  <a:gd name="T93" fmla="*/ 27603987 h 7113"/>
                  <a:gd name="T94" fmla="*/ 185372722 w 9536"/>
                  <a:gd name="T95" fmla="*/ 669621057 h 7113"/>
                  <a:gd name="T96" fmla="*/ 31089689 w 9536"/>
                  <a:gd name="T97" fmla="*/ 532768221 h 7113"/>
                  <a:gd name="T98" fmla="*/ 148453806 w 9536"/>
                  <a:gd name="T99" fmla="*/ 165104812 h 7113"/>
                  <a:gd name="T100" fmla="*/ 458574356 w 9536"/>
                  <a:gd name="T101" fmla="*/ 19957713 h 7113"/>
                  <a:gd name="T102" fmla="*/ 778021812 w 9536"/>
                  <a:gd name="T103" fmla="*/ 18661734 h 7113"/>
                  <a:gd name="T104" fmla="*/ 1064565595 w 9536"/>
                  <a:gd name="T105" fmla="*/ 169770335 h 7113"/>
                  <a:gd name="T106" fmla="*/ 1232061925 w 9536"/>
                  <a:gd name="T107" fmla="*/ 464471222 h 7113"/>
                  <a:gd name="T108" fmla="*/ 1153301139 w 9536"/>
                  <a:gd name="T109" fmla="*/ 738954840 h 7113"/>
                  <a:gd name="T110" fmla="*/ 901733077 w 9536"/>
                  <a:gd name="T111" fmla="*/ 888638224 h 7113"/>
                  <a:gd name="T112" fmla="*/ 696669979 w 9536"/>
                  <a:gd name="T113" fmla="*/ 813213342 h 7113"/>
                  <a:gd name="T114" fmla="*/ 421007228 w 9536"/>
                  <a:gd name="T115" fmla="*/ 866995379 h 7113"/>
                  <a:gd name="T116" fmla="*/ 276569384 w 9536"/>
                  <a:gd name="T117" fmla="*/ 686987172 h 711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9536" h="7113">
                    <a:moveTo>
                      <a:pt x="6520" y="7009"/>
                    </a:moveTo>
                    <a:cubicBezTo>
                      <a:pt x="6522" y="7015"/>
                      <a:pt x="6524" y="7020"/>
                      <a:pt x="6526" y="7025"/>
                    </a:cubicBezTo>
                    <a:cubicBezTo>
                      <a:pt x="6544" y="7024"/>
                      <a:pt x="6562" y="7024"/>
                      <a:pt x="6589" y="7022"/>
                    </a:cubicBezTo>
                    <a:cubicBezTo>
                      <a:pt x="6572" y="7004"/>
                      <a:pt x="6563" y="6994"/>
                      <a:pt x="6559" y="6989"/>
                    </a:cubicBezTo>
                    <a:cubicBezTo>
                      <a:pt x="6543" y="6997"/>
                      <a:pt x="6531" y="7003"/>
                      <a:pt x="6520" y="7009"/>
                    </a:cubicBezTo>
                    <a:close/>
                    <a:moveTo>
                      <a:pt x="8415" y="5857"/>
                    </a:moveTo>
                    <a:cubicBezTo>
                      <a:pt x="8424" y="5836"/>
                      <a:pt x="8429" y="5824"/>
                      <a:pt x="8436" y="5806"/>
                    </a:cubicBezTo>
                    <a:cubicBezTo>
                      <a:pt x="8414" y="5799"/>
                      <a:pt x="8395" y="5794"/>
                      <a:pt x="8376" y="5788"/>
                    </a:cubicBezTo>
                    <a:cubicBezTo>
                      <a:pt x="8375" y="5791"/>
                      <a:pt x="8373" y="5794"/>
                      <a:pt x="8371" y="5797"/>
                    </a:cubicBezTo>
                    <a:cubicBezTo>
                      <a:pt x="8383" y="5814"/>
                      <a:pt x="8395" y="5831"/>
                      <a:pt x="8415" y="5857"/>
                    </a:cubicBezTo>
                    <a:close/>
                    <a:moveTo>
                      <a:pt x="5212" y="6073"/>
                    </a:moveTo>
                    <a:cubicBezTo>
                      <a:pt x="5237" y="6111"/>
                      <a:pt x="5257" y="6143"/>
                      <a:pt x="5278" y="6174"/>
                    </a:cubicBezTo>
                    <a:cubicBezTo>
                      <a:pt x="5282" y="6171"/>
                      <a:pt x="5287" y="6170"/>
                      <a:pt x="5292" y="6167"/>
                    </a:cubicBezTo>
                    <a:cubicBezTo>
                      <a:pt x="5278" y="6130"/>
                      <a:pt x="5264" y="6093"/>
                      <a:pt x="5249" y="6052"/>
                    </a:cubicBezTo>
                    <a:cubicBezTo>
                      <a:pt x="5236" y="6060"/>
                      <a:pt x="5226" y="6065"/>
                      <a:pt x="5212" y="6073"/>
                    </a:cubicBezTo>
                    <a:close/>
                    <a:moveTo>
                      <a:pt x="2171" y="4957"/>
                    </a:moveTo>
                    <a:cubicBezTo>
                      <a:pt x="2204" y="4990"/>
                      <a:pt x="2228" y="5014"/>
                      <a:pt x="2262" y="5048"/>
                    </a:cubicBezTo>
                    <a:cubicBezTo>
                      <a:pt x="2268" y="5016"/>
                      <a:pt x="2280" y="4993"/>
                      <a:pt x="2273" y="4983"/>
                    </a:cubicBezTo>
                    <a:cubicBezTo>
                      <a:pt x="2254" y="4954"/>
                      <a:pt x="2221" y="4951"/>
                      <a:pt x="2171" y="4957"/>
                    </a:cubicBezTo>
                    <a:close/>
                    <a:moveTo>
                      <a:pt x="6587" y="6948"/>
                    </a:moveTo>
                    <a:cubicBezTo>
                      <a:pt x="6608" y="6972"/>
                      <a:pt x="6626" y="6993"/>
                      <a:pt x="6646" y="7017"/>
                    </a:cubicBezTo>
                    <a:cubicBezTo>
                      <a:pt x="6671" y="7000"/>
                      <a:pt x="6692" y="6987"/>
                      <a:pt x="6717" y="6972"/>
                    </a:cubicBezTo>
                    <a:cubicBezTo>
                      <a:pt x="6687" y="6940"/>
                      <a:pt x="6662" y="6915"/>
                      <a:pt x="6636" y="6887"/>
                    </a:cubicBezTo>
                    <a:cubicBezTo>
                      <a:pt x="6618" y="6909"/>
                      <a:pt x="6605" y="6926"/>
                      <a:pt x="6587" y="6948"/>
                    </a:cubicBezTo>
                    <a:close/>
                    <a:moveTo>
                      <a:pt x="7311" y="6689"/>
                    </a:moveTo>
                    <a:cubicBezTo>
                      <a:pt x="7343" y="6677"/>
                      <a:pt x="7373" y="6664"/>
                      <a:pt x="7410" y="6649"/>
                    </a:cubicBezTo>
                    <a:cubicBezTo>
                      <a:pt x="7386" y="6623"/>
                      <a:pt x="7366" y="6601"/>
                      <a:pt x="7346" y="6578"/>
                    </a:cubicBezTo>
                    <a:cubicBezTo>
                      <a:pt x="7313" y="6592"/>
                      <a:pt x="7283" y="6604"/>
                      <a:pt x="7250" y="6618"/>
                    </a:cubicBezTo>
                    <a:cubicBezTo>
                      <a:pt x="7273" y="6645"/>
                      <a:pt x="7291" y="6665"/>
                      <a:pt x="7311" y="6689"/>
                    </a:cubicBezTo>
                    <a:close/>
                    <a:moveTo>
                      <a:pt x="7183" y="6642"/>
                    </a:moveTo>
                    <a:cubicBezTo>
                      <a:pt x="7141" y="6660"/>
                      <a:pt x="7100" y="6677"/>
                      <a:pt x="7053" y="6697"/>
                    </a:cubicBezTo>
                    <a:cubicBezTo>
                      <a:pt x="7070" y="6718"/>
                      <a:pt x="7083" y="6733"/>
                      <a:pt x="7097" y="6749"/>
                    </a:cubicBezTo>
                    <a:cubicBezTo>
                      <a:pt x="7145" y="6738"/>
                      <a:pt x="7190" y="6727"/>
                      <a:pt x="7241" y="6714"/>
                    </a:cubicBezTo>
                    <a:cubicBezTo>
                      <a:pt x="7218" y="6685"/>
                      <a:pt x="7202" y="6665"/>
                      <a:pt x="7183" y="6642"/>
                    </a:cubicBezTo>
                    <a:close/>
                    <a:moveTo>
                      <a:pt x="6765" y="6920"/>
                    </a:moveTo>
                    <a:cubicBezTo>
                      <a:pt x="6781" y="6900"/>
                      <a:pt x="6794" y="6884"/>
                      <a:pt x="6809" y="6866"/>
                    </a:cubicBezTo>
                    <a:cubicBezTo>
                      <a:pt x="6768" y="6829"/>
                      <a:pt x="6763" y="6750"/>
                      <a:pt x="6683" y="6777"/>
                    </a:cubicBezTo>
                    <a:cubicBezTo>
                      <a:pt x="6664" y="6809"/>
                      <a:pt x="6668" y="6834"/>
                      <a:pt x="6697" y="6857"/>
                    </a:cubicBezTo>
                    <a:cubicBezTo>
                      <a:pt x="6718" y="6874"/>
                      <a:pt x="6738" y="6895"/>
                      <a:pt x="6765" y="6920"/>
                    </a:cubicBezTo>
                    <a:close/>
                    <a:moveTo>
                      <a:pt x="8024" y="1403"/>
                    </a:moveTo>
                    <a:cubicBezTo>
                      <a:pt x="8071" y="1383"/>
                      <a:pt x="8114" y="1366"/>
                      <a:pt x="8163" y="1345"/>
                    </a:cubicBezTo>
                    <a:cubicBezTo>
                      <a:pt x="8137" y="1316"/>
                      <a:pt x="8116" y="1293"/>
                      <a:pt x="8096" y="1271"/>
                    </a:cubicBezTo>
                    <a:cubicBezTo>
                      <a:pt x="8054" y="1299"/>
                      <a:pt x="8017" y="1323"/>
                      <a:pt x="7977" y="1351"/>
                    </a:cubicBezTo>
                    <a:cubicBezTo>
                      <a:pt x="7993" y="1368"/>
                      <a:pt x="8009" y="1385"/>
                      <a:pt x="8024" y="1403"/>
                    </a:cubicBezTo>
                    <a:close/>
                    <a:moveTo>
                      <a:pt x="6997" y="6715"/>
                    </a:moveTo>
                    <a:cubicBezTo>
                      <a:pt x="6933" y="6731"/>
                      <a:pt x="6871" y="6746"/>
                      <a:pt x="6794" y="6765"/>
                    </a:cubicBezTo>
                    <a:cubicBezTo>
                      <a:pt x="6822" y="6786"/>
                      <a:pt x="6842" y="6813"/>
                      <a:pt x="6857" y="6811"/>
                    </a:cubicBezTo>
                    <a:cubicBezTo>
                      <a:pt x="6916" y="6804"/>
                      <a:pt x="6973" y="6787"/>
                      <a:pt x="7036" y="6772"/>
                    </a:cubicBezTo>
                    <a:cubicBezTo>
                      <a:pt x="7021" y="6749"/>
                      <a:pt x="7010" y="6734"/>
                      <a:pt x="6997" y="6715"/>
                    </a:cubicBezTo>
                    <a:close/>
                    <a:moveTo>
                      <a:pt x="3785" y="6670"/>
                    </a:moveTo>
                    <a:cubicBezTo>
                      <a:pt x="3846" y="6665"/>
                      <a:pt x="3905" y="6678"/>
                      <a:pt x="3967" y="6661"/>
                    </a:cubicBezTo>
                    <a:cubicBezTo>
                      <a:pt x="3957" y="6635"/>
                      <a:pt x="3949" y="6614"/>
                      <a:pt x="3942" y="6595"/>
                    </a:cubicBezTo>
                    <a:cubicBezTo>
                      <a:pt x="3878" y="6599"/>
                      <a:pt x="3822" y="6604"/>
                      <a:pt x="3760" y="6608"/>
                    </a:cubicBezTo>
                    <a:cubicBezTo>
                      <a:pt x="3770" y="6632"/>
                      <a:pt x="3777" y="6649"/>
                      <a:pt x="3785" y="6670"/>
                    </a:cubicBezTo>
                    <a:close/>
                    <a:moveTo>
                      <a:pt x="7417" y="6541"/>
                    </a:moveTo>
                    <a:cubicBezTo>
                      <a:pt x="7513" y="6635"/>
                      <a:pt x="7515" y="6635"/>
                      <a:pt x="7611" y="6577"/>
                    </a:cubicBezTo>
                    <a:cubicBezTo>
                      <a:pt x="7589" y="6548"/>
                      <a:pt x="7568" y="6520"/>
                      <a:pt x="7544" y="6488"/>
                    </a:cubicBezTo>
                    <a:cubicBezTo>
                      <a:pt x="7502" y="6506"/>
                      <a:pt x="7463" y="6522"/>
                      <a:pt x="7417" y="6541"/>
                    </a:cubicBezTo>
                    <a:close/>
                    <a:moveTo>
                      <a:pt x="8041" y="1234"/>
                    </a:moveTo>
                    <a:cubicBezTo>
                      <a:pt x="7968" y="1176"/>
                      <a:pt x="7900" y="1169"/>
                      <a:pt x="7829" y="1224"/>
                    </a:cubicBezTo>
                    <a:cubicBezTo>
                      <a:pt x="7943" y="1319"/>
                      <a:pt x="7931" y="1320"/>
                      <a:pt x="8041" y="1234"/>
                    </a:cubicBezTo>
                    <a:close/>
                    <a:moveTo>
                      <a:pt x="8162" y="1587"/>
                    </a:moveTo>
                    <a:cubicBezTo>
                      <a:pt x="8185" y="1619"/>
                      <a:pt x="8208" y="1651"/>
                      <a:pt x="8233" y="1685"/>
                    </a:cubicBezTo>
                    <a:cubicBezTo>
                      <a:pt x="8268" y="1655"/>
                      <a:pt x="8298" y="1630"/>
                      <a:pt x="8329" y="1603"/>
                    </a:cubicBezTo>
                    <a:cubicBezTo>
                      <a:pt x="8304" y="1575"/>
                      <a:pt x="8281" y="1548"/>
                      <a:pt x="8255" y="1519"/>
                    </a:cubicBezTo>
                    <a:cubicBezTo>
                      <a:pt x="8219" y="1545"/>
                      <a:pt x="8184" y="1571"/>
                      <a:pt x="8162" y="1587"/>
                    </a:cubicBezTo>
                    <a:close/>
                    <a:moveTo>
                      <a:pt x="4161" y="6638"/>
                    </a:moveTo>
                    <a:cubicBezTo>
                      <a:pt x="4143" y="6591"/>
                      <a:pt x="4127" y="6548"/>
                      <a:pt x="4111" y="6504"/>
                    </a:cubicBezTo>
                    <a:cubicBezTo>
                      <a:pt x="4070" y="6531"/>
                      <a:pt x="4036" y="6553"/>
                      <a:pt x="3999" y="6577"/>
                    </a:cubicBezTo>
                    <a:cubicBezTo>
                      <a:pt x="4012" y="6609"/>
                      <a:pt x="4024" y="6638"/>
                      <a:pt x="4036" y="6667"/>
                    </a:cubicBezTo>
                    <a:cubicBezTo>
                      <a:pt x="4081" y="6656"/>
                      <a:pt x="4118" y="6647"/>
                      <a:pt x="4161" y="6638"/>
                    </a:cubicBezTo>
                    <a:close/>
                    <a:moveTo>
                      <a:pt x="3710" y="6671"/>
                    </a:moveTo>
                    <a:cubicBezTo>
                      <a:pt x="3693" y="6596"/>
                      <a:pt x="3693" y="6597"/>
                      <a:pt x="3631" y="6586"/>
                    </a:cubicBezTo>
                    <a:cubicBezTo>
                      <a:pt x="3601" y="6581"/>
                      <a:pt x="3572" y="6573"/>
                      <a:pt x="3542" y="6567"/>
                    </a:cubicBezTo>
                    <a:cubicBezTo>
                      <a:pt x="3526" y="6565"/>
                      <a:pt x="3509" y="6567"/>
                      <a:pt x="3492" y="6567"/>
                    </a:cubicBezTo>
                    <a:cubicBezTo>
                      <a:pt x="3536" y="6672"/>
                      <a:pt x="3536" y="6672"/>
                      <a:pt x="3640" y="6671"/>
                    </a:cubicBezTo>
                    <a:cubicBezTo>
                      <a:pt x="3661" y="6670"/>
                      <a:pt x="3683" y="6671"/>
                      <a:pt x="3710" y="6671"/>
                    </a:cubicBezTo>
                    <a:close/>
                    <a:moveTo>
                      <a:pt x="4376" y="6446"/>
                    </a:moveTo>
                    <a:cubicBezTo>
                      <a:pt x="4444" y="6578"/>
                      <a:pt x="4450" y="6581"/>
                      <a:pt x="4561" y="6553"/>
                    </a:cubicBezTo>
                    <a:cubicBezTo>
                      <a:pt x="4541" y="6512"/>
                      <a:pt x="4521" y="6472"/>
                      <a:pt x="4498" y="6427"/>
                    </a:cubicBezTo>
                    <a:cubicBezTo>
                      <a:pt x="4458" y="6434"/>
                      <a:pt x="4418" y="6440"/>
                      <a:pt x="4376" y="6446"/>
                    </a:cubicBezTo>
                    <a:close/>
                    <a:moveTo>
                      <a:pt x="7835" y="1146"/>
                    </a:moveTo>
                    <a:cubicBezTo>
                      <a:pt x="7809" y="1124"/>
                      <a:pt x="7779" y="1105"/>
                      <a:pt x="7757" y="1079"/>
                    </a:cubicBezTo>
                    <a:cubicBezTo>
                      <a:pt x="7723" y="1039"/>
                      <a:pt x="7685" y="1045"/>
                      <a:pt x="7645" y="1062"/>
                    </a:cubicBezTo>
                    <a:cubicBezTo>
                      <a:pt x="7628" y="1068"/>
                      <a:pt x="7613" y="1080"/>
                      <a:pt x="7590" y="1093"/>
                    </a:cubicBezTo>
                    <a:cubicBezTo>
                      <a:pt x="7633" y="1116"/>
                      <a:pt x="7674" y="1130"/>
                      <a:pt x="7706" y="1154"/>
                    </a:cubicBezTo>
                    <a:cubicBezTo>
                      <a:pt x="7753" y="1190"/>
                      <a:pt x="7792" y="1183"/>
                      <a:pt x="7835" y="1146"/>
                    </a:cubicBezTo>
                    <a:close/>
                    <a:moveTo>
                      <a:pt x="8047" y="1462"/>
                    </a:moveTo>
                    <a:cubicBezTo>
                      <a:pt x="8046" y="1471"/>
                      <a:pt x="8043" y="1477"/>
                      <a:pt x="8044" y="1483"/>
                    </a:cubicBezTo>
                    <a:cubicBezTo>
                      <a:pt x="8046" y="1549"/>
                      <a:pt x="8074" y="1567"/>
                      <a:pt x="8130" y="1537"/>
                    </a:cubicBezTo>
                    <a:cubicBezTo>
                      <a:pt x="8164" y="1519"/>
                      <a:pt x="8195" y="1497"/>
                      <a:pt x="8229" y="1476"/>
                    </a:cubicBezTo>
                    <a:cubicBezTo>
                      <a:pt x="8216" y="1444"/>
                      <a:pt x="8205" y="1416"/>
                      <a:pt x="8193" y="1388"/>
                    </a:cubicBezTo>
                    <a:cubicBezTo>
                      <a:pt x="8143" y="1413"/>
                      <a:pt x="8097" y="1437"/>
                      <a:pt x="8047" y="1462"/>
                    </a:cubicBezTo>
                    <a:close/>
                    <a:moveTo>
                      <a:pt x="4360" y="6548"/>
                    </a:moveTo>
                    <a:cubicBezTo>
                      <a:pt x="4339" y="6513"/>
                      <a:pt x="4323" y="6484"/>
                      <a:pt x="4305" y="6452"/>
                    </a:cubicBezTo>
                    <a:cubicBezTo>
                      <a:pt x="4255" y="6461"/>
                      <a:pt x="4207" y="6470"/>
                      <a:pt x="4153" y="6480"/>
                    </a:cubicBezTo>
                    <a:cubicBezTo>
                      <a:pt x="4167" y="6505"/>
                      <a:pt x="4177" y="6523"/>
                      <a:pt x="4188" y="6542"/>
                    </a:cubicBezTo>
                    <a:cubicBezTo>
                      <a:pt x="4198" y="6560"/>
                      <a:pt x="4207" y="6579"/>
                      <a:pt x="4218" y="6598"/>
                    </a:cubicBezTo>
                    <a:cubicBezTo>
                      <a:pt x="4266" y="6581"/>
                      <a:pt x="4309" y="6566"/>
                      <a:pt x="4360" y="6548"/>
                    </a:cubicBezTo>
                    <a:close/>
                    <a:moveTo>
                      <a:pt x="8299" y="5661"/>
                    </a:moveTo>
                    <a:cubicBezTo>
                      <a:pt x="8298" y="5666"/>
                      <a:pt x="8297" y="5671"/>
                      <a:pt x="8295" y="5676"/>
                    </a:cubicBezTo>
                    <a:cubicBezTo>
                      <a:pt x="8344" y="5697"/>
                      <a:pt x="8393" y="5720"/>
                      <a:pt x="8442" y="5740"/>
                    </a:cubicBezTo>
                    <a:cubicBezTo>
                      <a:pt x="8455" y="5746"/>
                      <a:pt x="8473" y="5746"/>
                      <a:pt x="8485" y="5740"/>
                    </a:cubicBezTo>
                    <a:cubicBezTo>
                      <a:pt x="8527" y="5720"/>
                      <a:pt x="8569" y="5696"/>
                      <a:pt x="8614" y="5672"/>
                    </a:cubicBezTo>
                    <a:cubicBezTo>
                      <a:pt x="8605" y="5659"/>
                      <a:pt x="8594" y="5644"/>
                      <a:pt x="8582" y="5627"/>
                    </a:cubicBezTo>
                    <a:cubicBezTo>
                      <a:pt x="8490" y="5682"/>
                      <a:pt x="8393" y="5655"/>
                      <a:pt x="8299" y="5661"/>
                    </a:cubicBezTo>
                    <a:lnTo>
                      <a:pt x="7748" y="6376"/>
                    </a:lnTo>
                    <a:cubicBezTo>
                      <a:pt x="7725" y="6391"/>
                      <a:pt x="7705" y="6403"/>
                      <a:pt x="7685" y="6416"/>
                    </a:cubicBezTo>
                    <a:cubicBezTo>
                      <a:pt x="7664" y="6428"/>
                      <a:pt x="7642" y="6440"/>
                      <a:pt x="7619" y="6453"/>
                    </a:cubicBezTo>
                    <a:cubicBezTo>
                      <a:pt x="7720" y="6566"/>
                      <a:pt x="7728" y="6558"/>
                      <a:pt x="7829" y="6494"/>
                    </a:cubicBezTo>
                    <a:cubicBezTo>
                      <a:pt x="7804" y="6457"/>
                      <a:pt x="7778" y="6420"/>
                      <a:pt x="7748" y="6376"/>
                    </a:cubicBezTo>
                    <a:lnTo>
                      <a:pt x="8299" y="5661"/>
                    </a:lnTo>
                    <a:close/>
                    <a:moveTo>
                      <a:pt x="4991" y="6267"/>
                    </a:moveTo>
                    <a:cubicBezTo>
                      <a:pt x="5068" y="6235"/>
                      <a:pt x="5137" y="6207"/>
                      <a:pt x="5208" y="6177"/>
                    </a:cubicBezTo>
                    <a:cubicBezTo>
                      <a:pt x="5196" y="6150"/>
                      <a:pt x="5184" y="6123"/>
                      <a:pt x="5171" y="6094"/>
                    </a:cubicBezTo>
                    <a:cubicBezTo>
                      <a:pt x="5095" y="6133"/>
                      <a:pt x="5024" y="6169"/>
                      <a:pt x="4951" y="6205"/>
                    </a:cubicBezTo>
                    <a:cubicBezTo>
                      <a:pt x="4965" y="6227"/>
                      <a:pt x="4979" y="6249"/>
                      <a:pt x="4991" y="6267"/>
                    </a:cubicBezTo>
                    <a:close/>
                    <a:moveTo>
                      <a:pt x="9300" y="3192"/>
                    </a:moveTo>
                    <a:cubicBezTo>
                      <a:pt x="9263" y="3210"/>
                      <a:pt x="9235" y="3227"/>
                      <a:pt x="9204" y="3239"/>
                    </a:cubicBezTo>
                    <a:cubicBezTo>
                      <a:pt x="9175" y="3250"/>
                      <a:pt x="9144" y="3256"/>
                      <a:pt x="9109" y="3266"/>
                    </a:cubicBezTo>
                    <a:cubicBezTo>
                      <a:pt x="9123" y="3296"/>
                      <a:pt x="9134" y="3319"/>
                      <a:pt x="9147" y="3348"/>
                    </a:cubicBezTo>
                    <a:cubicBezTo>
                      <a:pt x="9219" y="3326"/>
                      <a:pt x="9286" y="3306"/>
                      <a:pt x="9358" y="3284"/>
                    </a:cubicBezTo>
                    <a:cubicBezTo>
                      <a:pt x="9337" y="3249"/>
                      <a:pt x="9320" y="3222"/>
                      <a:pt x="9300" y="3192"/>
                    </a:cubicBezTo>
                    <a:close/>
                    <a:moveTo>
                      <a:pt x="7692" y="1002"/>
                    </a:moveTo>
                    <a:cubicBezTo>
                      <a:pt x="7614" y="931"/>
                      <a:pt x="7517" y="913"/>
                      <a:pt x="7424" y="882"/>
                    </a:cubicBezTo>
                    <a:cubicBezTo>
                      <a:pt x="7463" y="937"/>
                      <a:pt x="7511" y="984"/>
                      <a:pt x="7518" y="1056"/>
                    </a:cubicBezTo>
                    <a:cubicBezTo>
                      <a:pt x="7521" y="1080"/>
                      <a:pt x="7545" y="1076"/>
                      <a:pt x="7565" y="1065"/>
                    </a:cubicBezTo>
                    <a:cubicBezTo>
                      <a:pt x="7603" y="1045"/>
                      <a:pt x="7642" y="1027"/>
                      <a:pt x="7692" y="1002"/>
                    </a:cubicBezTo>
                    <a:close/>
                    <a:moveTo>
                      <a:pt x="1628" y="4998"/>
                    </a:moveTo>
                    <a:cubicBezTo>
                      <a:pt x="1561" y="5009"/>
                      <a:pt x="1494" y="4985"/>
                      <a:pt x="1421" y="5004"/>
                    </a:cubicBezTo>
                    <a:cubicBezTo>
                      <a:pt x="1436" y="5035"/>
                      <a:pt x="1446" y="5059"/>
                      <a:pt x="1460" y="5081"/>
                    </a:cubicBezTo>
                    <a:cubicBezTo>
                      <a:pt x="1467" y="5092"/>
                      <a:pt x="1481" y="5107"/>
                      <a:pt x="1492" y="5108"/>
                    </a:cubicBezTo>
                    <a:cubicBezTo>
                      <a:pt x="1552" y="5112"/>
                      <a:pt x="1611" y="5114"/>
                      <a:pt x="1674" y="5106"/>
                    </a:cubicBezTo>
                    <a:cubicBezTo>
                      <a:pt x="1658" y="5068"/>
                      <a:pt x="1645" y="5038"/>
                      <a:pt x="1628" y="4998"/>
                    </a:cubicBezTo>
                    <a:lnTo>
                      <a:pt x="9116" y="2690"/>
                    </a:lnTo>
                    <a:cubicBezTo>
                      <a:pt x="9101" y="2643"/>
                      <a:pt x="9120" y="2593"/>
                      <a:pt x="9084" y="2555"/>
                    </a:cubicBezTo>
                    <a:cubicBezTo>
                      <a:pt x="9024" y="2571"/>
                      <a:pt x="8967" y="2586"/>
                      <a:pt x="8907" y="2602"/>
                    </a:cubicBezTo>
                    <a:cubicBezTo>
                      <a:pt x="8926" y="2640"/>
                      <a:pt x="8944" y="2678"/>
                      <a:pt x="8964" y="2718"/>
                    </a:cubicBezTo>
                    <a:cubicBezTo>
                      <a:pt x="9015" y="2708"/>
                      <a:pt x="9063" y="2700"/>
                      <a:pt x="9116" y="2690"/>
                    </a:cubicBezTo>
                    <a:lnTo>
                      <a:pt x="1628" y="4998"/>
                    </a:lnTo>
                    <a:close/>
                    <a:moveTo>
                      <a:pt x="2199" y="5134"/>
                    </a:moveTo>
                    <a:cubicBezTo>
                      <a:pt x="2168" y="5078"/>
                      <a:pt x="2138" y="5024"/>
                      <a:pt x="2105" y="4964"/>
                    </a:cubicBezTo>
                    <a:cubicBezTo>
                      <a:pt x="2069" y="4974"/>
                      <a:pt x="2031" y="4985"/>
                      <a:pt x="1983" y="4998"/>
                    </a:cubicBezTo>
                    <a:cubicBezTo>
                      <a:pt x="2011" y="5048"/>
                      <a:pt x="2025" y="5103"/>
                      <a:pt x="2061" y="5128"/>
                    </a:cubicBezTo>
                    <a:cubicBezTo>
                      <a:pt x="2094" y="5153"/>
                      <a:pt x="2150" y="5159"/>
                      <a:pt x="2199" y="5134"/>
                    </a:cubicBezTo>
                    <a:lnTo>
                      <a:pt x="2692" y="6351"/>
                    </a:lnTo>
                    <a:cubicBezTo>
                      <a:pt x="2744" y="6421"/>
                      <a:pt x="2817" y="6460"/>
                      <a:pt x="2895" y="6490"/>
                    </a:cubicBezTo>
                    <a:cubicBezTo>
                      <a:pt x="2975" y="6520"/>
                      <a:pt x="3056" y="6545"/>
                      <a:pt x="3139" y="6574"/>
                    </a:cubicBezTo>
                    <a:cubicBezTo>
                      <a:pt x="3118" y="6492"/>
                      <a:pt x="3072" y="6458"/>
                      <a:pt x="2996" y="6456"/>
                    </a:cubicBezTo>
                    <a:cubicBezTo>
                      <a:pt x="2970" y="6456"/>
                      <a:pt x="2941" y="6445"/>
                      <a:pt x="2915" y="6435"/>
                    </a:cubicBezTo>
                    <a:cubicBezTo>
                      <a:pt x="2840" y="6408"/>
                      <a:pt x="2766" y="6379"/>
                      <a:pt x="2692" y="6351"/>
                    </a:cubicBezTo>
                    <a:lnTo>
                      <a:pt x="2199" y="5134"/>
                    </a:lnTo>
                    <a:close/>
                    <a:moveTo>
                      <a:pt x="1942" y="5007"/>
                    </a:moveTo>
                    <a:lnTo>
                      <a:pt x="1704" y="5007"/>
                    </a:lnTo>
                    <a:cubicBezTo>
                      <a:pt x="1726" y="5089"/>
                      <a:pt x="1749" y="5109"/>
                      <a:pt x="1817" y="5109"/>
                    </a:cubicBezTo>
                    <a:cubicBezTo>
                      <a:pt x="1839" y="5109"/>
                      <a:pt x="1860" y="5114"/>
                      <a:pt x="1882" y="5116"/>
                    </a:cubicBezTo>
                    <a:cubicBezTo>
                      <a:pt x="1908" y="5118"/>
                      <a:pt x="1933" y="5119"/>
                      <a:pt x="1965" y="5122"/>
                    </a:cubicBezTo>
                    <a:cubicBezTo>
                      <a:pt x="1956" y="5078"/>
                      <a:pt x="1949" y="5043"/>
                      <a:pt x="1942" y="5007"/>
                    </a:cubicBezTo>
                    <a:close/>
                    <a:moveTo>
                      <a:pt x="3460" y="6657"/>
                    </a:moveTo>
                    <a:cubicBezTo>
                      <a:pt x="3445" y="6623"/>
                      <a:pt x="3437" y="6596"/>
                      <a:pt x="3422" y="6572"/>
                    </a:cubicBezTo>
                    <a:cubicBezTo>
                      <a:pt x="3416" y="6560"/>
                      <a:pt x="3402" y="6548"/>
                      <a:pt x="3389" y="6545"/>
                    </a:cubicBezTo>
                    <a:cubicBezTo>
                      <a:pt x="3317" y="6526"/>
                      <a:pt x="3243" y="6510"/>
                      <a:pt x="3159" y="6491"/>
                    </a:cubicBezTo>
                    <a:cubicBezTo>
                      <a:pt x="3192" y="6539"/>
                      <a:pt x="3210" y="6593"/>
                      <a:pt x="3247" y="6617"/>
                    </a:cubicBezTo>
                    <a:cubicBezTo>
                      <a:pt x="3305" y="6656"/>
                      <a:pt x="3378" y="6661"/>
                      <a:pt x="3460" y="6657"/>
                    </a:cubicBezTo>
                    <a:close/>
                    <a:moveTo>
                      <a:pt x="9018" y="3073"/>
                    </a:moveTo>
                    <a:cubicBezTo>
                      <a:pt x="9041" y="3117"/>
                      <a:pt x="9061" y="3156"/>
                      <a:pt x="9084" y="3200"/>
                    </a:cubicBezTo>
                    <a:cubicBezTo>
                      <a:pt x="9146" y="3185"/>
                      <a:pt x="9203" y="3170"/>
                      <a:pt x="9269" y="3154"/>
                    </a:cubicBezTo>
                    <a:cubicBezTo>
                      <a:pt x="9240" y="3107"/>
                      <a:pt x="9215" y="3067"/>
                      <a:pt x="9189" y="3024"/>
                    </a:cubicBezTo>
                    <a:cubicBezTo>
                      <a:pt x="9134" y="3040"/>
                      <a:pt x="9080" y="3056"/>
                      <a:pt x="9018" y="3073"/>
                    </a:cubicBezTo>
                    <a:lnTo>
                      <a:pt x="9227" y="4295"/>
                    </a:lnTo>
                    <a:cubicBezTo>
                      <a:pt x="9291" y="4303"/>
                      <a:pt x="9351" y="4311"/>
                      <a:pt x="9415" y="4319"/>
                    </a:cubicBezTo>
                    <a:cubicBezTo>
                      <a:pt x="9423" y="4261"/>
                      <a:pt x="9431" y="4209"/>
                      <a:pt x="9439" y="4154"/>
                    </a:cubicBezTo>
                    <a:cubicBezTo>
                      <a:pt x="9374" y="4160"/>
                      <a:pt x="9318" y="4166"/>
                      <a:pt x="9259" y="4172"/>
                    </a:cubicBezTo>
                    <a:cubicBezTo>
                      <a:pt x="9249" y="4211"/>
                      <a:pt x="9239" y="4251"/>
                      <a:pt x="9227" y="4295"/>
                    </a:cubicBezTo>
                    <a:lnTo>
                      <a:pt x="9018" y="3073"/>
                    </a:lnTo>
                    <a:close/>
                    <a:moveTo>
                      <a:pt x="4858" y="6449"/>
                    </a:moveTo>
                    <a:cubicBezTo>
                      <a:pt x="4892" y="6399"/>
                      <a:pt x="4918" y="6361"/>
                      <a:pt x="4945" y="6323"/>
                    </a:cubicBezTo>
                    <a:cubicBezTo>
                      <a:pt x="4921" y="6289"/>
                      <a:pt x="4898" y="6257"/>
                      <a:pt x="4874" y="6224"/>
                    </a:cubicBezTo>
                    <a:cubicBezTo>
                      <a:pt x="4844" y="6225"/>
                      <a:pt x="4814" y="6227"/>
                      <a:pt x="4784" y="6228"/>
                    </a:cubicBezTo>
                    <a:cubicBezTo>
                      <a:pt x="4767" y="6255"/>
                      <a:pt x="4752" y="6281"/>
                      <a:pt x="4736" y="6306"/>
                    </a:cubicBezTo>
                    <a:cubicBezTo>
                      <a:pt x="4775" y="6352"/>
                      <a:pt x="4812" y="6395"/>
                      <a:pt x="4858" y="6449"/>
                    </a:cubicBezTo>
                    <a:close/>
                    <a:moveTo>
                      <a:pt x="7787" y="6344"/>
                    </a:moveTo>
                    <a:cubicBezTo>
                      <a:pt x="7835" y="6389"/>
                      <a:pt x="7874" y="6426"/>
                      <a:pt x="7915" y="6464"/>
                    </a:cubicBezTo>
                    <a:cubicBezTo>
                      <a:pt x="7959" y="6441"/>
                      <a:pt x="7998" y="6421"/>
                      <a:pt x="8038" y="6400"/>
                    </a:cubicBezTo>
                    <a:cubicBezTo>
                      <a:pt x="7992" y="6346"/>
                      <a:pt x="7952" y="6300"/>
                      <a:pt x="7909" y="6249"/>
                    </a:cubicBezTo>
                    <a:cubicBezTo>
                      <a:pt x="7870" y="6280"/>
                      <a:pt x="7833" y="6308"/>
                      <a:pt x="7787" y="6344"/>
                    </a:cubicBezTo>
                    <a:close/>
                    <a:moveTo>
                      <a:pt x="4802" y="6499"/>
                    </a:moveTo>
                    <a:cubicBezTo>
                      <a:pt x="4768" y="6449"/>
                      <a:pt x="4736" y="6403"/>
                      <a:pt x="4706" y="6359"/>
                    </a:cubicBezTo>
                    <a:cubicBezTo>
                      <a:pt x="4659" y="6379"/>
                      <a:pt x="4613" y="6400"/>
                      <a:pt x="4563" y="6421"/>
                    </a:cubicBezTo>
                    <a:cubicBezTo>
                      <a:pt x="4598" y="6472"/>
                      <a:pt x="4629" y="6518"/>
                      <a:pt x="4659" y="6562"/>
                    </a:cubicBezTo>
                    <a:cubicBezTo>
                      <a:pt x="4742" y="6548"/>
                      <a:pt x="4748" y="6545"/>
                      <a:pt x="4802" y="6499"/>
                    </a:cubicBezTo>
                    <a:close/>
                    <a:moveTo>
                      <a:pt x="7957" y="6200"/>
                    </a:moveTo>
                    <a:cubicBezTo>
                      <a:pt x="8009" y="6249"/>
                      <a:pt x="8054" y="6291"/>
                      <a:pt x="8105" y="6341"/>
                    </a:cubicBezTo>
                    <a:cubicBezTo>
                      <a:pt x="8137" y="6308"/>
                      <a:pt x="8163" y="6280"/>
                      <a:pt x="8188" y="6254"/>
                    </a:cubicBezTo>
                    <a:cubicBezTo>
                      <a:pt x="8140" y="6193"/>
                      <a:pt x="8094" y="6139"/>
                      <a:pt x="8046" y="6079"/>
                    </a:cubicBezTo>
                    <a:cubicBezTo>
                      <a:pt x="8015" y="6121"/>
                      <a:pt x="7987" y="6159"/>
                      <a:pt x="7957" y="6200"/>
                    </a:cubicBezTo>
                    <a:close/>
                    <a:moveTo>
                      <a:pt x="8744" y="2388"/>
                    </a:moveTo>
                    <a:cubicBezTo>
                      <a:pt x="8799" y="2364"/>
                      <a:pt x="8848" y="2343"/>
                      <a:pt x="8905" y="2317"/>
                    </a:cubicBezTo>
                    <a:cubicBezTo>
                      <a:pt x="8864" y="2276"/>
                      <a:pt x="8827" y="2238"/>
                      <a:pt x="8791" y="2200"/>
                    </a:cubicBezTo>
                    <a:cubicBezTo>
                      <a:pt x="8731" y="2224"/>
                      <a:pt x="8677" y="2245"/>
                      <a:pt x="8616" y="2269"/>
                    </a:cubicBezTo>
                    <a:cubicBezTo>
                      <a:pt x="8662" y="2311"/>
                      <a:pt x="8701" y="2349"/>
                      <a:pt x="8744" y="2388"/>
                    </a:cubicBezTo>
                    <a:lnTo>
                      <a:pt x="9196" y="4751"/>
                    </a:lnTo>
                    <a:cubicBezTo>
                      <a:pt x="9280" y="4764"/>
                      <a:pt x="9361" y="4778"/>
                      <a:pt x="9451" y="4793"/>
                    </a:cubicBezTo>
                    <a:cubicBezTo>
                      <a:pt x="9442" y="4741"/>
                      <a:pt x="9435" y="4698"/>
                      <a:pt x="9428" y="4659"/>
                    </a:cubicBezTo>
                    <a:cubicBezTo>
                      <a:pt x="9347" y="4653"/>
                      <a:pt x="9274" y="4648"/>
                      <a:pt x="9196" y="4642"/>
                    </a:cubicBezTo>
                    <a:lnTo>
                      <a:pt x="8744" y="2388"/>
                    </a:lnTo>
                    <a:close/>
                    <a:moveTo>
                      <a:pt x="8544" y="1761"/>
                    </a:moveTo>
                    <a:cubicBezTo>
                      <a:pt x="8487" y="1715"/>
                      <a:pt x="8439" y="1676"/>
                      <a:pt x="8392" y="1640"/>
                    </a:cubicBezTo>
                    <a:cubicBezTo>
                      <a:pt x="8354" y="1675"/>
                      <a:pt x="8321" y="1705"/>
                      <a:pt x="8284" y="1739"/>
                    </a:cubicBezTo>
                    <a:cubicBezTo>
                      <a:pt x="8308" y="1779"/>
                      <a:pt x="8334" y="1820"/>
                      <a:pt x="8358" y="1860"/>
                    </a:cubicBezTo>
                    <a:cubicBezTo>
                      <a:pt x="8420" y="1827"/>
                      <a:pt x="8475" y="1797"/>
                      <a:pt x="8544" y="1761"/>
                    </a:cubicBezTo>
                    <a:lnTo>
                      <a:pt x="8826" y="5498"/>
                    </a:lnTo>
                    <a:cubicBezTo>
                      <a:pt x="8758" y="5534"/>
                      <a:pt x="8695" y="5568"/>
                      <a:pt x="8628" y="5602"/>
                    </a:cubicBezTo>
                    <a:cubicBezTo>
                      <a:pt x="8646" y="5625"/>
                      <a:pt x="8663" y="5646"/>
                      <a:pt x="8681" y="5669"/>
                    </a:cubicBezTo>
                    <a:cubicBezTo>
                      <a:pt x="8768" y="5655"/>
                      <a:pt x="8852" y="5643"/>
                      <a:pt x="8947" y="5629"/>
                    </a:cubicBezTo>
                    <a:cubicBezTo>
                      <a:pt x="8901" y="5579"/>
                      <a:pt x="8864" y="5540"/>
                      <a:pt x="8826" y="5498"/>
                    </a:cubicBezTo>
                    <a:lnTo>
                      <a:pt x="8544" y="1761"/>
                    </a:lnTo>
                    <a:close/>
                    <a:moveTo>
                      <a:pt x="8218" y="5703"/>
                    </a:moveTo>
                    <a:cubicBezTo>
                      <a:pt x="8200" y="5746"/>
                      <a:pt x="8185" y="5776"/>
                      <a:pt x="8176" y="5806"/>
                    </a:cubicBezTo>
                    <a:cubicBezTo>
                      <a:pt x="8172" y="5821"/>
                      <a:pt x="8171" y="5846"/>
                      <a:pt x="8180" y="5854"/>
                    </a:cubicBezTo>
                    <a:cubicBezTo>
                      <a:pt x="8234" y="5908"/>
                      <a:pt x="8291" y="5960"/>
                      <a:pt x="8349" y="6013"/>
                    </a:cubicBezTo>
                    <a:cubicBezTo>
                      <a:pt x="8396" y="5938"/>
                      <a:pt x="8395" y="5939"/>
                      <a:pt x="8351" y="5876"/>
                    </a:cubicBezTo>
                    <a:cubicBezTo>
                      <a:pt x="8321" y="5833"/>
                      <a:pt x="8293" y="5790"/>
                      <a:pt x="8262" y="5747"/>
                    </a:cubicBezTo>
                    <a:cubicBezTo>
                      <a:pt x="8253" y="5734"/>
                      <a:pt x="8239" y="5724"/>
                      <a:pt x="8218" y="5703"/>
                    </a:cubicBezTo>
                    <a:close/>
                    <a:moveTo>
                      <a:pt x="8382" y="1911"/>
                    </a:moveTo>
                    <a:cubicBezTo>
                      <a:pt x="8396" y="1954"/>
                      <a:pt x="8410" y="1996"/>
                      <a:pt x="8425" y="2040"/>
                    </a:cubicBezTo>
                    <a:cubicBezTo>
                      <a:pt x="8490" y="2009"/>
                      <a:pt x="8551" y="1981"/>
                      <a:pt x="8618" y="1949"/>
                    </a:cubicBezTo>
                    <a:cubicBezTo>
                      <a:pt x="8598" y="1903"/>
                      <a:pt x="8608" y="1845"/>
                      <a:pt x="8564" y="1804"/>
                    </a:cubicBezTo>
                    <a:cubicBezTo>
                      <a:pt x="8501" y="1841"/>
                      <a:pt x="8443" y="1875"/>
                      <a:pt x="8382" y="1911"/>
                    </a:cubicBezTo>
                    <a:close/>
                    <a:moveTo>
                      <a:pt x="1056" y="4967"/>
                    </a:moveTo>
                    <a:cubicBezTo>
                      <a:pt x="1089" y="5028"/>
                      <a:pt x="1128" y="5071"/>
                      <a:pt x="1170" y="5112"/>
                    </a:cubicBezTo>
                    <a:cubicBezTo>
                      <a:pt x="1176" y="5119"/>
                      <a:pt x="1190" y="5122"/>
                      <a:pt x="1200" y="5121"/>
                    </a:cubicBezTo>
                    <a:cubicBezTo>
                      <a:pt x="1262" y="5115"/>
                      <a:pt x="1323" y="5107"/>
                      <a:pt x="1391" y="5098"/>
                    </a:cubicBezTo>
                    <a:cubicBezTo>
                      <a:pt x="1378" y="5063"/>
                      <a:pt x="1367" y="5037"/>
                      <a:pt x="1355" y="5008"/>
                    </a:cubicBezTo>
                    <a:cubicBezTo>
                      <a:pt x="1259" y="4995"/>
                      <a:pt x="1163" y="4981"/>
                      <a:pt x="1056" y="4967"/>
                    </a:cubicBezTo>
                    <a:close/>
                    <a:moveTo>
                      <a:pt x="8081" y="6033"/>
                    </a:moveTo>
                    <a:cubicBezTo>
                      <a:pt x="8136" y="6091"/>
                      <a:pt x="8185" y="6143"/>
                      <a:pt x="8241" y="6203"/>
                    </a:cubicBezTo>
                    <a:cubicBezTo>
                      <a:pt x="8271" y="6158"/>
                      <a:pt x="8297" y="6120"/>
                      <a:pt x="8321" y="6083"/>
                    </a:cubicBezTo>
                    <a:cubicBezTo>
                      <a:pt x="8255" y="6023"/>
                      <a:pt x="8197" y="5969"/>
                      <a:pt x="8134" y="5910"/>
                    </a:cubicBezTo>
                    <a:cubicBezTo>
                      <a:pt x="8116" y="5954"/>
                      <a:pt x="8099" y="5993"/>
                      <a:pt x="8081" y="6033"/>
                    </a:cubicBezTo>
                    <a:close/>
                    <a:moveTo>
                      <a:pt x="8963" y="5383"/>
                    </a:moveTo>
                    <a:cubicBezTo>
                      <a:pt x="8932" y="5411"/>
                      <a:pt x="8901" y="5439"/>
                      <a:pt x="8872" y="5465"/>
                    </a:cubicBezTo>
                    <a:cubicBezTo>
                      <a:pt x="8923" y="5512"/>
                      <a:pt x="8970" y="5556"/>
                      <a:pt x="9015" y="5599"/>
                    </a:cubicBezTo>
                    <a:cubicBezTo>
                      <a:pt x="9103" y="5565"/>
                      <a:pt x="9116" y="5556"/>
                      <a:pt x="9161" y="5507"/>
                    </a:cubicBezTo>
                    <a:cubicBezTo>
                      <a:pt x="9094" y="5465"/>
                      <a:pt x="9026" y="5423"/>
                      <a:pt x="8963" y="5383"/>
                    </a:cubicBezTo>
                    <a:close/>
                    <a:moveTo>
                      <a:pt x="8875" y="2557"/>
                    </a:moveTo>
                    <a:cubicBezTo>
                      <a:pt x="8943" y="2544"/>
                      <a:pt x="9010" y="2538"/>
                      <a:pt x="9071" y="2501"/>
                    </a:cubicBezTo>
                    <a:cubicBezTo>
                      <a:pt x="9029" y="2438"/>
                      <a:pt x="8985" y="2387"/>
                      <a:pt x="8928" y="2347"/>
                    </a:cubicBezTo>
                    <a:cubicBezTo>
                      <a:pt x="8882" y="2381"/>
                      <a:pt x="8837" y="2411"/>
                      <a:pt x="8792" y="2444"/>
                    </a:cubicBezTo>
                    <a:cubicBezTo>
                      <a:pt x="8821" y="2482"/>
                      <a:pt x="8846" y="2517"/>
                      <a:pt x="8875" y="2557"/>
                    </a:cubicBezTo>
                    <a:close/>
                    <a:moveTo>
                      <a:pt x="9176" y="3418"/>
                    </a:moveTo>
                    <a:cubicBezTo>
                      <a:pt x="9192" y="3464"/>
                      <a:pt x="9207" y="3508"/>
                      <a:pt x="9225" y="3557"/>
                    </a:cubicBezTo>
                    <a:cubicBezTo>
                      <a:pt x="9296" y="3539"/>
                      <a:pt x="9362" y="3521"/>
                      <a:pt x="9434" y="3503"/>
                    </a:cubicBezTo>
                    <a:cubicBezTo>
                      <a:pt x="9419" y="3447"/>
                      <a:pt x="9404" y="3394"/>
                      <a:pt x="9390" y="3342"/>
                    </a:cubicBezTo>
                    <a:cubicBezTo>
                      <a:pt x="9317" y="3368"/>
                      <a:pt x="9250" y="3392"/>
                      <a:pt x="9176" y="3418"/>
                    </a:cubicBezTo>
                    <a:close/>
                    <a:moveTo>
                      <a:pt x="8621" y="2002"/>
                    </a:moveTo>
                    <a:cubicBezTo>
                      <a:pt x="8565" y="2032"/>
                      <a:pt x="8509" y="2062"/>
                      <a:pt x="8443" y="2098"/>
                    </a:cubicBezTo>
                    <a:cubicBezTo>
                      <a:pt x="8479" y="2137"/>
                      <a:pt x="8509" y="2172"/>
                      <a:pt x="8543" y="2203"/>
                    </a:cubicBezTo>
                    <a:cubicBezTo>
                      <a:pt x="8552" y="2212"/>
                      <a:pt x="8572" y="2216"/>
                      <a:pt x="8584" y="2213"/>
                    </a:cubicBezTo>
                    <a:cubicBezTo>
                      <a:pt x="8637" y="2197"/>
                      <a:pt x="8688" y="2178"/>
                      <a:pt x="8741" y="2159"/>
                    </a:cubicBezTo>
                    <a:cubicBezTo>
                      <a:pt x="8701" y="2107"/>
                      <a:pt x="8662" y="2056"/>
                      <a:pt x="8621" y="2002"/>
                    </a:cubicBezTo>
                    <a:close/>
                    <a:moveTo>
                      <a:pt x="9448" y="3564"/>
                    </a:moveTo>
                    <a:cubicBezTo>
                      <a:pt x="9370" y="3585"/>
                      <a:pt x="9304" y="3603"/>
                      <a:pt x="9237" y="3622"/>
                    </a:cubicBezTo>
                    <a:cubicBezTo>
                      <a:pt x="9250" y="3678"/>
                      <a:pt x="9262" y="3730"/>
                      <a:pt x="9275" y="3783"/>
                    </a:cubicBezTo>
                    <a:cubicBezTo>
                      <a:pt x="9338" y="3773"/>
                      <a:pt x="9396" y="3764"/>
                      <a:pt x="9461" y="3753"/>
                    </a:cubicBezTo>
                    <a:cubicBezTo>
                      <a:pt x="9457" y="3690"/>
                      <a:pt x="9452" y="3630"/>
                      <a:pt x="9448" y="3564"/>
                    </a:cubicBezTo>
                    <a:close/>
                    <a:moveTo>
                      <a:pt x="8967" y="2774"/>
                    </a:moveTo>
                    <a:cubicBezTo>
                      <a:pt x="8984" y="2859"/>
                      <a:pt x="8956" y="2940"/>
                      <a:pt x="8982" y="3020"/>
                    </a:cubicBezTo>
                    <a:cubicBezTo>
                      <a:pt x="9044" y="3007"/>
                      <a:pt x="9102" y="2994"/>
                      <a:pt x="9156" y="2983"/>
                    </a:cubicBezTo>
                    <a:cubicBezTo>
                      <a:pt x="9139" y="2902"/>
                      <a:pt x="9122" y="2821"/>
                      <a:pt x="9104" y="2735"/>
                    </a:cubicBezTo>
                    <a:cubicBezTo>
                      <a:pt x="9063" y="2747"/>
                      <a:pt x="9019" y="2759"/>
                      <a:pt x="8967" y="2774"/>
                    </a:cubicBezTo>
                    <a:close/>
                    <a:moveTo>
                      <a:pt x="1088" y="5117"/>
                    </a:moveTo>
                    <a:cubicBezTo>
                      <a:pt x="1056" y="5057"/>
                      <a:pt x="1024" y="4998"/>
                      <a:pt x="993" y="4940"/>
                    </a:cubicBezTo>
                    <a:cubicBezTo>
                      <a:pt x="991" y="4936"/>
                      <a:pt x="988" y="4932"/>
                      <a:pt x="985" y="4930"/>
                    </a:cubicBezTo>
                    <a:cubicBezTo>
                      <a:pt x="910" y="4872"/>
                      <a:pt x="832" y="4819"/>
                      <a:pt x="732" y="4821"/>
                    </a:cubicBezTo>
                    <a:cubicBezTo>
                      <a:pt x="732" y="4825"/>
                      <a:pt x="731" y="4830"/>
                      <a:pt x="734" y="4833"/>
                    </a:cubicBezTo>
                    <a:cubicBezTo>
                      <a:pt x="807" y="4929"/>
                      <a:pt x="881" y="5026"/>
                      <a:pt x="982" y="5096"/>
                    </a:cubicBezTo>
                    <a:cubicBezTo>
                      <a:pt x="1012" y="5115"/>
                      <a:pt x="1048" y="5130"/>
                      <a:pt x="1088" y="5117"/>
                    </a:cubicBezTo>
                    <a:lnTo>
                      <a:pt x="9213" y="5450"/>
                    </a:lnTo>
                    <a:cubicBezTo>
                      <a:pt x="9244" y="5400"/>
                      <a:pt x="9273" y="5354"/>
                      <a:pt x="9301" y="5310"/>
                    </a:cubicBezTo>
                    <a:cubicBezTo>
                      <a:pt x="9222" y="5271"/>
                      <a:pt x="9149" y="5235"/>
                      <a:pt x="9075" y="5199"/>
                    </a:cubicBezTo>
                    <a:cubicBezTo>
                      <a:pt x="9049" y="5240"/>
                      <a:pt x="9023" y="5283"/>
                      <a:pt x="8991" y="5331"/>
                    </a:cubicBezTo>
                    <a:cubicBezTo>
                      <a:pt x="9064" y="5371"/>
                      <a:pt x="9134" y="5408"/>
                      <a:pt x="9213" y="5450"/>
                    </a:cubicBezTo>
                    <a:lnTo>
                      <a:pt x="1088" y="5117"/>
                    </a:lnTo>
                    <a:close/>
                    <a:moveTo>
                      <a:pt x="9453" y="4831"/>
                    </a:moveTo>
                    <a:cubicBezTo>
                      <a:pt x="9407" y="4869"/>
                      <a:pt x="9364" y="4852"/>
                      <a:pt x="9319" y="4842"/>
                    </a:cubicBezTo>
                    <a:cubicBezTo>
                      <a:pt x="9276" y="4831"/>
                      <a:pt x="9232" y="4822"/>
                      <a:pt x="9186" y="4812"/>
                    </a:cubicBezTo>
                    <a:cubicBezTo>
                      <a:pt x="9179" y="4862"/>
                      <a:pt x="9173" y="4906"/>
                      <a:pt x="9165" y="4956"/>
                    </a:cubicBezTo>
                    <a:cubicBezTo>
                      <a:pt x="9263" y="4973"/>
                      <a:pt x="9355" y="4988"/>
                      <a:pt x="9453" y="5005"/>
                    </a:cubicBezTo>
                    <a:lnTo>
                      <a:pt x="9453" y="4831"/>
                    </a:lnTo>
                    <a:close/>
                    <a:moveTo>
                      <a:pt x="9197" y="4571"/>
                    </a:moveTo>
                    <a:cubicBezTo>
                      <a:pt x="9275" y="4576"/>
                      <a:pt x="9342" y="4581"/>
                      <a:pt x="9415" y="4586"/>
                    </a:cubicBezTo>
                    <a:cubicBezTo>
                      <a:pt x="9410" y="4508"/>
                      <a:pt x="9405" y="4439"/>
                      <a:pt x="9401" y="4374"/>
                    </a:cubicBezTo>
                    <a:cubicBezTo>
                      <a:pt x="9331" y="4370"/>
                      <a:pt x="9266" y="4365"/>
                      <a:pt x="9197" y="4361"/>
                    </a:cubicBezTo>
                    <a:lnTo>
                      <a:pt x="9197" y="4571"/>
                    </a:lnTo>
                    <a:close/>
                    <a:moveTo>
                      <a:pt x="9443" y="4081"/>
                    </a:moveTo>
                    <a:cubicBezTo>
                      <a:pt x="9451" y="3991"/>
                      <a:pt x="9459" y="3904"/>
                      <a:pt x="9468" y="3813"/>
                    </a:cubicBezTo>
                    <a:cubicBezTo>
                      <a:pt x="9400" y="3828"/>
                      <a:pt x="9340" y="3841"/>
                      <a:pt x="9275" y="3855"/>
                    </a:cubicBezTo>
                    <a:lnTo>
                      <a:pt x="9275" y="4095"/>
                    </a:lnTo>
                    <a:cubicBezTo>
                      <a:pt x="9331" y="4091"/>
                      <a:pt x="9387" y="4086"/>
                      <a:pt x="9443" y="4081"/>
                    </a:cubicBezTo>
                    <a:close/>
                    <a:moveTo>
                      <a:pt x="9438" y="5092"/>
                    </a:moveTo>
                    <a:cubicBezTo>
                      <a:pt x="9336" y="5063"/>
                      <a:pt x="9243" y="5036"/>
                      <a:pt x="9148" y="5009"/>
                    </a:cubicBezTo>
                    <a:cubicBezTo>
                      <a:pt x="9131" y="5055"/>
                      <a:pt x="9115" y="5099"/>
                      <a:pt x="9096" y="5147"/>
                    </a:cubicBezTo>
                    <a:cubicBezTo>
                      <a:pt x="9184" y="5182"/>
                      <a:pt x="9266" y="5215"/>
                      <a:pt x="9355" y="5250"/>
                    </a:cubicBezTo>
                    <a:cubicBezTo>
                      <a:pt x="9384" y="5195"/>
                      <a:pt x="9410" y="5146"/>
                      <a:pt x="9438" y="5092"/>
                    </a:cubicBezTo>
                    <a:lnTo>
                      <a:pt x="6617" y="6779"/>
                    </a:lnTo>
                    <a:cubicBezTo>
                      <a:pt x="6425" y="6745"/>
                      <a:pt x="6242" y="6672"/>
                      <a:pt x="6030" y="6689"/>
                    </a:cubicBezTo>
                    <a:cubicBezTo>
                      <a:pt x="6052" y="6719"/>
                      <a:pt x="6064" y="6740"/>
                      <a:pt x="6080" y="6756"/>
                    </a:cubicBezTo>
                    <a:cubicBezTo>
                      <a:pt x="6116" y="6791"/>
                      <a:pt x="6154" y="6824"/>
                      <a:pt x="6191" y="6858"/>
                    </a:cubicBezTo>
                    <a:cubicBezTo>
                      <a:pt x="6245" y="6906"/>
                      <a:pt x="6306" y="6942"/>
                      <a:pt x="6373" y="6972"/>
                    </a:cubicBezTo>
                    <a:cubicBezTo>
                      <a:pt x="6410" y="6990"/>
                      <a:pt x="6437" y="6986"/>
                      <a:pt x="6468" y="6960"/>
                    </a:cubicBezTo>
                    <a:cubicBezTo>
                      <a:pt x="6526" y="6907"/>
                      <a:pt x="6578" y="6850"/>
                      <a:pt x="6617" y="6779"/>
                    </a:cubicBezTo>
                    <a:lnTo>
                      <a:pt x="9438" y="5092"/>
                    </a:lnTo>
                    <a:close/>
                    <a:moveTo>
                      <a:pt x="5462" y="6483"/>
                    </a:moveTo>
                    <a:cubicBezTo>
                      <a:pt x="5494" y="6545"/>
                      <a:pt x="5568" y="6589"/>
                      <a:pt x="5634" y="6592"/>
                    </a:cubicBezTo>
                    <a:cubicBezTo>
                      <a:pt x="5721" y="6596"/>
                      <a:pt x="5807" y="6591"/>
                      <a:pt x="5895" y="6601"/>
                    </a:cubicBezTo>
                    <a:cubicBezTo>
                      <a:pt x="5994" y="6614"/>
                      <a:pt x="6095" y="6608"/>
                      <a:pt x="6194" y="6621"/>
                    </a:cubicBezTo>
                    <a:cubicBezTo>
                      <a:pt x="6289" y="6632"/>
                      <a:pt x="6382" y="6655"/>
                      <a:pt x="6476" y="6672"/>
                    </a:cubicBezTo>
                    <a:cubicBezTo>
                      <a:pt x="6532" y="6682"/>
                      <a:pt x="6587" y="6694"/>
                      <a:pt x="6643" y="6698"/>
                    </a:cubicBezTo>
                    <a:cubicBezTo>
                      <a:pt x="6756" y="6708"/>
                      <a:pt x="6866" y="6684"/>
                      <a:pt x="6970" y="6647"/>
                    </a:cubicBezTo>
                    <a:cubicBezTo>
                      <a:pt x="7128" y="6589"/>
                      <a:pt x="7282" y="6524"/>
                      <a:pt x="7437" y="6459"/>
                    </a:cubicBezTo>
                    <a:cubicBezTo>
                      <a:pt x="7503" y="6432"/>
                      <a:pt x="7567" y="6399"/>
                      <a:pt x="7632" y="6368"/>
                    </a:cubicBezTo>
                    <a:cubicBezTo>
                      <a:pt x="7647" y="6360"/>
                      <a:pt x="7660" y="6348"/>
                      <a:pt x="7683" y="6331"/>
                    </a:cubicBezTo>
                    <a:cubicBezTo>
                      <a:pt x="7614" y="6328"/>
                      <a:pt x="7557" y="6339"/>
                      <a:pt x="7493" y="6305"/>
                    </a:cubicBezTo>
                    <a:cubicBezTo>
                      <a:pt x="7575" y="6290"/>
                      <a:pt x="7645" y="6272"/>
                      <a:pt x="7715" y="6264"/>
                    </a:cubicBezTo>
                    <a:cubicBezTo>
                      <a:pt x="7844" y="6247"/>
                      <a:pt x="7914" y="6161"/>
                      <a:pt x="7978" y="6050"/>
                    </a:cubicBezTo>
                    <a:cubicBezTo>
                      <a:pt x="7852" y="6078"/>
                      <a:pt x="7734" y="6090"/>
                      <a:pt x="7615" y="6071"/>
                    </a:cubicBezTo>
                    <a:cubicBezTo>
                      <a:pt x="7636" y="6058"/>
                      <a:pt x="7658" y="6049"/>
                      <a:pt x="7681" y="6045"/>
                    </a:cubicBezTo>
                    <a:cubicBezTo>
                      <a:pt x="7786" y="6023"/>
                      <a:pt x="7891" y="6005"/>
                      <a:pt x="7995" y="5983"/>
                    </a:cubicBezTo>
                    <a:cubicBezTo>
                      <a:pt x="8011" y="5980"/>
                      <a:pt x="8031" y="5973"/>
                      <a:pt x="8038" y="5960"/>
                    </a:cubicBezTo>
                    <a:cubicBezTo>
                      <a:pt x="8054" y="5935"/>
                      <a:pt x="8064" y="5904"/>
                      <a:pt x="8079" y="5872"/>
                    </a:cubicBezTo>
                    <a:cubicBezTo>
                      <a:pt x="7874" y="5924"/>
                      <a:pt x="7783" y="5925"/>
                      <a:pt x="7691" y="5875"/>
                    </a:cubicBezTo>
                    <a:cubicBezTo>
                      <a:pt x="7730" y="5868"/>
                      <a:pt x="7761" y="5861"/>
                      <a:pt x="7792" y="5856"/>
                    </a:cubicBezTo>
                    <a:cubicBezTo>
                      <a:pt x="7874" y="5841"/>
                      <a:pt x="7955" y="5825"/>
                      <a:pt x="8036" y="5812"/>
                    </a:cubicBezTo>
                    <a:cubicBezTo>
                      <a:pt x="8107" y="5801"/>
                      <a:pt x="8134" y="5751"/>
                      <a:pt x="8156" y="5686"/>
                    </a:cubicBezTo>
                    <a:cubicBezTo>
                      <a:pt x="8141" y="5689"/>
                      <a:pt x="8132" y="5690"/>
                      <a:pt x="8124" y="5693"/>
                    </a:cubicBezTo>
                    <a:cubicBezTo>
                      <a:pt x="8034" y="5717"/>
                      <a:pt x="7945" y="5747"/>
                      <a:pt x="7854" y="5766"/>
                    </a:cubicBezTo>
                    <a:cubicBezTo>
                      <a:pt x="7769" y="5783"/>
                      <a:pt x="7681" y="5790"/>
                      <a:pt x="7594" y="5798"/>
                    </a:cubicBezTo>
                    <a:cubicBezTo>
                      <a:pt x="7398" y="5816"/>
                      <a:pt x="7208" y="5792"/>
                      <a:pt x="7023" y="5722"/>
                    </a:cubicBezTo>
                    <a:cubicBezTo>
                      <a:pt x="6977" y="5703"/>
                      <a:pt x="6928" y="5697"/>
                      <a:pt x="6882" y="5714"/>
                    </a:cubicBezTo>
                    <a:cubicBezTo>
                      <a:pt x="6786" y="5749"/>
                      <a:pt x="6686" y="5747"/>
                      <a:pt x="6586" y="5753"/>
                    </a:cubicBezTo>
                    <a:cubicBezTo>
                      <a:pt x="6499" y="5758"/>
                      <a:pt x="6418" y="5788"/>
                      <a:pt x="6353" y="5845"/>
                    </a:cubicBezTo>
                    <a:cubicBezTo>
                      <a:pt x="6280" y="5908"/>
                      <a:pt x="6194" y="5945"/>
                      <a:pt x="6111" y="5988"/>
                    </a:cubicBezTo>
                    <a:cubicBezTo>
                      <a:pt x="6085" y="6002"/>
                      <a:pt x="6054" y="6008"/>
                      <a:pt x="6024" y="6013"/>
                    </a:cubicBezTo>
                    <a:cubicBezTo>
                      <a:pt x="5966" y="6023"/>
                      <a:pt x="5907" y="6032"/>
                      <a:pt x="5849" y="6040"/>
                    </a:cubicBezTo>
                    <a:cubicBezTo>
                      <a:pt x="5722" y="6058"/>
                      <a:pt x="5597" y="6062"/>
                      <a:pt x="5478" y="6000"/>
                    </a:cubicBezTo>
                    <a:cubicBezTo>
                      <a:pt x="5453" y="5988"/>
                      <a:pt x="5425" y="5978"/>
                      <a:pt x="5398" y="5974"/>
                    </a:cubicBezTo>
                    <a:cubicBezTo>
                      <a:pt x="5332" y="5963"/>
                      <a:pt x="5295" y="6010"/>
                      <a:pt x="5317" y="6071"/>
                    </a:cubicBezTo>
                    <a:cubicBezTo>
                      <a:pt x="5325" y="6093"/>
                      <a:pt x="5337" y="6114"/>
                      <a:pt x="5344" y="6129"/>
                    </a:cubicBezTo>
                    <a:cubicBezTo>
                      <a:pt x="5491" y="6150"/>
                      <a:pt x="5631" y="6144"/>
                      <a:pt x="5769" y="6167"/>
                    </a:cubicBezTo>
                    <a:cubicBezTo>
                      <a:pt x="5653" y="6228"/>
                      <a:pt x="5531" y="6214"/>
                      <a:pt x="5406" y="6190"/>
                    </a:cubicBezTo>
                    <a:cubicBezTo>
                      <a:pt x="5442" y="6276"/>
                      <a:pt x="5495" y="6318"/>
                      <a:pt x="5585" y="6295"/>
                    </a:cubicBezTo>
                    <a:cubicBezTo>
                      <a:pt x="5604" y="6291"/>
                      <a:pt x="5624" y="6292"/>
                      <a:pt x="5644" y="6292"/>
                    </a:cubicBezTo>
                    <a:cubicBezTo>
                      <a:pt x="5670" y="6294"/>
                      <a:pt x="5695" y="6300"/>
                      <a:pt x="5730" y="6316"/>
                    </a:cubicBezTo>
                    <a:cubicBezTo>
                      <a:pt x="5675" y="6329"/>
                      <a:pt x="5636" y="6343"/>
                      <a:pt x="5595" y="6347"/>
                    </a:cubicBezTo>
                    <a:cubicBezTo>
                      <a:pt x="5553" y="6352"/>
                      <a:pt x="5510" y="6348"/>
                      <a:pt x="5462" y="6348"/>
                    </a:cubicBezTo>
                    <a:cubicBezTo>
                      <a:pt x="5465" y="6377"/>
                      <a:pt x="5468" y="6402"/>
                      <a:pt x="5471" y="6425"/>
                    </a:cubicBezTo>
                    <a:cubicBezTo>
                      <a:pt x="5549" y="6462"/>
                      <a:pt x="5636" y="6429"/>
                      <a:pt x="5717" y="6480"/>
                    </a:cubicBezTo>
                    <a:cubicBezTo>
                      <a:pt x="5630" y="6498"/>
                      <a:pt x="5553" y="6523"/>
                      <a:pt x="5462" y="6483"/>
                    </a:cubicBezTo>
                    <a:lnTo>
                      <a:pt x="3217" y="249"/>
                    </a:lnTo>
                    <a:cubicBezTo>
                      <a:pt x="3117" y="242"/>
                      <a:pt x="3019" y="250"/>
                      <a:pt x="2920" y="274"/>
                    </a:cubicBezTo>
                    <a:cubicBezTo>
                      <a:pt x="2775" y="307"/>
                      <a:pt x="2652" y="387"/>
                      <a:pt x="2523" y="452"/>
                    </a:cubicBezTo>
                    <a:cubicBezTo>
                      <a:pt x="2513" y="457"/>
                      <a:pt x="2506" y="466"/>
                      <a:pt x="2497" y="473"/>
                    </a:cubicBezTo>
                    <a:cubicBezTo>
                      <a:pt x="2449" y="511"/>
                      <a:pt x="2404" y="552"/>
                      <a:pt x="2354" y="587"/>
                    </a:cubicBezTo>
                    <a:cubicBezTo>
                      <a:pt x="2229" y="673"/>
                      <a:pt x="2093" y="734"/>
                      <a:pt x="1939" y="746"/>
                    </a:cubicBezTo>
                    <a:cubicBezTo>
                      <a:pt x="1890" y="750"/>
                      <a:pt x="1850" y="768"/>
                      <a:pt x="1818" y="803"/>
                    </a:cubicBezTo>
                    <a:cubicBezTo>
                      <a:pt x="1742" y="886"/>
                      <a:pt x="1646" y="940"/>
                      <a:pt x="1547" y="994"/>
                    </a:cubicBezTo>
                    <a:cubicBezTo>
                      <a:pt x="1454" y="1045"/>
                      <a:pt x="1365" y="1102"/>
                      <a:pt x="1309" y="1201"/>
                    </a:cubicBezTo>
                    <a:cubicBezTo>
                      <a:pt x="1278" y="1254"/>
                      <a:pt x="1233" y="1303"/>
                      <a:pt x="1185" y="1343"/>
                    </a:cubicBezTo>
                    <a:cubicBezTo>
                      <a:pt x="1124" y="1392"/>
                      <a:pt x="1055" y="1430"/>
                      <a:pt x="988" y="1473"/>
                    </a:cubicBezTo>
                    <a:cubicBezTo>
                      <a:pt x="950" y="1497"/>
                      <a:pt x="908" y="1517"/>
                      <a:pt x="872" y="1545"/>
                    </a:cubicBezTo>
                    <a:cubicBezTo>
                      <a:pt x="749" y="1643"/>
                      <a:pt x="658" y="1759"/>
                      <a:pt x="634" y="1922"/>
                    </a:cubicBezTo>
                    <a:cubicBezTo>
                      <a:pt x="618" y="2032"/>
                      <a:pt x="582" y="2138"/>
                      <a:pt x="513" y="2229"/>
                    </a:cubicBezTo>
                    <a:cubicBezTo>
                      <a:pt x="501" y="2244"/>
                      <a:pt x="491" y="2262"/>
                      <a:pt x="483" y="2279"/>
                    </a:cubicBezTo>
                    <a:cubicBezTo>
                      <a:pt x="434" y="2395"/>
                      <a:pt x="363" y="2499"/>
                      <a:pt x="333" y="2626"/>
                    </a:cubicBezTo>
                    <a:cubicBezTo>
                      <a:pt x="316" y="2700"/>
                      <a:pt x="294" y="2773"/>
                      <a:pt x="291" y="2849"/>
                    </a:cubicBezTo>
                    <a:cubicBezTo>
                      <a:pt x="283" y="3004"/>
                      <a:pt x="245" y="3154"/>
                      <a:pt x="203" y="3303"/>
                    </a:cubicBezTo>
                    <a:cubicBezTo>
                      <a:pt x="174" y="3404"/>
                      <a:pt x="146" y="3504"/>
                      <a:pt x="119" y="3605"/>
                    </a:cubicBezTo>
                    <a:cubicBezTo>
                      <a:pt x="83" y="3738"/>
                      <a:pt x="113" y="3860"/>
                      <a:pt x="188" y="3972"/>
                    </a:cubicBezTo>
                    <a:cubicBezTo>
                      <a:pt x="210" y="4006"/>
                      <a:pt x="237" y="4033"/>
                      <a:pt x="280" y="4040"/>
                    </a:cubicBezTo>
                    <a:cubicBezTo>
                      <a:pt x="322" y="4047"/>
                      <a:pt x="338" y="4081"/>
                      <a:pt x="348" y="4117"/>
                    </a:cubicBezTo>
                    <a:cubicBezTo>
                      <a:pt x="353" y="4135"/>
                      <a:pt x="357" y="4153"/>
                      <a:pt x="364" y="4170"/>
                    </a:cubicBezTo>
                    <a:cubicBezTo>
                      <a:pt x="377" y="4202"/>
                      <a:pt x="393" y="4233"/>
                      <a:pt x="406" y="4266"/>
                    </a:cubicBezTo>
                    <a:cubicBezTo>
                      <a:pt x="436" y="4338"/>
                      <a:pt x="459" y="4413"/>
                      <a:pt x="493" y="4484"/>
                    </a:cubicBezTo>
                    <a:cubicBezTo>
                      <a:pt x="564" y="4635"/>
                      <a:pt x="675" y="4741"/>
                      <a:pt x="845" y="4778"/>
                    </a:cubicBezTo>
                    <a:cubicBezTo>
                      <a:pt x="879" y="4785"/>
                      <a:pt x="912" y="4806"/>
                      <a:pt x="944" y="4823"/>
                    </a:cubicBezTo>
                    <a:cubicBezTo>
                      <a:pt x="987" y="4847"/>
                      <a:pt x="1027" y="4888"/>
                      <a:pt x="1073" y="4898"/>
                    </a:cubicBezTo>
                    <a:cubicBezTo>
                      <a:pt x="1177" y="4920"/>
                      <a:pt x="1284" y="4940"/>
                      <a:pt x="1389" y="4938"/>
                    </a:cubicBezTo>
                    <a:cubicBezTo>
                      <a:pt x="1489" y="4936"/>
                      <a:pt x="1589" y="4942"/>
                      <a:pt x="1688" y="4941"/>
                    </a:cubicBezTo>
                    <a:cubicBezTo>
                      <a:pt x="1791" y="4940"/>
                      <a:pt x="1893" y="4935"/>
                      <a:pt x="1995" y="4926"/>
                    </a:cubicBezTo>
                    <a:cubicBezTo>
                      <a:pt x="2044" y="4922"/>
                      <a:pt x="2092" y="4901"/>
                      <a:pt x="2141" y="4893"/>
                    </a:cubicBezTo>
                    <a:cubicBezTo>
                      <a:pt x="2210" y="4882"/>
                      <a:pt x="2276" y="4890"/>
                      <a:pt x="2332" y="4937"/>
                    </a:cubicBezTo>
                    <a:cubicBezTo>
                      <a:pt x="2355" y="4956"/>
                      <a:pt x="2372" y="4982"/>
                      <a:pt x="2356" y="5004"/>
                    </a:cubicBezTo>
                    <a:cubicBezTo>
                      <a:pt x="2317" y="5058"/>
                      <a:pt x="2299" y="5121"/>
                      <a:pt x="2271" y="5179"/>
                    </a:cubicBezTo>
                    <a:cubicBezTo>
                      <a:pt x="2249" y="5224"/>
                      <a:pt x="2221" y="5266"/>
                      <a:pt x="2201" y="5311"/>
                    </a:cubicBezTo>
                    <a:cubicBezTo>
                      <a:pt x="2137" y="5461"/>
                      <a:pt x="2166" y="5566"/>
                      <a:pt x="2275" y="5656"/>
                    </a:cubicBezTo>
                    <a:cubicBezTo>
                      <a:pt x="2356" y="5723"/>
                      <a:pt x="2410" y="5811"/>
                      <a:pt x="2426" y="5917"/>
                    </a:cubicBezTo>
                    <a:cubicBezTo>
                      <a:pt x="2433" y="5962"/>
                      <a:pt x="2430" y="6008"/>
                      <a:pt x="2431" y="6054"/>
                    </a:cubicBezTo>
                    <a:cubicBezTo>
                      <a:pt x="2433" y="6109"/>
                      <a:pt x="2455" y="6150"/>
                      <a:pt x="2506" y="6175"/>
                    </a:cubicBezTo>
                    <a:cubicBezTo>
                      <a:pt x="2607" y="6227"/>
                      <a:pt x="2706" y="6282"/>
                      <a:pt x="2809" y="6329"/>
                    </a:cubicBezTo>
                    <a:cubicBezTo>
                      <a:pt x="2872" y="6358"/>
                      <a:pt x="2941" y="6374"/>
                      <a:pt x="3008" y="6393"/>
                    </a:cubicBezTo>
                    <a:cubicBezTo>
                      <a:pt x="3099" y="6421"/>
                      <a:pt x="3202" y="6406"/>
                      <a:pt x="3290" y="6458"/>
                    </a:cubicBezTo>
                    <a:cubicBezTo>
                      <a:pt x="3295" y="6461"/>
                      <a:pt x="3302" y="6461"/>
                      <a:pt x="3308" y="6462"/>
                    </a:cubicBezTo>
                    <a:cubicBezTo>
                      <a:pt x="3386" y="6475"/>
                      <a:pt x="3463" y="6488"/>
                      <a:pt x="3540" y="6502"/>
                    </a:cubicBezTo>
                    <a:cubicBezTo>
                      <a:pt x="3606" y="6513"/>
                      <a:pt x="3671" y="6528"/>
                      <a:pt x="3739" y="6536"/>
                    </a:cubicBezTo>
                    <a:cubicBezTo>
                      <a:pt x="3855" y="6547"/>
                      <a:pt x="3969" y="6541"/>
                      <a:pt x="4064" y="6455"/>
                    </a:cubicBezTo>
                    <a:cubicBezTo>
                      <a:pt x="4082" y="6437"/>
                      <a:pt x="4108" y="6427"/>
                      <a:pt x="4133" y="6421"/>
                    </a:cubicBezTo>
                    <a:cubicBezTo>
                      <a:pt x="4179" y="6408"/>
                      <a:pt x="4227" y="6401"/>
                      <a:pt x="4274" y="6393"/>
                    </a:cubicBezTo>
                    <a:cubicBezTo>
                      <a:pt x="4347" y="6381"/>
                      <a:pt x="4420" y="6369"/>
                      <a:pt x="4494" y="6361"/>
                    </a:cubicBezTo>
                    <a:cubicBezTo>
                      <a:pt x="4591" y="6351"/>
                      <a:pt x="4669" y="6315"/>
                      <a:pt x="4717" y="6224"/>
                    </a:cubicBezTo>
                    <a:cubicBezTo>
                      <a:pt x="4736" y="6189"/>
                      <a:pt x="4770" y="6173"/>
                      <a:pt x="4814" y="6170"/>
                    </a:cubicBezTo>
                    <a:cubicBezTo>
                      <a:pt x="4910" y="6165"/>
                      <a:pt x="5005" y="6155"/>
                      <a:pt x="5083" y="6088"/>
                    </a:cubicBezTo>
                    <a:cubicBezTo>
                      <a:pt x="5106" y="6068"/>
                      <a:pt x="5137" y="6058"/>
                      <a:pt x="5162" y="6041"/>
                    </a:cubicBezTo>
                    <a:cubicBezTo>
                      <a:pt x="5205" y="6013"/>
                      <a:pt x="5258" y="5997"/>
                      <a:pt x="5285" y="5947"/>
                    </a:cubicBezTo>
                    <a:cubicBezTo>
                      <a:pt x="5288" y="5939"/>
                      <a:pt x="5303" y="5938"/>
                      <a:pt x="5312" y="5933"/>
                    </a:cubicBezTo>
                    <a:cubicBezTo>
                      <a:pt x="5373" y="5900"/>
                      <a:pt x="5430" y="5922"/>
                      <a:pt x="5488" y="5941"/>
                    </a:cubicBezTo>
                    <a:cubicBezTo>
                      <a:pt x="5532" y="5955"/>
                      <a:pt x="5575" y="5971"/>
                      <a:pt x="5620" y="5978"/>
                    </a:cubicBezTo>
                    <a:cubicBezTo>
                      <a:pt x="5725" y="5992"/>
                      <a:pt x="5827" y="5968"/>
                      <a:pt x="5931" y="5958"/>
                    </a:cubicBezTo>
                    <a:cubicBezTo>
                      <a:pt x="6082" y="5942"/>
                      <a:pt x="6202" y="5871"/>
                      <a:pt x="6319" y="5783"/>
                    </a:cubicBezTo>
                    <a:cubicBezTo>
                      <a:pt x="6400" y="5723"/>
                      <a:pt x="6494" y="5688"/>
                      <a:pt x="6597" y="5685"/>
                    </a:cubicBezTo>
                    <a:cubicBezTo>
                      <a:pt x="6667" y="5682"/>
                      <a:pt x="6736" y="5674"/>
                      <a:pt x="6805" y="5663"/>
                    </a:cubicBezTo>
                    <a:cubicBezTo>
                      <a:pt x="6854" y="5656"/>
                      <a:pt x="6902" y="5641"/>
                      <a:pt x="6951" y="5632"/>
                    </a:cubicBezTo>
                    <a:cubicBezTo>
                      <a:pt x="6965" y="5629"/>
                      <a:pt x="6981" y="5630"/>
                      <a:pt x="6994" y="5635"/>
                    </a:cubicBezTo>
                    <a:cubicBezTo>
                      <a:pt x="7087" y="5673"/>
                      <a:pt x="7181" y="5700"/>
                      <a:pt x="7281" y="5718"/>
                    </a:cubicBezTo>
                    <a:cubicBezTo>
                      <a:pt x="7463" y="5753"/>
                      <a:pt x="7641" y="5734"/>
                      <a:pt x="7820" y="5705"/>
                    </a:cubicBezTo>
                    <a:cubicBezTo>
                      <a:pt x="7925" y="5688"/>
                      <a:pt x="8026" y="5652"/>
                      <a:pt x="8131" y="5631"/>
                    </a:cubicBezTo>
                    <a:cubicBezTo>
                      <a:pt x="8198" y="5616"/>
                      <a:pt x="8268" y="5604"/>
                      <a:pt x="8337" y="5606"/>
                    </a:cubicBezTo>
                    <a:cubicBezTo>
                      <a:pt x="8429" y="5607"/>
                      <a:pt x="8513" y="5602"/>
                      <a:pt x="8599" y="5556"/>
                    </a:cubicBezTo>
                    <a:cubicBezTo>
                      <a:pt x="8747" y="5475"/>
                      <a:pt x="8885" y="5389"/>
                      <a:pt x="8974" y="5240"/>
                    </a:cubicBezTo>
                    <a:cubicBezTo>
                      <a:pt x="8989" y="5214"/>
                      <a:pt x="9013" y="5192"/>
                      <a:pt x="9001" y="5157"/>
                    </a:cubicBezTo>
                    <a:cubicBezTo>
                      <a:pt x="9000" y="5152"/>
                      <a:pt x="9005" y="5143"/>
                      <a:pt x="9010" y="5138"/>
                    </a:cubicBezTo>
                    <a:cubicBezTo>
                      <a:pt x="9020" y="5125"/>
                      <a:pt x="9034" y="5115"/>
                      <a:pt x="9041" y="5101"/>
                    </a:cubicBezTo>
                    <a:cubicBezTo>
                      <a:pt x="9104" y="4978"/>
                      <a:pt x="9122" y="4844"/>
                      <a:pt x="9130" y="4709"/>
                    </a:cubicBezTo>
                    <a:cubicBezTo>
                      <a:pt x="9135" y="4611"/>
                      <a:pt x="9128" y="4512"/>
                      <a:pt x="9130" y="4414"/>
                    </a:cubicBezTo>
                    <a:cubicBezTo>
                      <a:pt x="9130" y="4378"/>
                      <a:pt x="9131" y="4337"/>
                      <a:pt x="9146" y="4306"/>
                    </a:cubicBezTo>
                    <a:cubicBezTo>
                      <a:pt x="9214" y="4168"/>
                      <a:pt x="9200" y="4021"/>
                      <a:pt x="9210" y="3876"/>
                    </a:cubicBezTo>
                    <a:cubicBezTo>
                      <a:pt x="9210" y="3868"/>
                      <a:pt x="9205" y="3860"/>
                      <a:pt x="9203" y="3851"/>
                    </a:cubicBezTo>
                    <a:cubicBezTo>
                      <a:pt x="9197" y="3817"/>
                      <a:pt x="9190" y="3784"/>
                      <a:pt x="9186" y="3750"/>
                    </a:cubicBezTo>
                    <a:cubicBezTo>
                      <a:pt x="9183" y="3725"/>
                      <a:pt x="9187" y="3699"/>
                      <a:pt x="9183" y="3674"/>
                    </a:cubicBezTo>
                    <a:cubicBezTo>
                      <a:pt x="9157" y="3526"/>
                      <a:pt x="9094" y="3392"/>
                      <a:pt x="9033" y="3256"/>
                    </a:cubicBezTo>
                    <a:cubicBezTo>
                      <a:pt x="9006" y="3197"/>
                      <a:pt x="8969" y="3143"/>
                      <a:pt x="8939" y="3085"/>
                    </a:cubicBezTo>
                    <a:cubicBezTo>
                      <a:pt x="8928" y="3064"/>
                      <a:pt x="8920" y="3041"/>
                      <a:pt x="8918" y="3018"/>
                    </a:cubicBezTo>
                    <a:cubicBezTo>
                      <a:pt x="8913" y="2953"/>
                      <a:pt x="8913" y="2888"/>
                      <a:pt x="8907" y="2822"/>
                    </a:cubicBezTo>
                    <a:cubicBezTo>
                      <a:pt x="8900" y="2748"/>
                      <a:pt x="8877" y="2681"/>
                      <a:pt x="8834" y="2616"/>
                    </a:cubicBezTo>
                    <a:cubicBezTo>
                      <a:pt x="8749" y="2486"/>
                      <a:pt x="8643" y="2378"/>
                      <a:pt x="8526" y="2279"/>
                    </a:cubicBezTo>
                    <a:cubicBezTo>
                      <a:pt x="8495" y="2252"/>
                      <a:pt x="8467" y="2219"/>
                      <a:pt x="8433" y="2196"/>
                    </a:cubicBezTo>
                    <a:cubicBezTo>
                      <a:pt x="8390" y="2170"/>
                      <a:pt x="8366" y="2138"/>
                      <a:pt x="8358" y="2087"/>
                    </a:cubicBezTo>
                    <a:cubicBezTo>
                      <a:pt x="8335" y="1944"/>
                      <a:pt x="8277" y="1816"/>
                      <a:pt x="8168" y="1716"/>
                    </a:cubicBezTo>
                    <a:cubicBezTo>
                      <a:pt x="8123" y="1675"/>
                      <a:pt x="8074" y="1638"/>
                      <a:pt x="8026" y="1601"/>
                    </a:cubicBezTo>
                    <a:cubicBezTo>
                      <a:pt x="7991" y="1573"/>
                      <a:pt x="7958" y="1539"/>
                      <a:pt x="7969" y="1493"/>
                    </a:cubicBezTo>
                    <a:cubicBezTo>
                      <a:pt x="7977" y="1462"/>
                      <a:pt x="7970" y="1442"/>
                      <a:pt x="7952" y="1423"/>
                    </a:cubicBezTo>
                    <a:cubicBezTo>
                      <a:pt x="7915" y="1386"/>
                      <a:pt x="7877" y="1350"/>
                      <a:pt x="7836" y="1318"/>
                    </a:cubicBezTo>
                    <a:cubicBezTo>
                      <a:pt x="7739" y="1244"/>
                      <a:pt x="7635" y="1181"/>
                      <a:pt x="7517" y="1141"/>
                    </a:cubicBezTo>
                    <a:cubicBezTo>
                      <a:pt x="7474" y="1126"/>
                      <a:pt x="7446" y="1096"/>
                      <a:pt x="7444" y="1050"/>
                    </a:cubicBezTo>
                    <a:cubicBezTo>
                      <a:pt x="7441" y="1016"/>
                      <a:pt x="7426" y="992"/>
                      <a:pt x="7404" y="971"/>
                    </a:cubicBezTo>
                    <a:cubicBezTo>
                      <a:pt x="7374" y="941"/>
                      <a:pt x="7342" y="915"/>
                      <a:pt x="7317" y="882"/>
                    </a:cubicBezTo>
                    <a:cubicBezTo>
                      <a:pt x="7268" y="818"/>
                      <a:pt x="7204" y="791"/>
                      <a:pt x="7127" y="783"/>
                    </a:cubicBezTo>
                    <a:cubicBezTo>
                      <a:pt x="7088" y="778"/>
                      <a:pt x="7050" y="769"/>
                      <a:pt x="7011" y="762"/>
                    </a:cubicBezTo>
                    <a:cubicBezTo>
                      <a:pt x="6952" y="751"/>
                      <a:pt x="6913" y="719"/>
                      <a:pt x="6895" y="660"/>
                    </a:cubicBezTo>
                    <a:cubicBezTo>
                      <a:pt x="6862" y="559"/>
                      <a:pt x="6786" y="498"/>
                      <a:pt x="6690" y="466"/>
                    </a:cubicBezTo>
                    <a:cubicBezTo>
                      <a:pt x="6542" y="416"/>
                      <a:pt x="6402" y="350"/>
                      <a:pt x="6273" y="264"/>
                    </a:cubicBezTo>
                    <a:cubicBezTo>
                      <a:pt x="6256" y="253"/>
                      <a:pt x="6239" y="240"/>
                      <a:pt x="6220" y="237"/>
                    </a:cubicBezTo>
                    <a:cubicBezTo>
                      <a:pt x="6152" y="224"/>
                      <a:pt x="6084" y="208"/>
                      <a:pt x="6014" y="203"/>
                    </a:cubicBezTo>
                    <a:cubicBezTo>
                      <a:pt x="5877" y="192"/>
                      <a:pt x="5739" y="190"/>
                      <a:pt x="5610" y="137"/>
                    </a:cubicBezTo>
                    <a:cubicBezTo>
                      <a:pt x="5592" y="130"/>
                      <a:pt x="5571" y="130"/>
                      <a:pt x="5552" y="131"/>
                    </a:cubicBezTo>
                    <a:cubicBezTo>
                      <a:pt x="5440" y="134"/>
                      <a:pt x="5334" y="113"/>
                      <a:pt x="5230" y="79"/>
                    </a:cubicBezTo>
                    <a:cubicBezTo>
                      <a:pt x="5209" y="73"/>
                      <a:pt x="5187" y="68"/>
                      <a:pt x="5166" y="68"/>
                    </a:cubicBezTo>
                    <a:cubicBezTo>
                      <a:pt x="5103" y="65"/>
                      <a:pt x="5040" y="66"/>
                      <a:pt x="4977" y="65"/>
                    </a:cubicBezTo>
                    <a:cubicBezTo>
                      <a:pt x="4921" y="64"/>
                      <a:pt x="4865" y="68"/>
                      <a:pt x="4823" y="107"/>
                    </a:cubicBezTo>
                    <a:cubicBezTo>
                      <a:pt x="4753" y="170"/>
                      <a:pt x="4674" y="199"/>
                      <a:pt x="4582" y="213"/>
                    </a:cubicBezTo>
                    <a:cubicBezTo>
                      <a:pt x="4455" y="232"/>
                      <a:pt x="4345" y="211"/>
                      <a:pt x="4249" y="122"/>
                    </a:cubicBezTo>
                    <a:cubicBezTo>
                      <a:pt x="4232" y="106"/>
                      <a:pt x="4207" y="92"/>
                      <a:pt x="4186" y="92"/>
                    </a:cubicBezTo>
                    <a:cubicBezTo>
                      <a:pt x="4114" y="90"/>
                      <a:pt x="4041" y="86"/>
                      <a:pt x="3971" y="100"/>
                    </a:cubicBezTo>
                    <a:cubicBezTo>
                      <a:pt x="3862" y="121"/>
                      <a:pt x="3754" y="148"/>
                      <a:pt x="3649" y="185"/>
                    </a:cubicBezTo>
                    <a:cubicBezTo>
                      <a:pt x="3508" y="233"/>
                      <a:pt x="3365" y="255"/>
                      <a:pt x="3217" y="249"/>
                    </a:cubicBezTo>
                    <a:lnTo>
                      <a:pt x="5462" y="6483"/>
                    </a:lnTo>
                    <a:close/>
                    <a:moveTo>
                      <a:pt x="2170" y="5213"/>
                    </a:moveTo>
                    <a:cubicBezTo>
                      <a:pt x="2079" y="5203"/>
                      <a:pt x="1994" y="5197"/>
                      <a:pt x="1910" y="5187"/>
                    </a:cubicBezTo>
                    <a:cubicBezTo>
                      <a:pt x="1852" y="5179"/>
                      <a:pt x="1795" y="5183"/>
                      <a:pt x="1736" y="5185"/>
                    </a:cubicBezTo>
                    <a:cubicBezTo>
                      <a:pt x="1635" y="5188"/>
                      <a:pt x="1533" y="5169"/>
                      <a:pt x="1431" y="5167"/>
                    </a:cubicBezTo>
                    <a:cubicBezTo>
                      <a:pt x="1373" y="5165"/>
                      <a:pt x="1315" y="5179"/>
                      <a:pt x="1256" y="5182"/>
                    </a:cubicBezTo>
                    <a:cubicBezTo>
                      <a:pt x="1182" y="5185"/>
                      <a:pt x="1107" y="5193"/>
                      <a:pt x="1035" y="5184"/>
                    </a:cubicBezTo>
                    <a:cubicBezTo>
                      <a:pt x="933" y="5171"/>
                      <a:pt x="870" y="5092"/>
                      <a:pt x="806" y="5020"/>
                    </a:cubicBezTo>
                    <a:cubicBezTo>
                      <a:pt x="782" y="4992"/>
                      <a:pt x="759" y="4963"/>
                      <a:pt x="737" y="4933"/>
                    </a:cubicBezTo>
                    <a:cubicBezTo>
                      <a:pt x="716" y="4906"/>
                      <a:pt x="700" y="4875"/>
                      <a:pt x="678" y="4848"/>
                    </a:cubicBezTo>
                    <a:cubicBezTo>
                      <a:pt x="632" y="4789"/>
                      <a:pt x="604" y="4715"/>
                      <a:pt x="540" y="4669"/>
                    </a:cubicBezTo>
                    <a:cubicBezTo>
                      <a:pt x="525" y="4658"/>
                      <a:pt x="513" y="4641"/>
                      <a:pt x="502" y="4625"/>
                    </a:cubicBezTo>
                    <a:cubicBezTo>
                      <a:pt x="447" y="4543"/>
                      <a:pt x="406" y="4455"/>
                      <a:pt x="375" y="4361"/>
                    </a:cubicBezTo>
                    <a:cubicBezTo>
                      <a:pt x="352" y="4289"/>
                      <a:pt x="318" y="4220"/>
                      <a:pt x="288" y="4150"/>
                    </a:cubicBezTo>
                    <a:cubicBezTo>
                      <a:pt x="280" y="4128"/>
                      <a:pt x="264" y="4116"/>
                      <a:pt x="240" y="4111"/>
                    </a:cubicBezTo>
                    <a:cubicBezTo>
                      <a:pt x="196" y="4101"/>
                      <a:pt x="163" y="4072"/>
                      <a:pt x="137" y="4035"/>
                    </a:cubicBezTo>
                    <a:cubicBezTo>
                      <a:pt x="45" y="3905"/>
                      <a:pt x="0" y="3762"/>
                      <a:pt x="40" y="3603"/>
                    </a:cubicBezTo>
                    <a:cubicBezTo>
                      <a:pt x="66" y="3495"/>
                      <a:pt x="99" y="3388"/>
                      <a:pt x="127" y="3281"/>
                    </a:cubicBezTo>
                    <a:cubicBezTo>
                      <a:pt x="166" y="3138"/>
                      <a:pt x="211" y="2999"/>
                      <a:pt x="213" y="2847"/>
                    </a:cubicBezTo>
                    <a:cubicBezTo>
                      <a:pt x="216" y="2666"/>
                      <a:pt x="272" y="2495"/>
                      <a:pt x="368" y="2339"/>
                    </a:cubicBezTo>
                    <a:cubicBezTo>
                      <a:pt x="436" y="2227"/>
                      <a:pt x="495" y="2111"/>
                      <a:pt x="538" y="1987"/>
                    </a:cubicBezTo>
                    <a:cubicBezTo>
                      <a:pt x="550" y="1952"/>
                      <a:pt x="555" y="1915"/>
                      <a:pt x="562" y="1878"/>
                    </a:cubicBezTo>
                    <a:cubicBezTo>
                      <a:pt x="593" y="1708"/>
                      <a:pt x="694" y="1582"/>
                      <a:pt x="827" y="1480"/>
                    </a:cubicBezTo>
                    <a:cubicBezTo>
                      <a:pt x="871" y="1447"/>
                      <a:pt x="920" y="1423"/>
                      <a:pt x="967" y="1393"/>
                    </a:cubicBezTo>
                    <a:cubicBezTo>
                      <a:pt x="1027" y="1355"/>
                      <a:pt x="1091" y="1319"/>
                      <a:pt x="1146" y="1274"/>
                    </a:cubicBezTo>
                    <a:cubicBezTo>
                      <a:pt x="1192" y="1236"/>
                      <a:pt x="1230" y="1186"/>
                      <a:pt x="1267" y="1138"/>
                    </a:cubicBezTo>
                    <a:cubicBezTo>
                      <a:pt x="1325" y="1064"/>
                      <a:pt x="1402" y="1016"/>
                      <a:pt x="1479" y="968"/>
                    </a:cubicBezTo>
                    <a:cubicBezTo>
                      <a:pt x="1566" y="915"/>
                      <a:pt x="1659" y="865"/>
                      <a:pt x="1731" y="795"/>
                    </a:cubicBezTo>
                    <a:cubicBezTo>
                      <a:pt x="1801" y="729"/>
                      <a:pt x="1880" y="690"/>
                      <a:pt x="1964" y="654"/>
                    </a:cubicBezTo>
                    <a:cubicBezTo>
                      <a:pt x="2008" y="636"/>
                      <a:pt x="2054" y="621"/>
                      <a:pt x="2101" y="615"/>
                    </a:cubicBezTo>
                    <a:cubicBezTo>
                      <a:pt x="2216" y="599"/>
                      <a:pt x="2315" y="545"/>
                      <a:pt x="2396" y="469"/>
                    </a:cubicBezTo>
                    <a:cubicBezTo>
                      <a:pt x="2464" y="405"/>
                      <a:pt x="2540" y="357"/>
                      <a:pt x="2625" y="320"/>
                    </a:cubicBezTo>
                    <a:cubicBezTo>
                      <a:pt x="2750" y="266"/>
                      <a:pt x="2874" y="204"/>
                      <a:pt x="3014" y="191"/>
                    </a:cubicBezTo>
                    <a:cubicBezTo>
                      <a:pt x="3077" y="185"/>
                      <a:pt x="3139" y="183"/>
                      <a:pt x="3202" y="184"/>
                    </a:cubicBezTo>
                    <a:cubicBezTo>
                      <a:pt x="3316" y="185"/>
                      <a:pt x="3429" y="181"/>
                      <a:pt x="3540" y="154"/>
                    </a:cubicBezTo>
                    <a:cubicBezTo>
                      <a:pt x="3665" y="123"/>
                      <a:pt x="3790" y="93"/>
                      <a:pt x="3915" y="60"/>
                    </a:cubicBezTo>
                    <a:cubicBezTo>
                      <a:pt x="4004" y="35"/>
                      <a:pt x="4095" y="33"/>
                      <a:pt x="4187" y="43"/>
                    </a:cubicBezTo>
                    <a:cubicBezTo>
                      <a:pt x="4218" y="45"/>
                      <a:pt x="4251" y="60"/>
                      <a:pt x="4276" y="78"/>
                    </a:cubicBezTo>
                    <a:cubicBezTo>
                      <a:pt x="4388" y="167"/>
                      <a:pt x="4511" y="169"/>
                      <a:pt x="4642" y="134"/>
                    </a:cubicBezTo>
                    <a:cubicBezTo>
                      <a:pt x="4672" y="126"/>
                      <a:pt x="4693" y="111"/>
                      <a:pt x="4707" y="85"/>
                    </a:cubicBezTo>
                    <a:cubicBezTo>
                      <a:pt x="4736" y="34"/>
                      <a:pt x="4782" y="19"/>
                      <a:pt x="4838" y="13"/>
                    </a:cubicBezTo>
                    <a:cubicBezTo>
                      <a:pt x="4969" y="0"/>
                      <a:pt x="5099" y="9"/>
                      <a:pt x="5228" y="29"/>
                    </a:cubicBezTo>
                    <a:cubicBezTo>
                      <a:pt x="5345" y="46"/>
                      <a:pt x="5464" y="54"/>
                      <a:pt x="5582" y="67"/>
                    </a:cubicBezTo>
                    <a:cubicBezTo>
                      <a:pt x="5601" y="70"/>
                      <a:pt x="5622" y="70"/>
                      <a:pt x="5640" y="78"/>
                    </a:cubicBezTo>
                    <a:cubicBezTo>
                      <a:pt x="5756" y="127"/>
                      <a:pt x="5883" y="125"/>
                      <a:pt x="6006" y="144"/>
                    </a:cubicBezTo>
                    <a:cubicBezTo>
                      <a:pt x="6072" y="155"/>
                      <a:pt x="6140" y="158"/>
                      <a:pt x="6206" y="169"/>
                    </a:cubicBezTo>
                    <a:cubicBezTo>
                      <a:pt x="6236" y="174"/>
                      <a:pt x="6267" y="182"/>
                      <a:pt x="6291" y="198"/>
                    </a:cubicBezTo>
                    <a:cubicBezTo>
                      <a:pt x="6431" y="290"/>
                      <a:pt x="6581" y="357"/>
                      <a:pt x="6738" y="413"/>
                    </a:cubicBezTo>
                    <a:cubicBezTo>
                      <a:pt x="6837" y="447"/>
                      <a:pt x="6916" y="519"/>
                      <a:pt x="6952" y="622"/>
                    </a:cubicBezTo>
                    <a:cubicBezTo>
                      <a:pt x="6969" y="673"/>
                      <a:pt x="7001" y="696"/>
                      <a:pt x="7050" y="703"/>
                    </a:cubicBezTo>
                    <a:cubicBezTo>
                      <a:pt x="7137" y="715"/>
                      <a:pt x="7219" y="740"/>
                      <a:pt x="7301" y="773"/>
                    </a:cubicBezTo>
                    <a:cubicBezTo>
                      <a:pt x="7392" y="809"/>
                      <a:pt x="7488" y="831"/>
                      <a:pt x="7579" y="868"/>
                    </a:cubicBezTo>
                    <a:cubicBezTo>
                      <a:pt x="7649" y="895"/>
                      <a:pt x="7719" y="926"/>
                      <a:pt x="7763" y="996"/>
                    </a:cubicBezTo>
                    <a:cubicBezTo>
                      <a:pt x="7793" y="1045"/>
                      <a:pt x="7841" y="1077"/>
                      <a:pt x="7897" y="1096"/>
                    </a:cubicBezTo>
                    <a:cubicBezTo>
                      <a:pt x="8023" y="1138"/>
                      <a:pt x="8135" y="1204"/>
                      <a:pt x="8218" y="1310"/>
                    </a:cubicBezTo>
                    <a:cubicBezTo>
                      <a:pt x="8234" y="1330"/>
                      <a:pt x="8247" y="1354"/>
                      <a:pt x="8255" y="1378"/>
                    </a:cubicBezTo>
                    <a:cubicBezTo>
                      <a:pt x="8287" y="1468"/>
                      <a:pt x="8344" y="1535"/>
                      <a:pt x="8423" y="1589"/>
                    </a:cubicBezTo>
                    <a:cubicBezTo>
                      <a:pt x="8479" y="1626"/>
                      <a:pt x="8529" y="1673"/>
                      <a:pt x="8579" y="1718"/>
                    </a:cubicBezTo>
                    <a:cubicBezTo>
                      <a:pt x="8630" y="1764"/>
                      <a:pt x="8657" y="1825"/>
                      <a:pt x="8668" y="1890"/>
                    </a:cubicBezTo>
                    <a:cubicBezTo>
                      <a:pt x="8683" y="1986"/>
                      <a:pt x="8732" y="2058"/>
                      <a:pt x="8801" y="2123"/>
                    </a:cubicBezTo>
                    <a:cubicBezTo>
                      <a:pt x="8877" y="2198"/>
                      <a:pt x="8948" y="2278"/>
                      <a:pt x="9028" y="2350"/>
                    </a:cubicBezTo>
                    <a:cubicBezTo>
                      <a:pt x="9135" y="2445"/>
                      <a:pt x="9187" y="2564"/>
                      <a:pt x="9178" y="2703"/>
                    </a:cubicBezTo>
                    <a:cubicBezTo>
                      <a:pt x="9169" y="2840"/>
                      <a:pt x="9217" y="2954"/>
                      <a:pt x="9290" y="3063"/>
                    </a:cubicBezTo>
                    <a:cubicBezTo>
                      <a:pt x="9321" y="3111"/>
                      <a:pt x="9349" y="3161"/>
                      <a:pt x="9384" y="3205"/>
                    </a:cubicBezTo>
                    <a:cubicBezTo>
                      <a:pt x="9472" y="3316"/>
                      <a:pt x="9491" y="3450"/>
                      <a:pt x="9511" y="3584"/>
                    </a:cubicBezTo>
                    <a:cubicBezTo>
                      <a:pt x="9521" y="3660"/>
                      <a:pt x="9529" y="3739"/>
                      <a:pt x="9533" y="3817"/>
                    </a:cubicBezTo>
                    <a:cubicBezTo>
                      <a:pt x="9535" y="3860"/>
                      <a:pt x="9526" y="3904"/>
                      <a:pt x="9522" y="3947"/>
                    </a:cubicBezTo>
                    <a:cubicBezTo>
                      <a:pt x="9513" y="4044"/>
                      <a:pt x="9503" y="4142"/>
                      <a:pt x="9493" y="4239"/>
                    </a:cubicBezTo>
                    <a:cubicBezTo>
                      <a:pt x="9487" y="4296"/>
                      <a:pt x="9468" y="4351"/>
                      <a:pt x="9471" y="4407"/>
                    </a:cubicBezTo>
                    <a:cubicBezTo>
                      <a:pt x="9475" y="4507"/>
                      <a:pt x="9485" y="4607"/>
                      <a:pt x="9503" y="4705"/>
                    </a:cubicBezTo>
                    <a:cubicBezTo>
                      <a:pt x="9525" y="4821"/>
                      <a:pt x="9532" y="4936"/>
                      <a:pt x="9513" y="5049"/>
                    </a:cubicBezTo>
                    <a:cubicBezTo>
                      <a:pt x="9501" y="5125"/>
                      <a:pt x="9467" y="5195"/>
                      <a:pt x="9422" y="5258"/>
                    </a:cubicBezTo>
                    <a:cubicBezTo>
                      <a:pt x="9372" y="5327"/>
                      <a:pt x="9316" y="5393"/>
                      <a:pt x="9279" y="5468"/>
                    </a:cubicBezTo>
                    <a:cubicBezTo>
                      <a:pt x="9241" y="5542"/>
                      <a:pt x="9181" y="5585"/>
                      <a:pt x="9116" y="5623"/>
                    </a:cubicBezTo>
                    <a:cubicBezTo>
                      <a:pt x="9051" y="5663"/>
                      <a:pt x="8982" y="5693"/>
                      <a:pt x="8903" y="5702"/>
                    </a:cubicBezTo>
                    <a:cubicBezTo>
                      <a:pt x="8811" y="5712"/>
                      <a:pt x="8718" y="5730"/>
                      <a:pt x="8626" y="5746"/>
                    </a:cubicBezTo>
                    <a:cubicBezTo>
                      <a:pt x="8556" y="5758"/>
                      <a:pt x="8509" y="5794"/>
                      <a:pt x="8477" y="5865"/>
                    </a:cubicBezTo>
                    <a:cubicBezTo>
                      <a:pt x="8439" y="5952"/>
                      <a:pt x="8398" y="6038"/>
                      <a:pt x="8364" y="6127"/>
                    </a:cubicBezTo>
                    <a:cubicBezTo>
                      <a:pt x="8357" y="6143"/>
                      <a:pt x="8348" y="6159"/>
                      <a:pt x="8337" y="6171"/>
                    </a:cubicBezTo>
                    <a:cubicBezTo>
                      <a:pt x="8291" y="6224"/>
                      <a:pt x="8243" y="6275"/>
                      <a:pt x="8196" y="6326"/>
                    </a:cubicBezTo>
                    <a:cubicBezTo>
                      <a:pt x="8166" y="6358"/>
                      <a:pt x="8134" y="6387"/>
                      <a:pt x="8106" y="6421"/>
                    </a:cubicBezTo>
                    <a:cubicBezTo>
                      <a:pt x="8063" y="6470"/>
                      <a:pt x="8008" y="6500"/>
                      <a:pt x="7950" y="6526"/>
                    </a:cubicBezTo>
                    <a:cubicBezTo>
                      <a:pt x="7801" y="6593"/>
                      <a:pt x="7649" y="6654"/>
                      <a:pt x="7491" y="6695"/>
                    </a:cubicBezTo>
                    <a:cubicBezTo>
                      <a:pt x="7420" y="6714"/>
                      <a:pt x="7352" y="6747"/>
                      <a:pt x="7282" y="6769"/>
                    </a:cubicBezTo>
                    <a:cubicBezTo>
                      <a:pt x="7176" y="6801"/>
                      <a:pt x="7070" y="6834"/>
                      <a:pt x="6961" y="6857"/>
                    </a:cubicBezTo>
                    <a:cubicBezTo>
                      <a:pt x="6896" y="6871"/>
                      <a:pt x="6861" y="6916"/>
                      <a:pt x="6827" y="6960"/>
                    </a:cubicBezTo>
                    <a:cubicBezTo>
                      <a:pt x="6739" y="7072"/>
                      <a:pt x="6623" y="7112"/>
                      <a:pt x="6486" y="7071"/>
                    </a:cubicBezTo>
                    <a:cubicBezTo>
                      <a:pt x="6479" y="7069"/>
                      <a:pt x="6474" y="7065"/>
                      <a:pt x="6467" y="7064"/>
                    </a:cubicBezTo>
                    <a:cubicBezTo>
                      <a:pt x="6317" y="7062"/>
                      <a:pt x="6214" y="6970"/>
                      <a:pt x="6113" y="6877"/>
                    </a:cubicBezTo>
                    <a:cubicBezTo>
                      <a:pt x="6061" y="6829"/>
                      <a:pt x="6003" y="6782"/>
                      <a:pt x="5988" y="6705"/>
                    </a:cubicBezTo>
                    <a:cubicBezTo>
                      <a:pt x="5984" y="6680"/>
                      <a:pt x="5962" y="6677"/>
                      <a:pt x="5943" y="6677"/>
                    </a:cubicBezTo>
                    <a:cubicBezTo>
                      <a:pt x="5849" y="6672"/>
                      <a:pt x="5756" y="6666"/>
                      <a:pt x="5663" y="6667"/>
                    </a:cubicBezTo>
                    <a:cubicBezTo>
                      <a:pt x="5576" y="6668"/>
                      <a:pt x="5504" y="6634"/>
                      <a:pt x="5440" y="6584"/>
                    </a:cubicBezTo>
                    <a:cubicBezTo>
                      <a:pt x="5393" y="6548"/>
                      <a:pt x="5373" y="6497"/>
                      <a:pt x="5388" y="6433"/>
                    </a:cubicBezTo>
                    <a:cubicBezTo>
                      <a:pt x="5399" y="6381"/>
                      <a:pt x="5409" y="6326"/>
                      <a:pt x="5378" y="6275"/>
                    </a:cubicBezTo>
                    <a:cubicBezTo>
                      <a:pt x="5361" y="6248"/>
                      <a:pt x="5343" y="6233"/>
                      <a:pt x="5308" y="6241"/>
                    </a:cubicBezTo>
                    <a:cubicBezTo>
                      <a:pt x="5266" y="6251"/>
                      <a:pt x="5222" y="6255"/>
                      <a:pt x="5180" y="6264"/>
                    </a:cubicBezTo>
                    <a:cubicBezTo>
                      <a:pt x="5087" y="6284"/>
                      <a:pt x="5019" y="6338"/>
                      <a:pt x="4966" y="6415"/>
                    </a:cubicBezTo>
                    <a:cubicBezTo>
                      <a:pt x="4918" y="6484"/>
                      <a:pt x="4872" y="6559"/>
                      <a:pt x="4789" y="6593"/>
                    </a:cubicBezTo>
                    <a:cubicBezTo>
                      <a:pt x="4747" y="6610"/>
                      <a:pt x="4702" y="6625"/>
                      <a:pt x="4658" y="6629"/>
                    </a:cubicBezTo>
                    <a:cubicBezTo>
                      <a:pt x="4576" y="6634"/>
                      <a:pt x="4492" y="6634"/>
                      <a:pt x="4410" y="6629"/>
                    </a:cubicBezTo>
                    <a:cubicBezTo>
                      <a:pt x="4348" y="6627"/>
                      <a:pt x="4293" y="6641"/>
                      <a:pt x="4241" y="6671"/>
                    </a:cubicBezTo>
                    <a:cubicBezTo>
                      <a:pt x="4162" y="6718"/>
                      <a:pt x="4075" y="6737"/>
                      <a:pt x="3985" y="6737"/>
                    </a:cubicBezTo>
                    <a:cubicBezTo>
                      <a:pt x="3886" y="6737"/>
                      <a:pt x="3788" y="6736"/>
                      <a:pt x="3690" y="6736"/>
                    </a:cubicBezTo>
                    <a:cubicBezTo>
                      <a:pt x="3542" y="6737"/>
                      <a:pt x="3395" y="6722"/>
                      <a:pt x="3250" y="6690"/>
                    </a:cubicBezTo>
                    <a:cubicBezTo>
                      <a:pt x="3237" y="6688"/>
                      <a:pt x="3224" y="6685"/>
                      <a:pt x="3213" y="6679"/>
                    </a:cubicBezTo>
                    <a:cubicBezTo>
                      <a:pt x="3135" y="6642"/>
                      <a:pt x="3057" y="6603"/>
                      <a:pt x="2980" y="6565"/>
                    </a:cubicBezTo>
                    <a:cubicBezTo>
                      <a:pt x="2970" y="6560"/>
                      <a:pt x="2960" y="6554"/>
                      <a:pt x="2950" y="6553"/>
                    </a:cubicBezTo>
                    <a:cubicBezTo>
                      <a:pt x="2860" y="6543"/>
                      <a:pt x="2795" y="6485"/>
                      <a:pt x="2723" y="6440"/>
                    </a:cubicBezTo>
                    <a:cubicBezTo>
                      <a:pt x="2703" y="6428"/>
                      <a:pt x="2684" y="6412"/>
                      <a:pt x="2670" y="6392"/>
                    </a:cubicBezTo>
                    <a:cubicBezTo>
                      <a:pt x="2618" y="6322"/>
                      <a:pt x="2549" y="6273"/>
                      <a:pt x="2474" y="6232"/>
                    </a:cubicBezTo>
                    <a:cubicBezTo>
                      <a:pt x="2397" y="6191"/>
                      <a:pt x="2369" y="6127"/>
                      <a:pt x="2367" y="6045"/>
                    </a:cubicBezTo>
                    <a:cubicBezTo>
                      <a:pt x="2365" y="5987"/>
                      <a:pt x="2362" y="5927"/>
                      <a:pt x="2347" y="5870"/>
                    </a:cubicBezTo>
                    <a:cubicBezTo>
                      <a:pt x="2328" y="5796"/>
                      <a:pt x="2278" y="5738"/>
                      <a:pt x="2220" y="5691"/>
                    </a:cubicBezTo>
                    <a:cubicBezTo>
                      <a:pt x="2095" y="5591"/>
                      <a:pt x="2077" y="5452"/>
                      <a:pt x="2135" y="5301"/>
                    </a:cubicBezTo>
                    <a:cubicBezTo>
                      <a:pt x="2146" y="5273"/>
                      <a:pt x="2157" y="5245"/>
                      <a:pt x="2170" y="5213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id="{FC3707BF-3138-402D-98AD-DEAF701691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20903" y="7956851"/>
                <a:ext cx="207534" cy="387596"/>
              </a:xfrm>
              <a:custGeom>
                <a:avLst/>
                <a:gdLst>
                  <a:gd name="T0" fmla="*/ 0 w 299"/>
                  <a:gd name="T1" fmla="*/ 65795245 h 558"/>
                  <a:gd name="T2" fmla="*/ 11209831 w 299"/>
                  <a:gd name="T3" fmla="*/ 51696135 h 558"/>
                  <a:gd name="T4" fmla="*/ 29328102 w 299"/>
                  <a:gd name="T5" fmla="*/ 16840383 h 558"/>
                  <a:gd name="T6" fmla="*/ 37670579 w 299"/>
                  <a:gd name="T7" fmla="*/ 0 h 558"/>
                  <a:gd name="T8" fmla="*/ 38713253 w 299"/>
                  <a:gd name="T9" fmla="*/ 913758 h 558"/>
                  <a:gd name="T10" fmla="*/ 31283477 w 299"/>
                  <a:gd name="T11" fmla="*/ 44124484 h 558"/>
                  <a:gd name="T12" fmla="*/ 12774204 w 299"/>
                  <a:gd name="T13" fmla="*/ 68275651 h 558"/>
                  <a:gd name="T14" fmla="*/ 0 w 299"/>
                  <a:gd name="T15" fmla="*/ 65795245 h 5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9" h="558">
                    <a:moveTo>
                      <a:pt x="0" y="504"/>
                    </a:moveTo>
                    <a:cubicBezTo>
                      <a:pt x="30" y="466"/>
                      <a:pt x="54" y="428"/>
                      <a:pt x="86" y="396"/>
                    </a:cubicBezTo>
                    <a:cubicBezTo>
                      <a:pt x="157" y="320"/>
                      <a:pt x="211" y="236"/>
                      <a:pt x="225" y="129"/>
                    </a:cubicBezTo>
                    <a:cubicBezTo>
                      <a:pt x="233" y="60"/>
                      <a:pt x="252" y="33"/>
                      <a:pt x="289" y="0"/>
                    </a:cubicBezTo>
                    <a:cubicBezTo>
                      <a:pt x="292" y="2"/>
                      <a:pt x="298" y="5"/>
                      <a:pt x="297" y="7"/>
                    </a:cubicBezTo>
                    <a:cubicBezTo>
                      <a:pt x="269" y="116"/>
                      <a:pt x="292" y="232"/>
                      <a:pt x="240" y="338"/>
                    </a:cubicBezTo>
                    <a:cubicBezTo>
                      <a:pt x="206" y="411"/>
                      <a:pt x="152" y="467"/>
                      <a:pt x="98" y="523"/>
                    </a:cubicBezTo>
                    <a:cubicBezTo>
                      <a:pt x="64" y="557"/>
                      <a:pt x="42" y="552"/>
                      <a:pt x="0" y="504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11">
                <a:extLst>
                  <a:ext uri="{FF2B5EF4-FFF2-40B4-BE49-F238E27FC236}">
                    <a16:creationId xmlns:a16="http://schemas.microsoft.com/office/drawing/2014/main" id="{4836CE97-8659-456D-A57D-CA6BF33841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19606" y="9070812"/>
                <a:ext cx="122077" cy="378441"/>
              </a:xfrm>
              <a:custGeom>
                <a:avLst/>
                <a:gdLst>
                  <a:gd name="T0" fmla="*/ 4890935 w 177"/>
                  <a:gd name="T1" fmla="*/ 70840402 h 546"/>
                  <a:gd name="T2" fmla="*/ 2702876 w 177"/>
                  <a:gd name="T3" fmla="*/ 62911602 h 546"/>
                  <a:gd name="T4" fmla="*/ 5791774 w 177"/>
                  <a:gd name="T5" fmla="*/ 41074591 h 546"/>
                  <a:gd name="T6" fmla="*/ 1287220 w 177"/>
                  <a:gd name="T7" fmla="*/ 6889029 h 546"/>
                  <a:gd name="T8" fmla="*/ 0 w 177"/>
                  <a:gd name="T9" fmla="*/ 0 h 546"/>
                  <a:gd name="T10" fmla="*/ 4890935 w 177"/>
                  <a:gd name="T11" fmla="*/ 70840402 h 5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7" h="546">
                    <a:moveTo>
                      <a:pt x="38" y="545"/>
                    </a:moveTo>
                    <a:cubicBezTo>
                      <a:pt x="6" y="528"/>
                      <a:pt x="18" y="504"/>
                      <a:pt x="21" y="484"/>
                    </a:cubicBezTo>
                    <a:cubicBezTo>
                      <a:pt x="28" y="428"/>
                      <a:pt x="39" y="372"/>
                      <a:pt x="45" y="316"/>
                    </a:cubicBezTo>
                    <a:cubicBezTo>
                      <a:pt x="55" y="226"/>
                      <a:pt x="35" y="139"/>
                      <a:pt x="10" y="53"/>
                    </a:cubicBezTo>
                    <a:cubicBezTo>
                      <a:pt x="5" y="38"/>
                      <a:pt x="4" y="23"/>
                      <a:pt x="0" y="0"/>
                    </a:cubicBezTo>
                    <a:cubicBezTo>
                      <a:pt x="157" y="102"/>
                      <a:pt x="176" y="449"/>
                      <a:pt x="38" y="545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Freeform 12">
                <a:extLst>
                  <a:ext uri="{FF2B5EF4-FFF2-40B4-BE49-F238E27FC236}">
                    <a16:creationId xmlns:a16="http://schemas.microsoft.com/office/drawing/2014/main" id="{2852AD7A-8F4D-4A40-9C34-6A8EF45D02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37203" y="9168473"/>
                <a:ext cx="85455" cy="277728"/>
              </a:xfrm>
              <a:custGeom>
                <a:avLst/>
                <a:gdLst>
                  <a:gd name="T0" fmla="*/ 9159615 w 122"/>
                  <a:gd name="T1" fmla="*/ 0 h 400"/>
                  <a:gd name="T2" fmla="*/ 15133039 w 122"/>
                  <a:gd name="T3" fmla="*/ 23739244 h 400"/>
                  <a:gd name="T4" fmla="*/ 3584055 w 122"/>
                  <a:gd name="T5" fmla="*/ 52043518 h 400"/>
                  <a:gd name="T6" fmla="*/ 1194685 w 122"/>
                  <a:gd name="T7" fmla="*/ 42782717 h 400"/>
                  <a:gd name="T8" fmla="*/ 5575196 w 122"/>
                  <a:gd name="T9" fmla="*/ 11608686 h 400"/>
                  <a:gd name="T10" fmla="*/ 7168473 w 122"/>
                  <a:gd name="T11" fmla="*/ 130378 h 400"/>
                  <a:gd name="T12" fmla="*/ 9159615 w 122"/>
                  <a:gd name="T13" fmla="*/ 0 h 4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2" h="400">
                    <a:moveTo>
                      <a:pt x="69" y="0"/>
                    </a:moveTo>
                    <a:cubicBezTo>
                      <a:pt x="115" y="53"/>
                      <a:pt x="121" y="117"/>
                      <a:pt x="114" y="182"/>
                    </a:cubicBezTo>
                    <a:cubicBezTo>
                      <a:pt x="101" y="293"/>
                      <a:pt x="71" y="367"/>
                      <a:pt x="27" y="399"/>
                    </a:cubicBezTo>
                    <a:cubicBezTo>
                      <a:pt x="0" y="380"/>
                      <a:pt x="6" y="352"/>
                      <a:pt x="9" y="328"/>
                    </a:cubicBezTo>
                    <a:cubicBezTo>
                      <a:pt x="18" y="248"/>
                      <a:pt x="30" y="169"/>
                      <a:pt x="42" y="89"/>
                    </a:cubicBezTo>
                    <a:cubicBezTo>
                      <a:pt x="46" y="60"/>
                      <a:pt x="50" y="31"/>
                      <a:pt x="54" y="1"/>
                    </a:cubicBezTo>
                    <a:cubicBezTo>
                      <a:pt x="59" y="1"/>
                      <a:pt x="64" y="1"/>
                      <a:pt x="69" y="0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id="{B0FE9DB7-F617-4C6C-A7E5-F5BCD82A27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42525" y="10877562"/>
                <a:ext cx="256365" cy="112923"/>
              </a:xfrm>
              <a:custGeom>
                <a:avLst/>
                <a:gdLst>
                  <a:gd name="T0" fmla="*/ 0 w 371"/>
                  <a:gd name="T1" fmla="*/ 13433203 h 165"/>
                  <a:gd name="T2" fmla="*/ 24029958 w 371"/>
                  <a:gd name="T3" fmla="*/ 7983740 h 165"/>
                  <a:gd name="T4" fmla="*/ 45863414 w 371"/>
                  <a:gd name="T5" fmla="*/ 126732 h 165"/>
                  <a:gd name="T6" fmla="*/ 43667273 w 371"/>
                  <a:gd name="T7" fmla="*/ 8363935 h 165"/>
                  <a:gd name="T8" fmla="*/ 6718180 w 371"/>
                  <a:gd name="T9" fmla="*/ 18755577 h 165"/>
                  <a:gd name="T10" fmla="*/ 0 w 371"/>
                  <a:gd name="T11" fmla="*/ 13433203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71" h="165">
                    <a:moveTo>
                      <a:pt x="0" y="106"/>
                    </a:moveTo>
                    <a:cubicBezTo>
                      <a:pt x="63" y="92"/>
                      <a:pt x="124" y="77"/>
                      <a:pt x="186" y="63"/>
                    </a:cubicBezTo>
                    <a:cubicBezTo>
                      <a:pt x="244" y="48"/>
                      <a:pt x="291" y="0"/>
                      <a:pt x="355" y="1"/>
                    </a:cubicBezTo>
                    <a:cubicBezTo>
                      <a:pt x="370" y="30"/>
                      <a:pt x="359" y="49"/>
                      <a:pt x="338" y="66"/>
                    </a:cubicBezTo>
                    <a:cubicBezTo>
                      <a:pt x="256" y="135"/>
                      <a:pt x="160" y="164"/>
                      <a:pt x="52" y="148"/>
                    </a:cubicBezTo>
                    <a:cubicBezTo>
                      <a:pt x="31" y="145"/>
                      <a:pt x="5" y="139"/>
                      <a:pt x="0" y="106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14">
                <a:extLst>
                  <a:ext uri="{FF2B5EF4-FFF2-40B4-BE49-F238E27FC236}">
                    <a16:creationId xmlns:a16="http://schemas.microsoft.com/office/drawing/2014/main" id="{7A0E9EBA-D646-40D5-A2BE-6D8197D268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00966" y="8100292"/>
                <a:ext cx="109870" cy="198377"/>
              </a:xfrm>
              <a:custGeom>
                <a:avLst/>
                <a:gdLst>
                  <a:gd name="T0" fmla="*/ 0 w 157"/>
                  <a:gd name="T1" fmla="*/ 37099694 h 286"/>
                  <a:gd name="T2" fmla="*/ 15237937 w 157"/>
                  <a:gd name="T3" fmla="*/ 0 h 286"/>
                  <a:gd name="T4" fmla="*/ 0 w 157"/>
                  <a:gd name="T5" fmla="*/ 37099694 h 28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7" h="286">
                    <a:moveTo>
                      <a:pt x="0" y="285"/>
                    </a:moveTo>
                    <a:cubicBezTo>
                      <a:pt x="22" y="185"/>
                      <a:pt x="74" y="98"/>
                      <a:pt x="115" y="0"/>
                    </a:cubicBezTo>
                    <a:cubicBezTo>
                      <a:pt x="156" y="90"/>
                      <a:pt x="99" y="235"/>
                      <a:pt x="0" y="285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Freeform 15">
                <a:extLst>
                  <a:ext uri="{FF2B5EF4-FFF2-40B4-BE49-F238E27FC236}">
                    <a16:creationId xmlns:a16="http://schemas.microsoft.com/office/drawing/2014/main" id="{42951ED9-6F81-449B-AE60-06185E686E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60837" y="10816527"/>
                <a:ext cx="170908" cy="88507"/>
              </a:xfrm>
              <a:custGeom>
                <a:avLst/>
                <a:gdLst>
                  <a:gd name="T0" fmla="*/ 0 w 248"/>
                  <a:gd name="T1" fmla="*/ 9986983 h 127"/>
                  <a:gd name="T2" fmla="*/ 31739451 w 248"/>
                  <a:gd name="T3" fmla="*/ 0 h 127"/>
                  <a:gd name="T4" fmla="*/ 0 w 248"/>
                  <a:gd name="T5" fmla="*/ 9986983 h 1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8" h="127">
                    <a:moveTo>
                      <a:pt x="0" y="76"/>
                    </a:moveTo>
                    <a:cubicBezTo>
                      <a:pt x="88" y="49"/>
                      <a:pt x="164" y="26"/>
                      <a:pt x="247" y="0"/>
                    </a:cubicBezTo>
                    <a:cubicBezTo>
                      <a:pt x="200" y="88"/>
                      <a:pt x="83" y="126"/>
                      <a:pt x="0" y="76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" name="Grupo 65">
              <a:extLst>
                <a:ext uri="{FF2B5EF4-FFF2-40B4-BE49-F238E27FC236}">
                  <a16:creationId xmlns:a16="http://schemas.microsoft.com/office/drawing/2014/main" id="{96B14D7B-B9D2-4DB2-9898-B2B35D1E6E70}"/>
                </a:ext>
              </a:extLst>
            </p:cNvPr>
            <p:cNvGrpSpPr/>
            <p:nvPr/>
          </p:nvGrpSpPr>
          <p:grpSpPr>
            <a:xfrm>
              <a:off x="9987722" y="7075309"/>
              <a:ext cx="1279579" cy="1055053"/>
              <a:chOff x="6814340" y="9955884"/>
              <a:chExt cx="2313383" cy="1907458"/>
            </a:xfrm>
            <a:solidFill>
              <a:schemeClr val="accent2"/>
            </a:solidFill>
          </p:grpSpPr>
          <p:sp>
            <p:nvSpPr>
              <p:cNvPr id="19" name="Freeform 16">
                <a:extLst>
                  <a:ext uri="{FF2B5EF4-FFF2-40B4-BE49-F238E27FC236}">
                    <a16:creationId xmlns:a16="http://schemas.microsoft.com/office/drawing/2014/main" id="{E0C3A55C-3179-42C6-A424-55CCE0C940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18107" y="9955884"/>
                <a:ext cx="2041754" cy="1736561"/>
              </a:xfrm>
              <a:custGeom>
                <a:avLst/>
                <a:gdLst>
                  <a:gd name="T0" fmla="*/ 193639645 w 2948"/>
                  <a:gd name="T1" fmla="*/ 195042911 h 2510"/>
                  <a:gd name="T2" fmla="*/ 266578743 w 2948"/>
                  <a:gd name="T3" fmla="*/ 221851491 h 2510"/>
                  <a:gd name="T4" fmla="*/ 281504196 w 2948"/>
                  <a:gd name="T5" fmla="*/ 202813347 h 2510"/>
                  <a:gd name="T6" fmla="*/ 103309134 w 2948"/>
                  <a:gd name="T7" fmla="*/ 218484135 h 2510"/>
                  <a:gd name="T8" fmla="*/ 163788740 w 2948"/>
                  <a:gd name="T9" fmla="*/ 291398550 h 2510"/>
                  <a:gd name="T10" fmla="*/ 298895248 w 2948"/>
                  <a:gd name="T11" fmla="*/ 201518515 h 2510"/>
                  <a:gd name="T12" fmla="*/ 177416186 w 2948"/>
                  <a:gd name="T13" fmla="*/ 183386897 h 2510"/>
                  <a:gd name="T14" fmla="*/ 140297814 w 2948"/>
                  <a:gd name="T15" fmla="*/ 300593733 h 2510"/>
                  <a:gd name="T16" fmla="*/ 158857180 w 2948"/>
                  <a:gd name="T17" fmla="*/ 293341159 h 2510"/>
                  <a:gd name="T18" fmla="*/ 182218413 w 2948"/>
                  <a:gd name="T19" fmla="*/ 192582081 h 2510"/>
                  <a:gd name="T20" fmla="*/ 173263142 w 2948"/>
                  <a:gd name="T21" fmla="*/ 120444638 h 2510"/>
                  <a:gd name="T22" fmla="*/ 225306967 w 2948"/>
                  <a:gd name="T23" fmla="*/ 198539464 h 2510"/>
                  <a:gd name="T24" fmla="*/ 163010224 w 2948"/>
                  <a:gd name="T25" fmla="*/ 176263878 h 2510"/>
                  <a:gd name="T26" fmla="*/ 138870115 w 2948"/>
                  <a:gd name="T27" fmla="*/ 186754254 h 2510"/>
                  <a:gd name="T28" fmla="*/ 52303570 w 2948"/>
                  <a:gd name="T29" fmla="*/ 217189302 h 2510"/>
                  <a:gd name="T30" fmla="*/ 212458396 w 2948"/>
                  <a:gd name="T31" fmla="*/ 273914709 h 2510"/>
                  <a:gd name="T32" fmla="*/ 207267091 w 2948"/>
                  <a:gd name="T33" fmla="*/ 188567308 h 2510"/>
                  <a:gd name="T34" fmla="*/ 217909447 w 2948"/>
                  <a:gd name="T35" fmla="*/ 235838780 h 2510"/>
                  <a:gd name="T36" fmla="*/ 197273559 w 2948"/>
                  <a:gd name="T37" fmla="*/ 291398550 h 2510"/>
                  <a:gd name="T38" fmla="*/ 153406129 w 2948"/>
                  <a:gd name="T39" fmla="*/ 73173526 h 2510"/>
                  <a:gd name="T40" fmla="*/ 103698212 w 2948"/>
                  <a:gd name="T41" fmla="*/ 302666258 h 2510"/>
                  <a:gd name="T42" fmla="*/ 202983994 w 2948"/>
                  <a:gd name="T43" fmla="*/ 294118490 h 2510"/>
                  <a:gd name="T44" fmla="*/ 350809380 w 2948"/>
                  <a:gd name="T45" fmla="*/ 156578317 h 2510"/>
                  <a:gd name="T46" fmla="*/ 238155897 w 2948"/>
                  <a:gd name="T47" fmla="*/ 209677616 h 2510"/>
                  <a:gd name="T48" fmla="*/ 127838321 w 2948"/>
                  <a:gd name="T49" fmla="*/ 218354579 h 2510"/>
                  <a:gd name="T50" fmla="*/ 130044896 w 2948"/>
                  <a:gd name="T51" fmla="*/ 317818824 h 2510"/>
                  <a:gd name="T52" fmla="*/ 142763774 w 2948"/>
                  <a:gd name="T53" fmla="*/ 117595502 h 2510"/>
                  <a:gd name="T54" fmla="*/ 122517323 w 2948"/>
                  <a:gd name="T55" fmla="*/ 193100302 h 2510"/>
                  <a:gd name="T56" fmla="*/ 165735569 w 2948"/>
                  <a:gd name="T57" fmla="*/ 188178642 h 2510"/>
                  <a:gd name="T58" fmla="*/ 168720660 w 2948"/>
                  <a:gd name="T59" fmla="*/ 228456650 h 2510"/>
                  <a:gd name="T60" fmla="*/ 58143698 w 2948"/>
                  <a:gd name="T61" fmla="*/ 220426744 h 2510"/>
                  <a:gd name="T62" fmla="*/ 94224170 w 2948"/>
                  <a:gd name="T63" fmla="*/ 288938079 h 2510"/>
                  <a:gd name="T64" fmla="*/ 204930824 w 2948"/>
                  <a:gd name="T65" fmla="*/ 266144272 h 2510"/>
                  <a:gd name="T66" fmla="*/ 180920407 w 2948"/>
                  <a:gd name="T67" fmla="*/ 205662843 h 2510"/>
                  <a:gd name="T68" fmla="*/ 316416353 w 2948"/>
                  <a:gd name="T69" fmla="*/ 202295486 h 2510"/>
                  <a:gd name="T70" fmla="*/ 368200433 w 2948"/>
                  <a:gd name="T71" fmla="*/ 118372474 h 2510"/>
                  <a:gd name="T72" fmla="*/ 319660829 w 2948"/>
                  <a:gd name="T73" fmla="*/ 32377657 h 2510"/>
                  <a:gd name="T74" fmla="*/ 193899030 w 2948"/>
                  <a:gd name="T75" fmla="*/ 55689685 h 2510"/>
                  <a:gd name="T76" fmla="*/ 165995315 w 2948"/>
                  <a:gd name="T77" fmla="*/ 157225733 h 2510"/>
                  <a:gd name="T78" fmla="*/ 276053145 w 2948"/>
                  <a:gd name="T79" fmla="*/ 196467299 h 2510"/>
                  <a:gd name="T80" fmla="*/ 137702161 w 2948"/>
                  <a:gd name="T81" fmla="*/ 114616811 h 2510"/>
                  <a:gd name="T82" fmla="*/ 243736640 w 2948"/>
                  <a:gd name="T83" fmla="*/ 7899991 h 2510"/>
                  <a:gd name="T84" fmla="*/ 325371625 w 2948"/>
                  <a:gd name="T85" fmla="*/ 32377657 h 2510"/>
                  <a:gd name="T86" fmla="*/ 372094092 w 2948"/>
                  <a:gd name="T87" fmla="*/ 97132970 h 2510"/>
                  <a:gd name="T88" fmla="*/ 350679688 w 2948"/>
                  <a:gd name="T89" fmla="*/ 175227795 h 2510"/>
                  <a:gd name="T90" fmla="*/ 245683470 w 2948"/>
                  <a:gd name="T91" fmla="*/ 229233622 h 2510"/>
                  <a:gd name="T92" fmla="*/ 178195062 w 2948"/>
                  <a:gd name="T93" fmla="*/ 304349756 h 2510"/>
                  <a:gd name="T94" fmla="*/ 86955982 w 2948"/>
                  <a:gd name="T95" fmla="*/ 287513332 h 2510"/>
                  <a:gd name="T96" fmla="*/ 18948804 w 2948"/>
                  <a:gd name="T97" fmla="*/ 197632937 h 2510"/>
                  <a:gd name="T98" fmla="*/ 22842103 w 2948"/>
                  <a:gd name="T99" fmla="*/ 135079343 h 2510"/>
                  <a:gd name="T100" fmla="*/ 88902812 w 2948"/>
                  <a:gd name="T101" fmla="*/ 86253927 h 2510"/>
                  <a:gd name="T102" fmla="*/ 86696597 w 2948"/>
                  <a:gd name="T103" fmla="*/ 91175228 h 2510"/>
                  <a:gd name="T104" fmla="*/ 33744204 w 2948"/>
                  <a:gd name="T105" fmla="*/ 122905468 h 2510"/>
                  <a:gd name="T106" fmla="*/ 44126814 w 2948"/>
                  <a:gd name="T107" fmla="*/ 216023664 h 2510"/>
                  <a:gd name="T108" fmla="*/ 111096092 w 2948"/>
                  <a:gd name="T109" fmla="*/ 186106478 h 2510"/>
                  <a:gd name="T110" fmla="*/ 120570494 w 2948"/>
                  <a:gd name="T111" fmla="*/ 132618873 h 251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948" h="2510">
                    <a:moveTo>
                      <a:pt x="1062" y="1349"/>
                    </a:moveTo>
                    <a:cubicBezTo>
                      <a:pt x="1073" y="1369"/>
                      <a:pt x="1080" y="1380"/>
                      <a:pt x="1089" y="1397"/>
                    </a:cubicBezTo>
                    <a:cubicBezTo>
                      <a:pt x="1104" y="1369"/>
                      <a:pt x="1103" y="1356"/>
                      <a:pt x="1062" y="1349"/>
                    </a:cubicBezTo>
                    <a:close/>
                    <a:moveTo>
                      <a:pt x="1492" y="1506"/>
                    </a:moveTo>
                    <a:cubicBezTo>
                      <a:pt x="1487" y="1506"/>
                      <a:pt x="1482" y="1506"/>
                      <a:pt x="1476" y="1506"/>
                    </a:cubicBezTo>
                    <a:cubicBezTo>
                      <a:pt x="1474" y="1519"/>
                      <a:pt x="1472" y="1532"/>
                      <a:pt x="1469" y="1546"/>
                    </a:cubicBezTo>
                    <a:cubicBezTo>
                      <a:pt x="1474" y="1547"/>
                      <a:pt x="1478" y="1548"/>
                      <a:pt x="1483" y="1548"/>
                    </a:cubicBezTo>
                    <a:cubicBezTo>
                      <a:pt x="1486" y="1534"/>
                      <a:pt x="1489" y="1520"/>
                      <a:pt x="1492" y="1506"/>
                    </a:cubicBezTo>
                    <a:close/>
                    <a:moveTo>
                      <a:pt x="722" y="1722"/>
                    </a:moveTo>
                    <a:cubicBezTo>
                      <a:pt x="715" y="1713"/>
                      <a:pt x="709" y="1705"/>
                      <a:pt x="708" y="1706"/>
                    </a:cubicBezTo>
                    <a:cubicBezTo>
                      <a:pt x="699" y="1709"/>
                      <a:pt x="691" y="1714"/>
                      <a:pt x="683" y="1719"/>
                    </a:cubicBezTo>
                    <a:cubicBezTo>
                      <a:pt x="687" y="1724"/>
                      <a:pt x="692" y="1735"/>
                      <a:pt x="695" y="1734"/>
                    </a:cubicBezTo>
                    <a:cubicBezTo>
                      <a:pt x="704" y="1733"/>
                      <a:pt x="711" y="1727"/>
                      <a:pt x="722" y="1722"/>
                    </a:cubicBezTo>
                    <a:close/>
                    <a:moveTo>
                      <a:pt x="2110" y="1717"/>
                    </a:moveTo>
                    <a:cubicBezTo>
                      <a:pt x="2110" y="1716"/>
                      <a:pt x="2110" y="1714"/>
                      <a:pt x="2110" y="1713"/>
                    </a:cubicBezTo>
                    <a:lnTo>
                      <a:pt x="2054" y="1713"/>
                    </a:lnTo>
                    <a:cubicBezTo>
                      <a:pt x="2054" y="1715"/>
                      <a:pt x="2054" y="1718"/>
                      <a:pt x="2054" y="1720"/>
                    </a:cubicBezTo>
                    <a:cubicBezTo>
                      <a:pt x="2073" y="1719"/>
                      <a:pt x="2092" y="1718"/>
                      <a:pt x="2110" y="1717"/>
                    </a:cubicBezTo>
                    <a:close/>
                    <a:moveTo>
                      <a:pt x="568" y="1914"/>
                    </a:moveTo>
                    <a:cubicBezTo>
                      <a:pt x="540" y="1920"/>
                      <a:pt x="539" y="1935"/>
                      <a:pt x="545" y="1959"/>
                    </a:cubicBezTo>
                    <a:cubicBezTo>
                      <a:pt x="573" y="1951"/>
                      <a:pt x="577" y="1937"/>
                      <a:pt x="568" y="1914"/>
                    </a:cubicBezTo>
                    <a:close/>
                    <a:moveTo>
                      <a:pt x="2206" y="1561"/>
                    </a:moveTo>
                    <a:cubicBezTo>
                      <a:pt x="2203" y="1555"/>
                      <a:pt x="2198" y="1548"/>
                      <a:pt x="2195" y="1542"/>
                    </a:cubicBezTo>
                    <a:cubicBezTo>
                      <a:pt x="2186" y="1550"/>
                      <a:pt x="2177" y="1558"/>
                      <a:pt x="2169" y="1566"/>
                    </a:cubicBezTo>
                    <a:cubicBezTo>
                      <a:pt x="2168" y="1567"/>
                      <a:pt x="2174" y="1575"/>
                      <a:pt x="2174" y="1575"/>
                    </a:cubicBezTo>
                    <a:cubicBezTo>
                      <a:pt x="2185" y="1571"/>
                      <a:pt x="2195" y="1566"/>
                      <a:pt x="2206" y="1561"/>
                    </a:cubicBezTo>
                    <a:close/>
                    <a:moveTo>
                      <a:pt x="493" y="1613"/>
                    </a:moveTo>
                    <a:cubicBezTo>
                      <a:pt x="510" y="1647"/>
                      <a:pt x="526" y="1648"/>
                      <a:pt x="547" y="1623"/>
                    </a:cubicBezTo>
                    <a:cubicBezTo>
                      <a:pt x="532" y="1620"/>
                      <a:pt x="516" y="1618"/>
                      <a:pt x="493" y="1613"/>
                    </a:cubicBezTo>
                    <a:close/>
                    <a:moveTo>
                      <a:pt x="796" y="1687"/>
                    </a:moveTo>
                    <a:cubicBezTo>
                      <a:pt x="770" y="1673"/>
                      <a:pt x="755" y="1680"/>
                      <a:pt x="741" y="1717"/>
                    </a:cubicBezTo>
                    <a:cubicBezTo>
                      <a:pt x="768" y="1702"/>
                      <a:pt x="782" y="1694"/>
                      <a:pt x="796" y="1687"/>
                    </a:cubicBezTo>
                    <a:close/>
                    <a:moveTo>
                      <a:pt x="853" y="1618"/>
                    </a:moveTo>
                    <a:cubicBezTo>
                      <a:pt x="842" y="1605"/>
                      <a:pt x="832" y="1592"/>
                      <a:pt x="816" y="1572"/>
                    </a:cubicBezTo>
                    <a:cubicBezTo>
                      <a:pt x="807" y="1610"/>
                      <a:pt x="819" y="1622"/>
                      <a:pt x="853" y="1618"/>
                    </a:cubicBezTo>
                    <a:close/>
                    <a:moveTo>
                      <a:pt x="1837" y="1568"/>
                    </a:moveTo>
                    <a:cubicBezTo>
                      <a:pt x="1869" y="1536"/>
                      <a:pt x="1869" y="1536"/>
                      <a:pt x="1837" y="1523"/>
                    </a:cubicBezTo>
                    <a:lnTo>
                      <a:pt x="1837" y="1568"/>
                    </a:lnTo>
                    <a:close/>
                    <a:moveTo>
                      <a:pt x="1309" y="2277"/>
                    </a:moveTo>
                    <a:cubicBezTo>
                      <a:pt x="1293" y="2244"/>
                      <a:pt x="1279" y="2237"/>
                      <a:pt x="1262" y="2250"/>
                    </a:cubicBezTo>
                    <a:cubicBezTo>
                      <a:pt x="1257" y="2252"/>
                      <a:pt x="1259" y="2271"/>
                      <a:pt x="1261" y="2272"/>
                    </a:cubicBezTo>
                    <a:cubicBezTo>
                      <a:pt x="1273" y="2275"/>
                      <a:pt x="1286" y="2276"/>
                      <a:pt x="1309" y="2277"/>
                    </a:cubicBezTo>
                    <a:close/>
                    <a:moveTo>
                      <a:pt x="414" y="1669"/>
                    </a:moveTo>
                    <a:cubicBezTo>
                      <a:pt x="445" y="1658"/>
                      <a:pt x="456" y="1645"/>
                      <a:pt x="443" y="1623"/>
                    </a:cubicBezTo>
                    <a:cubicBezTo>
                      <a:pt x="440" y="1618"/>
                      <a:pt x="428" y="1618"/>
                      <a:pt x="421" y="1617"/>
                    </a:cubicBezTo>
                    <a:cubicBezTo>
                      <a:pt x="419" y="1632"/>
                      <a:pt x="416" y="1649"/>
                      <a:pt x="414" y="1669"/>
                    </a:cubicBezTo>
                    <a:close/>
                    <a:moveTo>
                      <a:pt x="2333" y="1496"/>
                    </a:moveTo>
                    <a:cubicBezTo>
                      <a:pt x="2322" y="1519"/>
                      <a:pt x="2315" y="1532"/>
                      <a:pt x="2303" y="1556"/>
                    </a:cubicBezTo>
                    <a:cubicBezTo>
                      <a:pt x="2329" y="1546"/>
                      <a:pt x="2343" y="1541"/>
                      <a:pt x="2363" y="1534"/>
                    </a:cubicBezTo>
                    <a:cubicBezTo>
                      <a:pt x="2353" y="1521"/>
                      <a:pt x="2346" y="1513"/>
                      <a:pt x="2333" y="1496"/>
                    </a:cubicBezTo>
                    <a:close/>
                    <a:moveTo>
                      <a:pt x="2602" y="1369"/>
                    </a:moveTo>
                    <a:cubicBezTo>
                      <a:pt x="2632" y="1395"/>
                      <a:pt x="2649" y="1411"/>
                      <a:pt x="2670" y="1430"/>
                    </a:cubicBezTo>
                    <a:cubicBezTo>
                      <a:pt x="2666" y="1378"/>
                      <a:pt x="2664" y="1376"/>
                      <a:pt x="2602" y="1369"/>
                    </a:cubicBezTo>
                    <a:close/>
                    <a:moveTo>
                      <a:pt x="1367" y="1416"/>
                    </a:moveTo>
                    <a:cubicBezTo>
                      <a:pt x="1334" y="1443"/>
                      <a:pt x="1330" y="1465"/>
                      <a:pt x="1376" y="1487"/>
                    </a:cubicBezTo>
                    <a:cubicBezTo>
                      <a:pt x="1373" y="1457"/>
                      <a:pt x="1370" y="1437"/>
                      <a:pt x="1367" y="1416"/>
                    </a:cubicBezTo>
                    <a:close/>
                    <a:moveTo>
                      <a:pt x="2280" y="1527"/>
                    </a:moveTo>
                    <a:cubicBezTo>
                      <a:pt x="2248" y="1527"/>
                      <a:pt x="2236" y="1541"/>
                      <a:pt x="2234" y="1571"/>
                    </a:cubicBezTo>
                    <a:cubicBezTo>
                      <a:pt x="2262" y="1569"/>
                      <a:pt x="2284" y="1566"/>
                      <a:pt x="2280" y="1527"/>
                    </a:cubicBezTo>
                    <a:close/>
                    <a:moveTo>
                      <a:pt x="1081" y="2321"/>
                    </a:moveTo>
                    <a:cubicBezTo>
                      <a:pt x="1098" y="2307"/>
                      <a:pt x="1111" y="2296"/>
                      <a:pt x="1123" y="2285"/>
                    </a:cubicBezTo>
                    <a:cubicBezTo>
                      <a:pt x="1125" y="2284"/>
                      <a:pt x="1123" y="2281"/>
                      <a:pt x="1122" y="2272"/>
                    </a:cubicBezTo>
                    <a:cubicBezTo>
                      <a:pt x="1103" y="2277"/>
                      <a:pt x="1083" y="2281"/>
                      <a:pt x="1061" y="2286"/>
                    </a:cubicBezTo>
                    <a:cubicBezTo>
                      <a:pt x="1069" y="2299"/>
                      <a:pt x="1073" y="2307"/>
                      <a:pt x="1081" y="2321"/>
                    </a:cubicBezTo>
                    <a:close/>
                    <a:moveTo>
                      <a:pt x="265" y="1692"/>
                    </a:moveTo>
                    <a:cubicBezTo>
                      <a:pt x="264" y="1697"/>
                      <a:pt x="263" y="1702"/>
                      <a:pt x="261" y="1707"/>
                    </a:cubicBezTo>
                    <a:cubicBezTo>
                      <a:pt x="281" y="1715"/>
                      <a:pt x="300" y="1723"/>
                      <a:pt x="319" y="1732"/>
                    </a:cubicBezTo>
                    <a:cubicBezTo>
                      <a:pt x="321" y="1727"/>
                      <a:pt x="323" y="1723"/>
                      <a:pt x="325" y="1718"/>
                    </a:cubicBezTo>
                    <a:cubicBezTo>
                      <a:pt x="310" y="1699"/>
                      <a:pt x="291" y="1690"/>
                      <a:pt x="265" y="1692"/>
                    </a:cubicBezTo>
                    <a:close/>
                    <a:moveTo>
                      <a:pt x="1224" y="2265"/>
                    </a:moveTo>
                    <a:cubicBezTo>
                      <a:pt x="1202" y="2262"/>
                      <a:pt x="1177" y="2246"/>
                      <a:pt x="1156" y="2295"/>
                    </a:cubicBezTo>
                    <a:cubicBezTo>
                      <a:pt x="1187" y="2289"/>
                      <a:pt x="1210" y="2297"/>
                      <a:pt x="1224" y="2265"/>
                    </a:cubicBezTo>
                    <a:close/>
                    <a:moveTo>
                      <a:pt x="2656" y="1278"/>
                    </a:moveTo>
                    <a:cubicBezTo>
                      <a:pt x="2652" y="1278"/>
                      <a:pt x="2648" y="1279"/>
                      <a:pt x="2643" y="1279"/>
                    </a:cubicBezTo>
                    <a:cubicBezTo>
                      <a:pt x="2641" y="1292"/>
                      <a:pt x="2631" y="1310"/>
                      <a:pt x="2637" y="1316"/>
                    </a:cubicBezTo>
                    <a:cubicBezTo>
                      <a:pt x="2647" y="1328"/>
                      <a:pt x="2656" y="1355"/>
                      <a:pt x="2686" y="1331"/>
                    </a:cubicBezTo>
                    <a:cubicBezTo>
                      <a:pt x="2676" y="1313"/>
                      <a:pt x="2666" y="1295"/>
                      <a:pt x="2656" y="1278"/>
                    </a:cubicBezTo>
                    <a:close/>
                    <a:moveTo>
                      <a:pt x="1404" y="1487"/>
                    </a:moveTo>
                    <a:cubicBezTo>
                      <a:pt x="1384" y="1528"/>
                      <a:pt x="1406" y="1541"/>
                      <a:pt x="1434" y="1555"/>
                    </a:cubicBezTo>
                    <a:cubicBezTo>
                      <a:pt x="1448" y="1521"/>
                      <a:pt x="1437" y="1502"/>
                      <a:pt x="1404" y="1487"/>
                    </a:cubicBezTo>
                    <a:close/>
                    <a:moveTo>
                      <a:pt x="1751" y="1742"/>
                    </a:moveTo>
                    <a:cubicBezTo>
                      <a:pt x="1732" y="1706"/>
                      <a:pt x="1713" y="1708"/>
                      <a:pt x="1688" y="1727"/>
                    </a:cubicBezTo>
                    <a:cubicBezTo>
                      <a:pt x="1703" y="1757"/>
                      <a:pt x="1721" y="1770"/>
                      <a:pt x="1751" y="1742"/>
                    </a:cubicBezTo>
                    <a:close/>
                    <a:moveTo>
                      <a:pt x="472" y="1887"/>
                    </a:moveTo>
                    <a:cubicBezTo>
                      <a:pt x="456" y="1929"/>
                      <a:pt x="475" y="1945"/>
                      <a:pt x="504" y="1959"/>
                    </a:cubicBezTo>
                    <a:cubicBezTo>
                      <a:pt x="520" y="1924"/>
                      <a:pt x="500" y="1908"/>
                      <a:pt x="472" y="1887"/>
                    </a:cubicBezTo>
                    <a:close/>
                    <a:moveTo>
                      <a:pt x="1298" y="993"/>
                    </a:moveTo>
                    <a:cubicBezTo>
                      <a:pt x="1313" y="967"/>
                      <a:pt x="1323" y="950"/>
                      <a:pt x="1335" y="930"/>
                    </a:cubicBezTo>
                    <a:cubicBezTo>
                      <a:pt x="1279" y="929"/>
                      <a:pt x="1279" y="929"/>
                      <a:pt x="1298" y="993"/>
                    </a:cubicBezTo>
                    <a:close/>
                    <a:moveTo>
                      <a:pt x="2564" y="1536"/>
                    </a:moveTo>
                    <a:cubicBezTo>
                      <a:pt x="2517" y="1545"/>
                      <a:pt x="2521" y="1571"/>
                      <a:pt x="2536" y="1602"/>
                    </a:cubicBezTo>
                    <a:cubicBezTo>
                      <a:pt x="2582" y="1592"/>
                      <a:pt x="2570" y="1564"/>
                      <a:pt x="2564" y="1536"/>
                    </a:cubicBezTo>
                    <a:close/>
                    <a:moveTo>
                      <a:pt x="1764" y="1587"/>
                    </a:moveTo>
                    <a:cubicBezTo>
                      <a:pt x="1741" y="1638"/>
                      <a:pt x="1741" y="1638"/>
                      <a:pt x="1764" y="1687"/>
                    </a:cubicBezTo>
                    <a:lnTo>
                      <a:pt x="1764" y="1587"/>
                    </a:lnTo>
                    <a:close/>
                    <a:moveTo>
                      <a:pt x="1736" y="1533"/>
                    </a:moveTo>
                    <a:cubicBezTo>
                      <a:pt x="1754" y="1499"/>
                      <a:pt x="1751" y="1478"/>
                      <a:pt x="1711" y="1472"/>
                    </a:cubicBezTo>
                    <a:cubicBezTo>
                      <a:pt x="1690" y="1504"/>
                      <a:pt x="1699" y="1522"/>
                      <a:pt x="1736" y="1533"/>
                    </a:cubicBezTo>
                    <a:close/>
                    <a:moveTo>
                      <a:pt x="218" y="1693"/>
                    </a:moveTo>
                    <a:cubicBezTo>
                      <a:pt x="228" y="1644"/>
                      <a:pt x="184" y="1643"/>
                      <a:pt x="164" y="1623"/>
                    </a:cubicBezTo>
                    <a:cubicBezTo>
                      <a:pt x="161" y="1662"/>
                      <a:pt x="177" y="1686"/>
                      <a:pt x="218" y="1693"/>
                    </a:cubicBezTo>
                    <a:close/>
                    <a:moveTo>
                      <a:pt x="1256" y="1361"/>
                    </a:moveTo>
                    <a:cubicBezTo>
                      <a:pt x="1253" y="1317"/>
                      <a:pt x="1282" y="1284"/>
                      <a:pt x="1242" y="1241"/>
                    </a:cubicBezTo>
                    <a:cubicBezTo>
                      <a:pt x="1243" y="1286"/>
                      <a:pt x="1211" y="1317"/>
                      <a:pt x="1256" y="1361"/>
                    </a:cubicBezTo>
                    <a:close/>
                    <a:moveTo>
                      <a:pt x="960" y="2445"/>
                    </a:moveTo>
                    <a:cubicBezTo>
                      <a:pt x="960" y="2403"/>
                      <a:pt x="946" y="2385"/>
                      <a:pt x="907" y="2392"/>
                    </a:cubicBezTo>
                    <a:cubicBezTo>
                      <a:pt x="917" y="2435"/>
                      <a:pt x="917" y="2435"/>
                      <a:pt x="960" y="2445"/>
                    </a:cubicBezTo>
                    <a:close/>
                    <a:moveTo>
                      <a:pt x="1056" y="1400"/>
                    </a:moveTo>
                    <a:cubicBezTo>
                      <a:pt x="1051" y="1401"/>
                      <a:pt x="1045" y="1401"/>
                      <a:pt x="1040" y="1401"/>
                    </a:cubicBezTo>
                    <a:cubicBezTo>
                      <a:pt x="1031" y="1420"/>
                      <a:pt x="1024" y="1437"/>
                      <a:pt x="1015" y="1455"/>
                    </a:cubicBezTo>
                    <a:cubicBezTo>
                      <a:pt x="1019" y="1458"/>
                      <a:pt x="1022" y="1461"/>
                      <a:pt x="1025" y="1465"/>
                    </a:cubicBezTo>
                    <a:cubicBezTo>
                      <a:pt x="1040" y="1458"/>
                      <a:pt x="1060" y="1454"/>
                      <a:pt x="1070" y="1442"/>
                    </a:cubicBezTo>
                    <a:cubicBezTo>
                      <a:pt x="1074" y="1435"/>
                      <a:pt x="1061" y="1414"/>
                      <a:pt x="1056" y="1400"/>
                    </a:cubicBezTo>
                    <a:close/>
                    <a:moveTo>
                      <a:pt x="1810" y="1563"/>
                    </a:moveTo>
                    <a:cubicBezTo>
                      <a:pt x="1823" y="1528"/>
                      <a:pt x="1821" y="1507"/>
                      <a:pt x="1783" y="1500"/>
                    </a:cubicBezTo>
                    <a:cubicBezTo>
                      <a:pt x="1767" y="1544"/>
                      <a:pt x="1767" y="1544"/>
                      <a:pt x="1810" y="1563"/>
                    </a:cubicBezTo>
                    <a:close/>
                    <a:moveTo>
                      <a:pt x="403" y="1677"/>
                    </a:moveTo>
                    <a:cubicBezTo>
                      <a:pt x="398" y="1676"/>
                      <a:pt x="393" y="1674"/>
                      <a:pt x="388" y="1673"/>
                    </a:cubicBezTo>
                    <a:cubicBezTo>
                      <a:pt x="348" y="1726"/>
                      <a:pt x="348" y="1726"/>
                      <a:pt x="393" y="1747"/>
                    </a:cubicBezTo>
                    <a:cubicBezTo>
                      <a:pt x="396" y="1722"/>
                      <a:pt x="400" y="1699"/>
                      <a:pt x="403" y="1677"/>
                    </a:cubicBezTo>
                    <a:close/>
                    <a:moveTo>
                      <a:pt x="1896" y="1729"/>
                    </a:moveTo>
                    <a:cubicBezTo>
                      <a:pt x="1973" y="1737"/>
                      <a:pt x="1973" y="1737"/>
                      <a:pt x="1999" y="1709"/>
                    </a:cubicBezTo>
                    <a:cubicBezTo>
                      <a:pt x="1968" y="1720"/>
                      <a:pt x="1932" y="1689"/>
                      <a:pt x="1896" y="1729"/>
                    </a:cubicBezTo>
                    <a:close/>
                    <a:moveTo>
                      <a:pt x="1300" y="1333"/>
                    </a:moveTo>
                    <a:cubicBezTo>
                      <a:pt x="1298" y="1363"/>
                      <a:pt x="1264" y="1392"/>
                      <a:pt x="1303" y="1419"/>
                    </a:cubicBezTo>
                    <a:cubicBezTo>
                      <a:pt x="1331" y="1373"/>
                      <a:pt x="1331" y="1373"/>
                      <a:pt x="1300" y="1333"/>
                    </a:cubicBezTo>
                    <a:close/>
                    <a:moveTo>
                      <a:pt x="1652" y="2206"/>
                    </a:moveTo>
                    <a:cubicBezTo>
                      <a:pt x="1699" y="2146"/>
                      <a:pt x="1697" y="2140"/>
                      <a:pt x="1637" y="2115"/>
                    </a:cubicBezTo>
                    <a:cubicBezTo>
                      <a:pt x="1642" y="2146"/>
                      <a:pt x="1646" y="2171"/>
                      <a:pt x="1652" y="2206"/>
                    </a:cubicBezTo>
                    <a:close/>
                    <a:moveTo>
                      <a:pt x="1364" y="1111"/>
                    </a:moveTo>
                    <a:cubicBezTo>
                      <a:pt x="1354" y="1071"/>
                      <a:pt x="1347" y="1040"/>
                      <a:pt x="1337" y="997"/>
                    </a:cubicBezTo>
                    <a:cubicBezTo>
                      <a:pt x="1311" y="1063"/>
                      <a:pt x="1313" y="1071"/>
                      <a:pt x="1364" y="1111"/>
                    </a:cubicBezTo>
                    <a:close/>
                    <a:moveTo>
                      <a:pt x="896" y="1467"/>
                    </a:moveTo>
                    <a:cubicBezTo>
                      <a:pt x="859" y="1480"/>
                      <a:pt x="828" y="1500"/>
                      <a:pt x="817" y="1542"/>
                    </a:cubicBezTo>
                    <a:cubicBezTo>
                      <a:pt x="851" y="1526"/>
                      <a:pt x="890" y="1515"/>
                      <a:pt x="896" y="1467"/>
                    </a:cubicBezTo>
                    <a:close/>
                    <a:moveTo>
                      <a:pt x="1597" y="1456"/>
                    </a:moveTo>
                    <a:cubicBezTo>
                      <a:pt x="1522" y="1486"/>
                      <a:pt x="1522" y="1486"/>
                      <a:pt x="1527" y="1527"/>
                    </a:cubicBezTo>
                    <a:cubicBezTo>
                      <a:pt x="1557" y="1512"/>
                      <a:pt x="1593" y="1506"/>
                      <a:pt x="1597" y="1456"/>
                    </a:cubicBezTo>
                    <a:close/>
                    <a:moveTo>
                      <a:pt x="1639" y="1428"/>
                    </a:moveTo>
                    <a:cubicBezTo>
                      <a:pt x="1633" y="1447"/>
                      <a:pt x="1629" y="1460"/>
                      <a:pt x="1624" y="1477"/>
                    </a:cubicBezTo>
                    <a:cubicBezTo>
                      <a:pt x="1640" y="1486"/>
                      <a:pt x="1654" y="1493"/>
                      <a:pt x="1669" y="1501"/>
                    </a:cubicBezTo>
                    <a:cubicBezTo>
                      <a:pt x="1693" y="1456"/>
                      <a:pt x="1693" y="1456"/>
                      <a:pt x="1639" y="1428"/>
                    </a:cubicBezTo>
                    <a:close/>
                    <a:moveTo>
                      <a:pt x="1660" y="1825"/>
                    </a:moveTo>
                    <a:cubicBezTo>
                      <a:pt x="1666" y="1824"/>
                      <a:pt x="1673" y="1822"/>
                      <a:pt x="1679" y="1821"/>
                    </a:cubicBezTo>
                    <a:cubicBezTo>
                      <a:pt x="1676" y="1799"/>
                      <a:pt x="1677" y="1775"/>
                      <a:pt x="1671" y="1753"/>
                    </a:cubicBezTo>
                    <a:cubicBezTo>
                      <a:pt x="1669" y="1746"/>
                      <a:pt x="1650" y="1736"/>
                      <a:pt x="1641" y="1739"/>
                    </a:cubicBezTo>
                    <a:cubicBezTo>
                      <a:pt x="1634" y="1742"/>
                      <a:pt x="1623" y="1760"/>
                      <a:pt x="1626" y="1767"/>
                    </a:cubicBezTo>
                    <a:cubicBezTo>
                      <a:pt x="1634" y="1788"/>
                      <a:pt x="1649" y="1806"/>
                      <a:pt x="1660" y="1825"/>
                    </a:cubicBezTo>
                    <a:close/>
                    <a:moveTo>
                      <a:pt x="1613" y="1935"/>
                    </a:moveTo>
                    <a:cubicBezTo>
                      <a:pt x="1596" y="1966"/>
                      <a:pt x="1589" y="1997"/>
                      <a:pt x="1617" y="2030"/>
                    </a:cubicBezTo>
                    <a:cubicBezTo>
                      <a:pt x="1658" y="1994"/>
                      <a:pt x="1623" y="1965"/>
                      <a:pt x="1613" y="1935"/>
                    </a:cubicBezTo>
                    <a:close/>
                    <a:moveTo>
                      <a:pt x="1520" y="2250"/>
                    </a:moveTo>
                    <a:cubicBezTo>
                      <a:pt x="1481" y="2268"/>
                      <a:pt x="1471" y="2291"/>
                      <a:pt x="1487" y="2327"/>
                    </a:cubicBezTo>
                    <a:cubicBezTo>
                      <a:pt x="1525" y="2313"/>
                      <a:pt x="1542" y="2292"/>
                      <a:pt x="1520" y="2250"/>
                    </a:cubicBezTo>
                    <a:close/>
                    <a:moveTo>
                      <a:pt x="755" y="2364"/>
                    </a:moveTo>
                    <a:cubicBezTo>
                      <a:pt x="769" y="2314"/>
                      <a:pt x="742" y="2293"/>
                      <a:pt x="707" y="2275"/>
                    </a:cubicBezTo>
                    <a:cubicBezTo>
                      <a:pt x="702" y="2340"/>
                      <a:pt x="702" y="2340"/>
                      <a:pt x="755" y="2364"/>
                    </a:cubicBezTo>
                    <a:close/>
                    <a:moveTo>
                      <a:pt x="1182" y="565"/>
                    </a:moveTo>
                    <a:cubicBezTo>
                      <a:pt x="1154" y="610"/>
                      <a:pt x="1098" y="620"/>
                      <a:pt x="1113" y="680"/>
                    </a:cubicBezTo>
                    <a:cubicBezTo>
                      <a:pt x="1160" y="661"/>
                      <a:pt x="1184" y="630"/>
                      <a:pt x="1182" y="565"/>
                    </a:cubicBezTo>
                    <a:close/>
                    <a:moveTo>
                      <a:pt x="933" y="1678"/>
                    </a:moveTo>
                    <a:cubicBezTo>
                      <a:pt x="901" y="1742"/>
                      <a:pt x="900" y="1744"/>
                      <a:pt x="913" y="1802"/>
                    </a:cubicBezTo>
                    <a:cubicBezTo>
                      <a:pt x="933" y="1762"/>
                      <a:pt x="970" y="1730"/>
                      <a:pt x="933" y="1678"/>
                    </a:cubicBezTo>
                    <a:close/>
                    <a:moveTo>
                      <a:pt x="1655" y="1941"/>
                    </a:moveTo>
                    <a:cubicBezTo>
                      <a:pt x="1677" y="1883"/>
                      <a:pt x="1674" y="1873"/>
                      <a:pt x="1623" y="1830"/>
                    </a:cubicBezTo>
                    <a:cubicBezTo>
                      <a:pt x="1590" y="1880"/>
                      <a:pt x="1645" y="1901"/>
                      <a:pt x="1655" y="1941"/>
                    </a:cubicBezTo>
                    <a:close/>
                    <a:moveTo>
                      <a:pt x="870" y="2408"/>
                    </a:moveTo>
                    <a:cubicBezTo>
                      <a:pt x="873" y="2351"/>
                      <a:pt x="836" y="2348"/>
                      <a:pt x="799" y="2337"/>
                    </a:cubicBezTo>
                    <a:cubicBezTo>
                      <a:pt x="808" y="2397"/>
                      <a:pt x="808" y="2397"/>
                      <a:pt x="870" y="2408"/>
                    </a:cubicBezTo>
                    <a:close/>
                    <a:moveTo>
                      <a:pt x="2670" y="1522"/>
                    </a:moveTo>
                    <a:cubicBezTo>
                      <a:pt x="2649" y="1501"/>
                      <a:pt x="2633" y="1478"/>
                      <a:pt x="2607" y="1498"/>
                    </a:cubicBezTo>
                    <a:cubicBezTo>
                      <a:pt x="2581" y="1517"/>
                      <a:pt x="2591" y="1541"/>
                      <a:pt x="2606" y="1568"/>
                    </a:cubicBezTo>
                    <a:cubicBezTo>
                      <a:pt x="2629" y="1551"/>
                      <a:pt x="2648" y="1538"/>
                      <a:pt x="2670" y="1522"/>
                    </a:cubicBezTo>
                    <a:close/>
                    <a:moveTo>
                      <a:pt x="1619" y="2237"/>
                    </a:moveTo>
                    <a:cubicBezTo>
                      <a:pt x="1613" y="2212"/>
                      <a:pt x="1609" y="2193"/>
                      <a:pt x="1604" y="2170"/>
                    </a:cubicBezTo>
                    <a:cubicBezTo>
                      <a:pt x="1566" y="2197"/>
                      <a:pt x="1550" y="2226"/>
                      <a:pt x="1564" y="2271"/>
                    </a:cubicBezTo>
                    <a:cubicBezTo>
                      <a:pt x="1581" y="2260"/>
                      <a:pt x="1597" y="2250"/>
                      <a:pt x="1619" y="2237"/>
                    </a:cubicBezTo>
                    <a:close/>
                    <a:moveTo>
                      <a:pt x="1370" y="2288"/>
                    </a:moveTo>
                    <a:cubicBezTo>
                      <a:pt x="1390" y="2322"/>
                      <a:pt x="1403" y="2345"/>
                      <a:pt x="1415" y="2367"/>
                    </a:cubicBezTo>
                    <a:cubicBezTo>
                      <a:pt x="1452" y="2354"/>
                      <a:pt x="1453" y="2334"/>
                      <a:pt x="1445" y="2308"/>
                    </a:cubicBezTo>
                    <a:cubicBezTo>
                      <a:pt x="1423" y="2302"/>
                      <a:pt x="1403" y="2297"/>
                      <a:pt x="1370" y="2288"/>
                    </a:cubicBezTo>
                    <a:close/>
                    <a:moveTo>
                      <a:pt x="2706" y="1306"/>
                    </a:moveTo>
                    <a:cubicBezTo>
                      <a:pt x="2722" y="1278"/>
                      <a:pt x="2734" y="1255"/>
                      <a:pt x="2748" y="1228"/>
                    </a:cubicBezTo>
                    <a:cubicBezTo>
                      <a:pt x="2731" y="1221"/>
                      <a:pt x="2718" y="1215"/>
                      <a:pt x="2703" y="1209"/>
                    </a:cubicBezTo>
                    <a:cubicBezTo>
                      <a:pt x="2691" y="1227"/>
                      <a:pt x="2681" y="1243"/>
                      <a:pt x="2669" y="1260"/>
                    </a:cubicBezTo>
                    <a:cubicBezTo>
                      <a:pt x="2681" y="1275"/>
                      <a:pt x="2692" y="1288"/>
                      <a:pt x="2706" y="1306"/>
                    </a:cubicBezTo>
                    <a:close/>
                    <a:moveTo>
                      <a:pt x="1126" y="581"/>
                    </a:moveTo>
                    <a:cubicBezTo>
                      <a:pt x="1202" y="526"/>
                      <a:pt x="1202" y="526"/>
                      <a:pt x="1207" y="492"/>
                    </a:cubicBezTo>
                    <a:cubicBezTo>
                      <a:pt x="1124" y="510"/>
                      <a:pt x="1123" y="511"/>
                      <a:pt x="1126" y="581"/>
                    </a:cubicBezTo>
                    <a:close/>
                    <a:moveTo>
                      <a:pt x="1793" y="1595"/>
                    </a:moveTo>
                    <a:cubicBezTo>
                      <a:pt x="1811" y="1645"/>
                      <a:pt x="1776" y="1689"/>
                      <a:pt x="1811" y="1731"/>
                    </a:cubicBezTo>
                    <a:cubicBezTo>
                      <a:pt x="1831" y="1697"/>
                      <a:pt x="1845" y="1638"/>
                      <a:pt x="1835" y="1619"/>
                    </a:cubicBezTo>
                    <a:cubicBezTo>
                      <a:pt x="1831" y="1610"/>
                      <a:pt x="1815" y="1607"/>
                      <a:pt x="1793" y="1595"/>
                    </a:cubicBezTo>
                    <a:close/>
                    <a:moveTo>
                      <a:pt x="1195" y="1573"/>
                    </a:moveTo>
                    <a:cubicBezTo>
                      <a:pt x="1188" y="1544"/>
                      <a:pt x="1182" y="1521"/>
                      <a:pt x="1176" y="1494"/>
                    </a:cubicBezTo>
                    <a:cubicBezTo>
                      <a:pt x="1153" y="1498"/>
                      <a:pt x="1133" y="1500"/>
                      <a:pt x="1110" y="1504"/>
                    </a:cubicBezTo>
                    <a:cubicBezTo>
                      <a:pt x="1124" y="1537"/>
                      <a:pt x="1135" y="1564"/>
                      <a:pt x="1148" y="1593"/>
                    </a:cubicBezTo>
                    <a:cubicBezTo>
                      <a:pt x="1164" y="1587"/>
                      <a:pt x="1177" y="1581"/>
                      <a:pt x="1195" y="1573"/>
                    </a:cubicBezTo>
                    <a:close/>
                    <a:moveTo>
                      <a:pt x="945" y="1626"/>
                    </a:moveTo>
                    <a:cubicBezTo>
                      <a:pt x="959" y="1648"/>
                      <a:pt x="971" y="1665"/>
                      <a:pt x="985" y="1686"/>
                    </a:cubicBezTo>
                    <a:cubicBezTo>
                      <a:pt x="1002" y="1672"/>
                      <a:pt x="1017" y="1660"/>
                      <a:pt x="1030" y="1649"/>
                    </a:cubicBezTo>
                    <a:cubicBezTo>
                      <a:pt x="1020" y="1621"/>
                      <a:pt x="1010" y="1597"/>
                      <a:pt x="997" y="1563"/>
                    </a:cubicBezTo>
                    <a:cubicBezTo>
                      <a:pt x="977" y="1587"/>
                      <a:pt x="962" y="1606"/>
                      <a:pt x="945" y="1626"/>
                    </a:cubicBezTo>
                    <a:close/>
                    <a:moveTo>
                      <a:pt x="1224" y="1565"/>
                    </a:moveTo>
                    <a:cubicBezTo>
                      <a:pt x="1257" y="1560"/>
                      <a:pt x="1287" y="1555"/>
                      <a:pt x="1325" y="1549"/>
                    </a:cubicBezTo>
                    <a:cubicBezTo>
                      <a:pt x="1286" y="1511"/>
                      <a:pt x="1253" y="1488"/>
                      <a:pt x="1203" y="1501"/>
                    </a:cubicBezTo>
                    <a:cubicBezTo>
                      <a:pt x="1210" y="1522"/>
                      <a:pt x="1216" y="1540"/>
                      <a:pt x="1224" y="1565"/>
                    </a:cubicBezTo>
                    <a:close/>
                    <a:moveTo>
                      <a:pt x="1002" y="2454"/>
                    </a:moveTo>
                    <a:cubicBezTo>
                      <a:pt x="1072" y="2405"/>
                      <a:pt x="1067" y="2363"/>
                      <a:pt x="1032" y="2279"/>
                    </a:cubicBezTo>
                    <a:cubicBezTo>
                      <a:pt x="1020" y="2346"/>
                      <a:pt x="964" y="2389"/>
                      <a:pt x="1002" y="2454"/>
                    </a:cubicBezTo>
                    <a:close/>
                    <a:moveTo>
                      <a:pt x="1090" y="1505"/>
                    </a:moveTo>
                    <a:cubicBezTo>
                      <a:pt x="1060" y="1522"/>
                      <a:pt x="1037" y="1535"/>
                      <a:pt x="1013" y="1549"/>
                    </a:cubicBezTo>
                    <a:cubicBezTo>
                      <a:pt x="1034" y="1581"/>
                      <a:pt x="1050" y="1606"/>
                      <a:pt x="1067" y="1635"/>
                    </a:cubicBezTo>
                    <a:cubicBezTo>
                      <a:pt x="1085" y="1622"/>
                      <a:pt x="1101" y="1612"/>
                      <a:pt x="1116" y="1602"/>
                    </a:cubicBezTo>
                    <a:cubicBezTo>
                      <a:pt x="1107" y="1570"/>
                      <a:pt x="1100" y="1543"/>
                      <a:pt x="1090" y="1505"/>
                    </a:cubicBezTo>
                    <a:close/>
                    <a:moveTo>
                      <a:pt x="1100" y="908"/>
                    </a:moveTo>
                    <a:cubicBezTo>
                      <a:pt x="1164" y="891"/>
                      <a:pt x="1138" y="843"/>
                      <a:pt x="1151" y="812"/>
                    </a:cubicBezTo>
                    <a:cubicBezTo>
                      <a:pt x="1140" y="807"/>
                      <a:pt x="1131" y="803"/>
                      <a:pt x="1118" y="799"/>
                    </a:cubicBezTo>
                    <a:cubicBezTo>
                      <a:pt x="1143" y="769"/>
                      <a:pt x="1168" y="741"/>
                      <a:pt x="1156" y="700"/>
                    </a:cubicBezTo>
                    <a:cubicBezTo>
                      <a:pt x="1105" y="727"/>
                      <a:pt x="1102" y="727"/>
                      <a:pt x="1101" y="755"/>
                    </a:cubicBezTo>
                    <a:cubicBezTo>
                      <a:pt x="1098" y="803"/>
                      <a:pt x="1100" y="852"/>
                      <a:pt x="1100" y="908"/>
                    </a:cubicBezTo>
                    <a:lnTo>
                      <a:pt x="883" y="1617"/>
                    </a:lnTo>
                    <a:cubicBezTo>
                      <a:pt x="928" y="1575"/>
                      <a:pt x="971" y="1535"/>
                      <a:pt x="1014" y="1495"/>
                    </a:cubicBezTo>
                    <a:cubicBezTo>
                      <a:pt x="990" y="1493"/>
                      <a:pt x="962" y="1492"/>
                      <a:pt x="944" y="1491"/>
                    </a:cubicBezTo>
                    <a:cubicBezTo>
                      <a:pt x="914" y="1520"/>
                      <a:pt x="888" y="1544"/>
                      <a:pt x="860" y="1571"/>
                    </a:cubicBezTo>
                    <a:cubicBezTo>
                      <a:pt x="869" y="1588"/>
                      <a:pt x="878" y="1607"/>
                      <a:pt x="883" y="1617"/>
                    </a:cubicBezTo>
                    <a:lnTo>
                      <a:pt x="1100" y="908"/>
                    </a:lnTo>
                    <a:close/>
                    <a:moveTo>
                      <a:pt x="1237" y="1175"/>
                    </a:moveTo>
                    <a:cubicBezTo>
                      <a:pt x="1154" y="1161"/>
                      <a:pt x="1079" y="1163"/>
                      <a:pt x="1005" y="1206"/>
                    </a:cubicBezTo>
                    <a:cubicBezTo>
                      <a:pt x="1055" y="1240"/>
                      <a:pt x="1102" y="1274"/>
                      <a:pt x="1154" y="1309"/>
                    </a:cubicBezTo>
                    <a:cubicBezTo>
                      <a:pt x="1135" y="1361"/>
                      <a:pt x="1116" y="1411"/>
                      <a:pt x="1097" y="1465"/>
                    </a:cubicBezTo>
                    <a:cubicBezTo>
                      <a:pt x="1158" y="1461"/>
                      <a:pt x="1213" y="1457"/>
                      <a:pt x="1277" y="1453"/>
                    </a:cubicBezTo>
                    <a:cubicBezTo>
                      <a:pt x="1256" y="1425"/>
                      <a:pt x="1239" y="1400"/>
                      <a:pt x="1219" y="1378"/>
                    </a:cubicBezTo>
                    <a:cubicBezTo>
                      <a:pt x="1194" y="1352"/>
                      <a:pt x="1189" y="1325"/>
                      <a:pt x="1202" y="1289"/>
                    </a:cubicBezTo>
                    <a:cubicBezTo>
                      <a:pt x="1216" y="1254"/>
                      <a:pt x="1225" y="1215"/>
                      <a:pt x="1237" y="1175"/>
                    </a:cubicBezTo>
                    <a:close/>
                    <a:moveTo>
                      <a:pt x="1332" y="1579"/>
                    </a:moveTo>
                    <a:cubicBezTo>
                      <a:pt x="1267" y="1602"/>
                      <a:pt x="1203" y="1623"/>
                      <a:pt x="1141" y="1646"/>
                    </a:cubicBezTo>
                    <a:cubicBezTo>
                      <a:pt x="1038" y="1682"/>
                      <a:pt x="976" y="1761"/>
                      <a:pt x="924" y="1849"/>
                    </a:cubicBezTo>
                    <a:cubicBezTo>
                      <a:pt x="986" y="1929"/>
                      <a:pt x="1053" y="1946"/>
                      <a:pt x="1136" y="1903"/>
                    </a:cubicBezTo>
                    <a:cubicBezTo>
                      <a:pt x="1201" y="1869"/>
                      <a:pt x="1257" y="1822"/>
                      <a:pt x="1300" y="1764"/>
                    </a:cubicBezTo>
                    <a:cubicBezTo>
                      <a:pt x="1339" y="1712"/>
                      <a:pt x="1364" y="1651"/>
                      <a:pt x="1332" y="1579"/>
                    </a:cubicBezTo>
                    <a:close/>
                    <a:moveTo>
                      <a:pt x="863" y="1692"/>
                    </a:moveTo>
                    <a:cubicBezTo>
                      <a:pt x="829" y="1706"/>
                      <a:pt x="805" y="1716"/>
                      <a:pt x="781" y="1725"/>
                    </a:cubicBezTo>
                    <a:cubicBezTo>
                      <a:pt x="747" y="1739"/>
                      <a:pt x="714" y="1754"/>
                      <a:pt x="678" y="1764"/>
                    </a:cubicBezTo>
                    <a:cubicBezTo>
                      <a:pt x="620" y="1780"/>
                      <a:pt x="588" y="1765"/>
                      <a:pt x="560" y="1713"/>
                    </a:cubicBezTo>
                    <a:cubicBezTo>
                      <a:pt x="553" y="1700"/>
                      <a:pt x="550" y="1685"/>
                      <a:pt x="544" y="1672"/>
                    </a:cubicBezTo>
                    <a:cubicBezTo>
                      <a:pt x="522" y="1666"/>
                      <a:pt x="501" y="1662"/>
                      <a:pt x="480" y="1657"/>
                    </a:cubicBezTo>
                    <a:cubicBezTo>
                      <a:pt x="468" y="1673"/>
                      <a:pt x="457" y="1688"/>
                      <a:pt x="448" y="1702"/>
                    </a:cubicBezTo>
                    <a:cubicBezTo>
                      <a:pt x="437" y="1718"/>
                      <a:pt x="429" y="1734"/>
                      <a:pt x="420" y="1749"/>
                    </a:cubicBezTo>
                    <a:cubicBezTo>
                      <a:pt x="436" y="1774"/>
                      <a:pt x="449" y="1794"/>
                      <a:pt x="463" y="1814"/>
                    </a:cubicBezTo>
                    <a:cubicBezTo>
                      <a:pt x="506" y="1877"/>
                      <a:pt x="517" y="1881"/>
                      <a:pt x="591" y="1865"/>
                    </a:cubicBezTo>
                    <a:cubicBezTo>
                      <a:pt x="603" y="1862"/>
                      <a:pt x="616" y="1858"/>
                      <a:pt x="628" y="1855"/>
                    </a:cubicBezTo>
                    <a:cubicBezTo>
                      <a:pt x="636" y="1863"/>
                      <a:pt x="644" y="1867"/>
                      <a:pt x="648" y="1874"/>
                    </a:cubicBezTo>
                    <a:cubicBezTo>
                      <a:pt x="694" y="1948"/>
                      <a:pt x="739" y="2022"/>
                      <a:pt x="786" y="2096"/>
                    </a:cubicBezTo>
                    <a:cubicBezTo>
                      <a:pt x="801" y="2119"/>
                      <a:pt x="801" y="2141"/>
                      <a:pt x="784" y="2162"/>
                    </a:cubicBezTo>
                    <a:cubicBezTo>
                      <a:pt x="765" y="2185"/>
                      <a:pt x="746" y="2207"/>
                      <a:pt x="726" y="2231"/>
                    </a:cubicBezTo>
                    <a:cubicBezTo>
                      <a:pt x="794" y="2297"/>
                      <a:pt x="873" y="2332"/>
                      <a:pt x="962" y="2355"/>
                    </a:cubicBezTo>
                    <a:cubicBezTo>
                      <a:pt x="976" y="2324"/>
                      <a:pt x="984" y="2297"/>
                      <a:pt x="999" y="2273"/>
                    </a:cubicBezTo>
                    <a:cubicBezTo>
                      <a:pt x="1008" y="2258"/>
                      <a:pt x="1026" y="2244"/>
                      <a:pt x="1042" y="2241"/>
                    </a:cubicBezTo>
                    <a:cubicBezTo>
                      <a:pt x="1109" y="2228"/>
                      <a:pt x="1176" y="2223"/>
                      <a:pt x="1242" y="2207"/>
                    </a:cubicBezTo>
                    <a:cubicBezTo>
                      <a:pt x="1306" y="2192"/>
                      <a:pt x="1361" y="2195"/>
                      <a:pt x="1407" y="2248"/>
                    </a:cubicBezTo>
                    <a:cubicBezTo>
                      <a:pt x="1413" y="2254"/>
                      <a:pt x="1422" y="2257"/>
                      <a:pt x="1429" y="2261"/>
                    </a:cubicBezTo>
                    <a:cubicBezTo>
                      <a:pt x="1496" y="2214"/>
                      <a:pt x="1562" y="2170"/>
                      <a:pt x="1614" y="2100"/>
                    </a:cubicBezTo>
                    <a:cubicBezTo>
                      <a:pt x="1602" y="2085"/>
                      <a:pt x="1593" y="2065"/>
                      <a:pt x="1579" y="2055"/>
                    </a:cubicBezTo>
                    <a:cubicBezTo>
                      <a:pt x="1548" y="2033"/>
                      <a:pt x="1550" y="2008"/>
                      <a:pt x="1558" y="1975"/>
                    </a:cubicBezTo>
                    <a:cubicBezTo>
                      <a:pt x="1571" y="1907"/>
                      <a:pt x="1580" y="1837"/>
                      <a:pt x="1585" y="1768"/>
                    </a:cubicBezTo>
                    <a:cubicBezTo>
                      <a:pt x="1588" y="1729"/>
                      <a:pt x="1600" y="1708"/>
                      <a:pt x="1638" y="1698"/>
                    </a:cubicBezTo>
                    <a:cubicBezTo>
                      <a:pt x="1663" y="1692"/>
                      <a:pt x="1687" y="1682"/>
                      <a:pt x="1709" y="1674"/>
                    </a:cubicBezTo>
                    <a:cubicBezTo>
                      <a:pt x="1713" y="1636"/>
                      <a:pt x="1716" y="1604"/>
                      <a:pt x="1719" y="1571"/>
                    </a:cubicBezTo>
                    <a:cubicBezTo>
                      <a:pt x="1689" y="1551"/>
                      <a:pt x="1660" y="1533"/>
                      <a:pt x="1634" y="1517"/>
                    </a:cubicBezTo>
                    <a:cubicBezTo>
                      <a:pt x="1583" y="1541"/>
                      <a:pt x="1538" y="1562"/>
                      <a:pt x="1494" y="1586"/>
                    </a:cubicBezTo>
                    <a:cubicBezTo>
                      <a:pt x="1459" y="1603"/>
                      <a:pt x="1427" y="1615"/>
                      <a:pt x="1394" y="1588"/>
                    </a:cubicBezTo>
                    <a:cubicBezTo>
                      <a:pt x="1388" y="1632"/>
                      <a:pt x="1388" y="1674"/>
                      <a:pt x="1375" y="1713"/>
                    </a:cubicBezTo>
                    <a:cubicBezTo>
                      <a:pt x="1333" y="1837"/>
                      <a:pt x="1237" y="1913"/>
                      <a:pt x="1122" y="1962"/>
                    </a:cubicBezTo>
                    <a:cubicBezTo>
                      <a:pt x="959" y="2032"/>
                      <a:pt x="815" y="1865"/>
                      <a:pt x="856" y="1736"/>
                    </a:cubicBezTo>
                    <a:cubicBezTo>
                      <a:pt x="859" y="1726"/>
                      <a:pt x="860" y="1716"/>
                      <a:pt x="863" y="1692"/>
                    </a:cubicBezTo>
                    <a:close/>
                    <a:moveTo>
                      <a:pt x="2127" y="1517"/>
                    </a:moveTo>
                    <a:cubicBezTo>
                      <a:pt x="2184" y="1504"/>
                      <a:pt x="2235" y="1495"/>
                      <a:pt x="2286" y="1481"/>
                    </a:cubicBezTo>
                    <a:cubicBezTo>
                      <a:pt x="2322" y="1472"/>
                      <a:pt x="2349" y="1480"/>
                      <a:pt x="2375" y="1506"/>
                    </a:cubicBezTo>
                    <a:cubicBezTo>
                      <a:pt x="2393" y="1525"/>
                      <a:pt x="2416" y="1542"/>
                      <a:pt x="2438" y="1562"/>
                    </a:cubicBezTo>
                    <a:cubicBezTo>
                      <a:pt x="2494" y="1515"/>
                      <a:pt x="2559" y="1492"/>
                      <a:pt x="2603" y="1439"/>
                    </a:cubicBezTo>
                    <a:cubicBezTo>
                      <a:pt x="2594" y="1426"/>
                      <a:pt x="2586" y="1416"/>
                      <a:pt x="2578" y="1405"/>
                    </a:cubicBezTo>
                    <a:cubicBezTo>
                      <a:pt x="2545" y="1359"/>
                      <a:pt x="2544" y="1358"/>
                      <a:pt x="2577" y="1309"/>
                    </a:cubicBezTo>
                    <a:cubicBezTo>
                      <a:pt x="2607" y="1265"/>
                      <a:pt x="2639" y="1225"/>
                      <a:pt x="2670" y="1183"/>
                    </a:cubicBezTo>
                    <a:cubicBezTo>
                      <a:pt x="2686" y="1159"/>
                      <a:pt x="2704" y="1161"/>
                      <a:pt x="2727" y="1172"/>
                    </a:cubicBezTo>
                    <a:cubicBezTo>
                      <a:pt x="2758" y="1188"/>
                      <a:pt x="2790" y="1201"/>
                      <a:pt x="2825" y="1194"/>
                    </a:cubicBezTo>
                    <a:cubicBezTo>
                      <a:pt x="2868" y="1103"/>
                      <a:pt x="2897" y="1011"/>
                      <a:pt x="2905" y="906"/>
                    </a:cubicBezTo>
                    <a:cubicBezTo>
                      <a:pt x="2878" y="909"/>
                      <a:pt x="2858" y="913"/>
                      <a:pt x="2837" y="914"/>
                    </a:cubicBezTo>
                    <a:cubicBezTo>
                      <a:pt x="2814" y="916"/>
                      <a:pt x="2792" y="915"/>
                      <a:pt x="2766" y="915"/>
                    </a:cubicBezTo>
                    <a:cubicBezTo>
                      <a:pt x="2766" y="892"/>
                      <a:pt x="2766" y="877"/>
                      <a:pt x="2766" y="862"/>
                    </a:cubicBezTo>
                    <a:cubicBezTo>
                      <a:pt x="2767" y="826"/>
                      <a:pt x="2757" y="782"/>
                      <a:pt x="2773" y="755"/>
                    </a:cubicBezTo>
                    <a:cubicBezTo>
                      <a:pt x="2790" y="728"/>
                      <a:pt x="2834" y="717"/>
                      <a:pt x="2868" y="698"/>
                    </a:cubicBezTo>
                    <a:cubicBezTo>
                      <a:pt x="2881" y="589"/>
                      <a:pt x="2845" y="491"/>
                      <a:pt x="2789" y="389"/>
                    </a:cubicBezTo>
                    <a:cubicBezTo>
                      <a:pt x="2738" y="413"/>
                      <a:pt x="2689" y="435"/>
                      <a:pt x="2643" y="456"/>
                    </a:cubicBezTo>
                    <a:cubicBezTo>
                      <a:pt x="2592" y="417"/>
                      <a:pt x="2544" y="378"/>
                      <a:pt x="2493" y="341"/>
                    </a:cubicBezTo>
                    <a:cubicBezTo>
                      <a:pt x="2448" y="310"/>
                      <a:pt x="2443" y="300"/>
                      <a:pt x="2463" y="250"/>
                    </a:cubicBezTo>
                    <a:cubicBezTo>
                      <a:pt x="2480" y="209"/>
                      <a:pt x="2501" y="168"/>
                      <a:pt x="2525" y="116"/>
                    </a:cubicBezTo>
                    <a:cubicBezTo>
                      <a:pt x="2403" y="101"/>
                      <a:pt x="2302" y="20"/>
                      <a:pt x="2175" y="50"/>
                    </a:cubicBezTo>
                    <a:cubicBezTo>
                      <a:pt x="2173" y="87"/>
                      <a:pt x="2172" y="121"/>
                      <a:pt x="2171" y="144"/>
                    </a:cubicBezTo>
                    <a:cubicBezTo>
                      <a:pt x="2068" y="173"/>
                      <a:pt x="1974" y="198"/>
                      <a:pt x="1876" y="224"/>
                    </a:cubicBezTo>
                    <a:cubicBezTo>
                      <a:pt x="1866" y="170"/>
                      <a:pt x="1876" y="109"/>
                      <a:pt x="1829" y="61"/>
                    </a:cubicBezTo>
                    <a:cubicBezTo>
                      <a:pt x="1711" y="98"/>
                      <a:pt x="1600" y="149"/>
                      <a:pt x="1505" y="235"/>
                    </a:cubicBezTo>
                    <a:cubicBezTo>
                      <a:pt x="1532" y="267"/>
                      <a:pt x="1555" y="293"/>
                      <a:pt x="1578" y="319"/>
                    </a:cubicBezTo>
                    <a:cubicBezTo>
                      <a:pt x="1548" y="358"/>
                      <a:pt x="1516" y="392"/>
                      <a:pt x="1494" y="430"/>
                    </a:cubicBezTo>
                    <a:cubicBezTo>
                      <a:pt x="1448" y="508"/>
                      <a:pt x="1446" y="512"/>
                      <a:pt x="1354" y="499"/>
                    </a:cubicBezTo>
                    <a:cubicBezTo>
                      <a:pt x="1323" y="496"/>
                      <a:pt x="1292" y="493"/>
                      <a:pt x="1261" y="490"/>
                    </a:cubicBezTo>
                    <a:cubicBezTo>
                      <a:pt x="1212" y="607"/>
                      <a:pt x="1183" y="718"/>
                      <a:pt x="1192" y="842"/>
                    </a:cubicBezTo>
                    <a:lnTo>
                      <a:pt x="1345" y="842"/>
                    </a:lnTo>
                    <a:cubicBezTo>
                      <a:pt x="1350" y="852"/>
                      <a:pt x="1353" y="860"/>
                      <a:pt x="1355" y="868"/>
                    </a:cubicBezTo>
                    <a:cubicBezTo>
                      <a:pt x="1371" y="938"/>
                      <a:pt x="1383" y="1009"/>
                      <a:pt x="1403" y="1078"/>
                    </a:cubicBezTo>
                    <a:cubicBezTo>
                      <a:pt x="1413" y="1112"/>
                      <a:pt x="1408" y="1130"/>
                      <a:pt x="1377" y="1146"/>
                    </a:cubicBezTo>
                    <a:cubicBezTo>
                      <a:pt x="1344" y="1164"/>
                      <a:pt x="1305" y="1176"/>
                      <a:pt x="1279" y="1214"/>
                    </a:cubicBezTo>
                    <a:cubicBezTo>
                      <a:pt x="1351" y="1299"/>
                      <a:pt x="1389" y="1404"/>
                      <a:pt x="1471" y="1482"/>
                    </a:cubicBezTo>
                    <a:cubicBezTo>
                      <a:pt x="1516" y="1457"/>
                      <a:pt x="1558" y="1433"/>
                      <a:pt x="1600" y="1412"/>
                    </a:cubicBezTo>
                    <a:cubicBezTo>
                      <a:pt x="1619" y="1403"/>
                      <a:pt x="1649" y="1393"/>
                      <a:pt x="1661" y="1401"/>
                    </a:cubicBezTo>
                    <a:cubicBezTo>
                      <a:pt x="1724" y="1446"/>
                      <a:pt x="1797" y="1458"/>
                      <a:pt x="1868" y="1480"/>
                    </a:cubicBezTo>
                    <a:cubicBezTo>
                      <a:pt x="1912" y="1494"/>
                      <a:pt x="1917" y="1505"/>
                      <a:pt x="1906" y="1553"/>
                    </a:cubicBezTo>
                    <a:cubicBezTo>
                      <a:pt x="1899" y="1584"/>
                      <a:pt x="1891" y="1615"/>
                      <a:pt x="1883" y="1646"/>
                    </a:cubicBezTo>
                    <a:cubicBezTo>
                      <a:pt x="1949" y="1666"/>
                      <a:pt x="2087" y="1670"/>
                      <a:pt x="2127" y="1655"/>
                    </a:cubicBezTo>
                    <a:lnTo>
                      <a:pt x="2127" y="1517"/>
                    </a:lnTo>
                    <a:close/>
                    <a:moveTo>
                      <a:pt x="905" y="1005"/>
                    </a:moveTo>
                    <a:cubicBezTo>
                      <a:pt x="941" y="992"/>
                      <a:pt x="977" y="978"/>
                      <a:pt x="1013" y="963"/>
                    </a:cubicBezTo>
                    <a:cubicBezTo>
                      <a:pt x="1045" y="999"/>
                      <a:pt x="1065" y="1032"/>
                      <a:pt x="1072" y="1075"/>
                    </a:cubicBezTo>
                    <a:cubicBezTo>
                      <a:pt x="1081" y="1126"/>
                      <a:pt x="1091" y="1131"/>
                      <a:pt x="1142" y="1131"/>
                    </a:cubicBezTo>
                    <a:cubicBezTo>
                      <a:pt x="1196" y="1130"/>
                      <a:pt x="1249" y="1131"/>
                      <a:pt x="1302" y="1131"/>
                    </a:cubicBezTo>
                    <a:cubicBezTo>
                      <a:pt x="1283" y="1068"/>
                      <a:pt x="1264" y="1005"/>
                      <a:pt x="1242" y="933"/>
                    </a:cubicBezTo>
                    <a:cubicBezTo>
                      <a:pt x="1209" y="936"/>
                      <a:pt x="1168" y="938"/>
                      <a:pt x="1128" y="943"/>
                    </a:cubicBezTo>
                    <a:cubicBezTo>
                      <a:pt x="1076" y="950"/>
                      <a:pt x="1057" y="938"/>
                      <a:pt x="1061" y="885"/>
                    </a:cubicBezTo>
                    <a:cubicBezTo>
                      <a:pt x="1068" y="770"/>
                      <a:pt x="1080" y="655"/>
                      <a:pt x="1090" y="540"/>
                    </a:cubicBezTo>
                    <a:cubicBezTo>
                      <a:pt x="1093" y="505"/>
                      <a:pt x="1116" y="490"/>
                      <a:pt x="1148" y="478"/>
                    </a:cubicBezTo>
                    <a:cubicBezTo>
                      <a:pt x="1238" y="442"/>
                      <a:pt x="1327" y="451"/>
                      <a:pt x="1419" y="477"/>
                    </a:cubicBezTo>
                    <a:cubicBezTo>
                      <a:pt x="1454" y="424"/>
                      <a:pt x="1486" y="374"/>
                      <a:pt x="1524" y="317"/>
                    </a:cubicBezTo>
                    <a:cubicBezTo>
                      <a:pt x="1511" y="302"/>
                      <a:pt x="1497" y="284"/>
                      <a:pt x="1481" y="267"/>
                    </a:cubicBezTo>
                    <a:cubicBezTo>
                      <a:pt x="1462" y="245"/>
                      <a:pt x="1459" y="226"/>
                      <a:pt x="1483" y="206"/>
                    </a:cubicBezTo>
                    <a:cubicBezTo>
                      <a:pt x="1579" y="123"/>
                      <a:pt x="1689" y="68"/>
                      <a:pt x="1808" y="29"/>
                    </a:cubicBezTo>
                    <a:cubicBezTo>
                      <a:pt x="1842" y="18"/>
                      <a:pt x="1866" y="31"/>
                      <a:pt x="1878" y="61"/>
                    </a:cubicBezTo>
                    <a:cubicBezTo>
                      <a:pt x="1892" y="96"/>
                      <a:pt x="1902" y="134"/>
                      <a:pt x="1915" y="176"/>
                    </a:cubicBezTo>
                    <a:cubicBezTo>
                      <a:pt x="1985" y="160"/>
                      <a:pt x="2055" y="143"/>
                      <a:pt x="2133" y="125"/>
                    </a:cubicBezTo>
                    <a:cubicBezTo>
                      <a:pt x="2133" y="99"/>
                      <a:pt x="2133" y="71"/>
                      <a:pt x="2133" y="43"/>
                    </a:cubicBezTo>
                    <a:cubicBezTo>
                      <a:pt x="2132" y="13"/>
                      <a:pt x="2147" y="0"/>
                      <a:pt x="2177" y="2"/>
                    </a:cubicBezTo>
                    <a:cubicBezTo>
                      <a:pt x="2247" y="4"/>
                      <a:pt x="2316" y="7"/>
                      <a:pt x="2383" y="35"/>
                    </a:cubicBezTo>
                    <a:cubicBezTo>
                      <a:pt x="2427" y="53"/>
                      <a:pt x="2474" y="62"/>
                      <a:pt x="2520" y="75"/>
                    </a:cubicBezTo>
                    <a:cubicBezTo>
                      <a:pt x="2571" y="89"/>
                      <a:pt x="2578" y="108"/>
                      <a:pt x="2554" y="156"/>
                    </a:cubicBezTo>
                    <a:cubicBezTo>
                      <a:pt x="2538" y="187"/>
                      <a:pt x="2523" y="219"/>
                      <a:pt x="2507" y="250"/>
                    </a:cubicBezTo>
                    <a:cubicBezTo>
                      <a:pt x="2493" y="275"/>
                      <a:pt x="2498" y="294"/>
                      <a:pt x="2523" y="311"/>
                    </a:cubicBezTo>
                    <a:cubicBezTo>
                      <a:pt x="2566" y="340"/>
                      <a:pt x="2607" y="372"/>
                      <a:pt x="2651" y="404"/>
                    </a:cubicBezTo>
                    <a:cubicBezTo>
                      <a:pt x="2687" y="388"/>
                      <a:pt x="2722" y="371"/>
                      <a:pt x="2759" y="356"/>
                    </a:cubicBezTo>
                    <a:cubicBezTo>
                      <a:pt x="2802" y="339"/>
                      <a:pt x="2819" y="344"/>
                      <a:pt x="2837" y="385"/>
                    </a:cubicBezTo>
                    <a:cubicBezTo>
                      <a:pt x="2872" y="465"/>
                      <a:pt x="2913" y="543"/>
                      <a:pt x="2910" y="634"/>
                    </a:cubicBezTo>
                    <a:cubicBezTo>
                      <a:pt x="2910" y="645"/>
                      <a:pt x="2911" y="656"/>
                      <a:pt x="2912" y="667"/>
                    </a:cubicBezTo>
                    <a:cubicBezTo>
                      <a:pt x="2914" y="687"/>
                      <a:pt x="2925" y="711"/>
                      <a:pt x="2918" y="727"/>
                    </a:cubicBezTo>
                    <a:cubicBezTo>
                      <a:pt x="2912" y="740"/>
                      <a:pt x="2885" y="744"/>
                      <a:pt x="2867" y="750"/>
                    </a:cubicBezTo>
                    <a:cubicBezTo>
                      <a:pt x="2803" y="769"/>
                      <a:pt x="2799" y="775"/>
                      <a:pt x="2810" y="843"/>
                    </a:cubicBezTo>
                    <a:cubicBezTo>
                      <a:pt x="2812" y="851"/>
                      <a:pt x="2814" y="859"/>
                      <a:pt x="2817" y="875"/>
                    </a:cubicBezTo>
                    <a:cubicBezTo>
                      <a:pt x="2843" y="871"/>
                      <a:pt x="2867" y="866"/>
                      <a:pt x="2893" y="862"/>
                    </a:cubicBezTo>
                    <a:cubicBezTo>
                      <a:pt x="2931" y="855"/>
                      <a:pt x="2947" y="865"/>
                      <a:pt x="2946" y="903"/>
                    </a:cubicBezTo>
                    <a:cubicBezTo>
                      <a:pt x="2944" y="936"/>
                      <a:pt x="2939" y="969"/>
                      <a:pt x="2930" y="1000"/>
                    </a:cubicBezTo>
                    <a:cubicBezTo>
                      <a:pt x="2913" y="1061"/>
                      <a:pt x="2893" y="1121"/>
                      <a:pt x="2871" y="1180"/>
                    </a:cubicBezTo>
                    <a:cubicBezTo>
                      <a:pt x="2857" y="1220"/>
                      <a:pt x="2833" y="1249"/>
                      <a:pt x="2784" y="1234"/>
                    </a:cubicBezTo>
                    <a:cubicBezTo>
                      <a:pt x="2755" y="1275"/>
                      <a:pt x="2723" y="1311"/>
                      <a:pt x="2702" y="1353"/>
                    </a:cubicBezTo>
                    <a:cubicBezTo>
                      <a:pt x="2691" y="1375"/>
                      <a:pt x="2695" y="1408"/>
                      <a:pt x="2702" y="1434"/>
                    </a:cubicBezTo>
                    <a:cubicBezTo>
                      <a:pt x="2723" y="1518"/>
                      <a:pt x="2721" y="1529"/>
                      <a:pt x="2652" y="1575"/>
                    </a:cubicBezTo>
                    <a:cubicBezTo>
                      <a:pt x="2607" y="1604"/>
                      <a:pt x="2559" y="1632"/>
                      <a:pt x="2512" y="1661"/>
                    </a:cubicBezTo>
                    <a:cubicBezTo>
                      <a:pt x="2467" y="1627"/>
                      <a:pt x="2426" y="1596"/>
                      <a:pt x="2385" y="1566"/>
                    </a:cubicBezTo>
                    <a:cubicBezTo>
                      <a:pt x="2315" y="1581"/>
                      <a:pt x="2245" y="1597"/>
                      <a:pt x="2172" y="1613"/>
                    </a:cubicBezTo>
                    <a:cubicBezTo>
                      <a:pt x="2174" y="1639"/>
                      <a:pt x="2176" y="1668"/>
                      <a:pt x="2177" y="1695"/>
                    </a:cubicBezTo>
                    <a:cubicBezTo>
                      <a:pt x="2178" y="1739"/>
                      <a:pt x="2168" y="1753"/>
                      <a:pt x="2128" y="1756"/>
                    </a:cubicBezTo>
                    <a:cubicBezTo>
                      <a:pt x="2050" y="1763"/>
                      <a:pt x="1971" y="1766"/>
                      <a:pt x="1893" y="1770"/>
                    </a:cubicBezTo>
                    <a:cubicBezTo>
                      <a:pt x="1888" y="1771"/>
                      <a:pt x="1883" y="1772"/>
                      <a:pt x="1880" y="1770"/>
                    </a:cubicBezTo>
                    <a:cubicBezTo>
                      <a:pt x="1820" y="1742"/>
                      <a:pt x="1770" y="1774"/>
                      <a:pt x="1715" y="1795"/>
                    </a:cubicBezTo>
                    <a:cubicBezTo>
                      <a:pt x="1697" y="1881"/>
                      <a:pt x="1708" y="1975"/>
                      <a:pt x="1643" y="2047"/>
                    </a:cubicBezTo>
                    <a:cubicBezTo>
                      <a:pt x="1666" y="2070"/>
                      <a:pt x="1683" y="2089"/>
                      <a:pt x="1703" y="2107"/>
                    </a:cubicBezTo>
                    <a:cubicBezTo>
                      <a:pt x="1730" y="2132"/>
                      <a:pt x="1731" y="2159"/>
                      <a:pt x="1712" y="2188"/>
                    </a:cubicBezTo>
                    <a:cubicBezTo>
                      <a:pt x="1701" y="2205"/>
                      <a:pt x="1691" y="2223"/>
                      <a:pt x="1676" y="2234"/>
                    </a:cubicBezTo>
                    <a:cubicBezTo>
                      <a:pt x="1605" y="2286"/>
                      <a:pt x="1535" y="2337"/>
                      <a:pt x="1462" y="2385"/>
                    </a:cubicBezTo>
                    <a:cubicBezTo>
                      <a:pt x="1409" y="2419"/>
                      <a:pt x="1384" y="2405"/>
                      <a:pt x="1373" y="2350"/>
                    </a:cubicBezTo>
                    <a:cubicBezTo>
                      <a:pt x="1369" y="2336"/>
                      <a:pt x="1360" y="2323"/>
                      <a:pt x="1352" y="2306"/>
                    </a:cubicBezTo>
                    <a:cubicBezTo>
                      <a:pt x="1282" y="2316"/>
                      <a:pt x="1212" y="2324"/>
                      <a:pt x="1144" y="2337"/>
                    </a:cubicBezTo>
                    <a:cubicBezTo>
                      <a:pt x="1129" y="2340"/>
                      <a:pt x="1115" y="2361"/>
                      <a:pt x="1105" y="2376"/>
                    </a:cubicBezTo>
                    <a:cubicBezTo>
                      <a:pt x="1080" y="2413"/>
                      <a:pt x="1058" y="2454"/>
                      <a:pt x="1031" y="2491"/>
                    </a:cubicBezTo>
                    <a:cubicBezTo>
                      <a:pt x="1024" y="2502"/>
                      <a:pt x="999" y="2509"/>
                      <a:pt x="988" y="2504"/>
                    </a:cubicBezTo>
                    <a:cubicBezTo>
                      <a:pt x="897" y="2469"/>
                      <a:pt x="807" y="2429"/>
                      <a:pt x="717" y="2391"/>
                    </a:cubicBezTo>
                    <a:cubicBezTo>
                      <a:pt x="685" y="2379"/>
                      <a:pt x="675" y="2359"/>
                      <a:pt x="676" y="2326"/>
                    </a:cubicBezTo>
                    <a:cubicBezTo>
                      <a:pt x="678" y="2291"/>
                      <a:pt x="673" y="2257"/>
                      <a:pt x="670" y="2220"/>
                    </a:cubicBezTo>
                    <a:cubicBezTo>
                      <a:pt x="698" y="2193"/>
                      <a:pt x="728" y="2165"/>
                      <a:pt x="759" y="2135"/>
                    </a:cubicBezTo>
                    <a:cubicBezTo>
                      <a:pt x="719" y="2074"/>
                      <a:pt x="683" y="2018"/>
                      <a:pt x="644" y="1958"/>
                    </a:cubicBezTo>
                    <a:cubicBezTo>
                      <a:pt x="598" y="1979"/>
                      <a:pt x="556" y="1998"/>
                      <a:pt x="508" y="2020"/>
                    </a:cubicBezTo>
                    <a:cubicBezTo>
                      <a:pt x="442" y="1961"/>
                      <a:pt x="394" y="1885"/>
                      <a:pt x="375" y="1792"/>
                    </a:cubicBezTo>
                    <a:cubicBezTo>
                      <a:pt x="397" y="1823"/>
                      <a:pt x="419" y="1855"/>
                      <a:pt x="446" y="1895"/>
                    </a:cubicBezTo>
                    <a:cubicBezTo>
                      <a:pt x="460" y="1841"/>
                      <a:pt x="423" y="1814"/>
                      <a:pt x="418" y="1780"/>
                    </a:cubicBezTo>
                    <a:cubicBezTo>
                      <a:pt x="333" y="1770"/>
                      <a:pt x="257" y="1740"/>
                      <a:pt x="183" y="1705"/>
                    </a:cubicBezTo>
                    <a:cubicBezTo>
                      <a:pt x="133" y="1681"/>
                      <a:pt x="113" y="1570"/>
                      <a:pt x="146" y="1526"/>
                    </a:cubicBezTo>
                    <a:cubicBezTo>
                      <a:pt x="163" y="1504"/>
                      <a:pt x="181" y="1482"/>
                      <a:pt x="205" y="1453"/>
                    </a:cubicBezTo>
                    <a:cubicBezTo>
                      <a:pt x="189" y="1453"/>
                      <a:pt x="182" y="1451"/>
                      <a:pt x="176" y="1453"/>
                    </a:cubicBezTo>
                    <a:cubicBezTo>
                      <a:pt x="151" y="1457"/>
                      <a:pt x="118" y="1473"/>
                      <a:pt x="103" y="1463"/>
                    </a:cubicBezTo>
                    <a:cubicBezTo>
                      <a:pt x="70" y="1441"/>
                      <a:pt x="31" y="1420"/>
                      <a:pt x="27" y="1371"/>
                    </a:cubicBezTo>
                    <a:cubicBezTo>
                      <a:pt x="19" y="1304"/>
                      <a:pt x="6" y="1237"/>
                      <a:pt x="2" y="1171"/>
                    </a:cubicBezTo>
                    <a:cubicBezTo>
                      <a:pt x="0" y="1116"/>
                      <a:pt x="14" y="1106"/>
                      <a:pt x="67" y="1101"/>
                    </a:cubicBezTo>
                    <a:cubicBezTo>
                      <a:pt x="86" y="1100"/>
                      <a:pt x="106" y="1098"/>
                      <a:pt x="125" y="1096"/>
                    </a:cubicBezTo>
                    <a:cubicBezTo>
                      <a:pt x="163" y="1092"/>
                      <a:pt x="163" y="1091"/>
                      <a:pt x="176" y="1043"/>
                    </a:cubicBezTo>
                    <a:cubicBezTo>
                      <a:pt x="158" y="1030"/>
                      <a:pt x="139" y="1015"/>
                      <a:pt x="117" y="998"/>
                    </a:cubicBezTo>
                    <a:cubicBezTo>
                      <a:pt x="139" y="938"/>
                      <a:pt x="149" y="871"/>
                      <a:pt x="213" y="831"/>
                    </a:cubicBezTo>
                    <a:cubicBezTo>
                      <a:pt x="254" y="807"/>
                      <a:pt x="289" y="773"/>
                      <a:pt x="331" y="751"/>
                    </a:cubicBezTo>
                    <a:cubicBezTo>
                      <a:pt x="380" y="724"/>
                      <a:pt x="389" y="729"/>
                      <a:pt x="426" y="771"/>
                    </a:cubicBezTo>
                    <a:cubicBezTo>
                      <a:pt x="440" y="787"/>
                      <a:pt x="453" y="804"/>
                      <a:pt x="471" y="826"/>
                    </a:cubicBezTo>
                    <a:cubicBezTo>
                      <a:pt x="516" y="819"/>
                      <a:pt x="562" y="811"/>
                      <a:pt x="613" y="802"/>
                    </a:cubicBezTo>
                    <a:cubicBezTo>
                      <a:pt x="618" y="770"/>
                      <a:pt x="623" y="738"/>
                      <a:pt x="628" y="706"/>
                    </a:cubicBezTo>
                    <a:cubicBezTo>
                      <a:pt x="634" y="667"/>
                      <a:pt x="645" y="658"/>
                      <a:pt x="685" y="666"/>
                    </a:cubicBezTo>
                    <a:cubicBezTo>
                      <a:pt x="741" y="677"/>
                      <a:pt x="794" y="696"/>
                      <a:pt x="839" y="734"/>
                    </a:cubicBezTo>
                    <a:cubicBezTo>
                      <a:pt x="847" y="741"/>
                      <a:pt x="856" y="749"/>
                      <a:pt x="866" y="752"/>
                    </a:cubicBezTo>
                    <a:cubicBezTo>
                      <a:pt x="934" y="777"/>
                      <a:pt x="939" y="837"/>
                      <a:pt x="942" y="896"/>
                    </a:cubicBezTo>
                    <a:cubicBezTo>
                      <a:pt x="943" y="909"/>
                      <a:pt x="937" y="932"/>
                      <a:pt x="929" y="935"/>
                    </a:cubicBezTo>
                    <a:cubicBezTo>
                      <a:pt x="888" y="951"/>
                      <a:pt x="908" y="982"/>
                      <a:pt x="907" y="1007"/>
                    </a:cubicBezTo>
                    <a:cubicBezTo>
                      <a:pt x="875" y="969"/>
                      <a:pt x="843" y="931"/>
                      <a:pt x="811" y="891"/>
                    </a:cubicBezTo>
                    <a:cubicBezTo>
                      <a:pt x="835" y="863"/>
                      <a:pt x="882" y="859"/>
                      <a:pt x="888" y="812"/>
                    </a:cubicBezTo>
                    <a:cubicBezTo>
                      <a:pt x="820" y="769"/>
                      <a:pt x="762" y="705"/>
                      <a:pt x="668" y="704"/>
                    </a:cubicBezTo>
                    <a:cubicBezTo>
                      <a:pt x="663" y="734"/>
                      <a:pt x="656" y="763"/>
                      <a:pt x="651" y="793"/>
                    </a:cubicBezTo>
                    <a:cubicBezTo>
                      <a:pt x="644" y="841"/>
                      <a:pt x="645" y="840"/>
                      <a:pt x="596" y="845"/>
                    </a:cubicBezTo>
                    <a:cubicBezTo>
                      <a:pt x="574" y="846"/>
                      <a:pt x="550" y="846"/>
                      <a:pt x="532" y="855"/>
                    </a:cubicBezTo>
                    <a:cubicBezTo>
                      <a:pt x="473" y="883"/>
                      <a:pt x="437" y="859"/>
                      <a:pt x="410" y="809"/>
                    </a:cubicBezTo>
                    <a:cubicBezTo>
                      <a:pt x="409" y="807"/>
                      <a:pt x="408" y="805"/>
                      <a:pt x="406" y="803"/>
                    </a:cubicBezTo>
                    <a:cubicBezTo>
                      <a:pt x="388" y="774"/>
                      <a:pt x="364" y="771"/>
                      <a:pt x="334" y="787"/>
                    </a:cubicBezTo>
                    <a:cubicBezTo>
                      <a:pt x="278" y="814"/>
                      <a:pt x="233" y="853"/>
                      <a:pt x="188" y="898"/>
                    </a:cubicBezTo>
                    <a:cubicBezTo>
                      <a:pt x="216" y="918"/>
                      <a:pt x="239" y="934"/>
                      <a:pt x="260" y="949"/>
                    </a:cubicBezTo>
                    <a:cubicBezTo>
                      <a:pt x="236" y="1005"/>
                      <a:pt x="216" y="1058"/>
                      <a:pt x="191" y="1108"/>
                    </a:cubicBezTo>
                    <a:cubicBezTo>
                      <a:pt x="186" y="1120"/>
                      <a:pt x="164" y="1127"/>
                      <a:pt x="149" y="1129"/>
                    </a:cubicBezTo>
                    <a:cubicBezTo>
                      <a:pt x="113" y="1133"/>
                      <a:pt x="77" y="1133"/>
                      <a:pt x="43" y="1134"/>
                    </a:cubicBezTo>
                    <a:cubicBezTo>
                      <a:pt x="25" y="1226"/>
                      <a:pt x="33" y="1307"/>
                      <a:pt x="68" y="1379"/>
                    </a:cubicBezTo>
                    <a:cubicBezTo>
                      <a:pt x="106" y="1376"/>
                      <a:pt x="144" y="1373"/>
                      <a:pt x="180" y="1370"/>
                    </a:cubicBezTo>
                    <a:cubicBezTo>
                      <a:pt x="203" y="1400"/>
                      <a:pt x="224" y="1426"/>
                      <a:pt x="247" y="1456"/>
                    </a:cubicBezTo>
                    <a:cubicBezTo>
                      <a:pt x="221" y="1491"/>
                      <a:pt x="195" y="1528"/>
                      <a:pt x="168" y="1565"/>
                    </a:cubicBezTo>
                    <a:cubicBezTo>
                      <a:pt x="217" y="1619"/>
                      <a:pt x="268" y="1656"/>
                      <a:pt x="340" y="1668"/>
                    </a:cubicBezTo>
                    <a:cubicBezTo>
                      <a:pt x="353" y="1644"/>
                      <a:pt x="363" y="1620"/>
                      <a:pt x="379" y="1599"/>
                    </a:cubicBezTo>
                    <a:cubicBezTo>
                      <a:pt x="388" y="1587"/>
                      <a:pt x="403" y="1572"/>
                      <a:pt x="416" y="1572"/>
                    </a:cubicBezTo>
                    <a:cubicBezTo>
                      <a:pt x="457" y="1569"/>
                      <a:pt x="499" y="1573"/>
                      <a:pt x="540" y="1575"/>
                    </a:cubicBezTo>
                    <a:cubicBezTo>
                      <a:pt x="569" y="1577"/>
                      <a:pt x="584" y="1590"/>
                      <a:pt x="586" y="1619"/>
                    </a:cubicBezTo>
                    <a:cubicBezTo>
                      <a:pt x="587" y="1643"/>
                      <a:pt x="590" y="1666"/>
                      <a:pt x="592" y="1696"/>
                    </a:cubicBezTo>
                    <a:cubicBezTo>
                      <a:pt x="661" y="1682"/>
                      <a:pt x="717" y="1656"/>
                      <a:pt x="769" y="1635"/>
                    </a:cubicBezTo>
                    <a:cubicBezTo>
                      <a:pt x="779" y="1588"/>
                      <a:pt x="735" y="1549"/>
                      <a:pt x="767" y="1514"/>
                    </a:cubicBezTo>
                    <a:cubicBezTo>
                      <a:pt x="793" y="1485"/>
                      <a:pt x="826" y="1462"/>
                      <a:pt x="856" y="1437"/>
                    </a:cubicBezTo>
                    <a:cubicBezTo>
                      <a:pt x="896" y="1403"/>
                      <a:pt x="929" y="1448"/>
                      <a:pt x="972" y="1450"/>
                    </a:cubicBezTo>
                    <a:cubicBezTo>
                      <a:pt x="996" y="1405"/>
                      <a:pt x="1020" y="1360"/>
                      <a:pt x="1045" y="1312"/>
                    </a:cubicBezTo>
                    <a:cubicBezTo>
                      <a:pt x="1014" y="1297"/>
                      <a:pt x="991" y="1286"/>
                      <a:pt x="968" y="1275"/>
                    </a:cubicBezTo>
                    <a:cubicBezTo>
                      <a:pt x="966" y="1257"/>
                      <a:pt x="964" y="1243"/>
                      <a:pt x="962" y="1228"/>
                    </a:cubicBezTo>
                    <a:cubicBezTo>
                      <a:pt x="960" y="1211"/>
                      <a:pt x="958" y="1194"/>
                      <a:pt x="956" y="1176"/>
                    </a:cubicBezTo>
                    <a:cubicBezTo>
                      <a:pt x="993" y="1166"/>
                      <a:pt x="1025" y="1156"/>
                      <a:pt x="1063" y="1145"/>
                    </a:cubicBezTo>
                    <a:cubicBezTo>
                      <a:pt x="1031" y="1098"/>
                      <a:pt x="1047" y="1039"/>
                      <a:pt x="999" y="1006"/>
                    </a:cubicBezTo>
                    <a:cubicBezTo>
                      <a:pt x="975" y="1012"/>
                      <a:pt x="952" y="1020"/>
                      <a:pt x="929" y="1024"/>
                    </a:cubicBezTo>
                    <a:cubicBezTo>
                      <a:pt x="916" y="1027"/>
                      <a:pt x="900" y="1027"/>
                      <a:pt x="905" y="100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7">
                <a:extLst>
                  <a:ext uri="{FF2B5EF4-FFF2-40B4-BE49-F238E27FC236}">
                    <a16:creationId xmlns:a16="http://schemas.microsoft.com/office/drawing/2014/main" id="{FDB261BC-2268-446C-8BA9-5174AC1F85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4340" y="10493024"/>
                <a:ext cx="67142" cy="125131"/>
              </a:xfrm>
              <a:custGeom>
                <a:avLst/>
                <a:gdLst>
                  <a:gd name="T0" fmla="*/ 1852844 w 96"/>
                  <a:gd name="T1" fmla="*/ 23276332 h 181"/>
                  <a:gd name="T2" fmla="*/ 12573364 w 96"/>
                  <a:gd name="T3" fmla="*/ 0 h 181"/>
                  <a:gd name="T4" fmla="*/ 1852844 w 96"/>
                  <a:gd name="T5" fmla="*/ 23276332 h 18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181">
                    <a:moveTo>
                      <a:pt x="14" y="180"/>
                    </a:moveTo>
                    <a:cubicBezTo>
                      <a:pt x="0" y="76"/>
                      <a:pt x="26" y="23"/>
                      <a:pt x="95" y="0"/>
                    </a:cubicBezTo>
                    <a:cubicBezTo>
                      <a:pt x="67" y="63"/>
                      <a:pt x="40" y="121"/>
                      <a:pt x="14" y="1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18">
                <a:extLst>
                  <a:ext uri="{FF2B5EF4-FFF2-40B4-BE49-F238E27FC236}">
                    <a16:creationId xmlns:a16="http://schemas.microsoft.com/office/drawing/2014/main" id="{BB12BBE7-CA5F-4A41-823F-8C5F648938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17848" y="10599842"/>
                <a:ext cx="61040" cy="140389"/>
              </a:xfrm>
              <a:custGeom>
                <a:avLst/>
                <a:gdLst>
                  <a:gd name="T0" fmla="*/ 7857943 w 87"/>
                  <a:gd name="T1" fmla="*/ 0 h 205"/>
                  <a:gd name="T2" fmla="*/ 0 w 87"/>
                  <a:gd name="T3" fmla="*/ 25886116 h 205"/>
                  <a:gd name="T4" fmla="*/ 7857943 w 87"/>
                  <a:gd name="T5" fmla="*/ 0 h 2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7" h="205">
                    <a:moveTo>
                      <a:pt x="59" y="0"/>
                    </a:moveTo>
                    <a:cubicBezTo>
                      <a:pt x="86" y="62"/>
                      <a:pt x="59" y="155"/>
                      <a:pt x="0" y="204"/>
                    </a:cubicBezTo>
                    <a:cubicBezTo>
                      <a:pt x="20" y="136"/>
                      <a:pt x="39" y="68"/>
                      <a:pt x="5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19">
                <a:extLst>
                  <a:ext uri="{FF2B5EF4-FFF2-40B4-BE49-F238E27FC236}">
                    <a16:creationId xmlns:a16="http://schemas.microsoft.com/office/drawing/2014/main" id="{CBE76E52-073D-407F-8556-935510E877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66226" y="10486920"/>
                <a:ext cx="91558" cy="109869"/>
              </a:xfrm>
              <a:custGeom>
                <a:avLst/>
                <a:gdLst>
                  <a:gd name="T0" fmla="*/ 17052636 w 132"/>
                  <a:gd name="T1" fmla="*/ 0 h 158"/>
                  <a:gd name="T2" fmla="*/ 0 w 132"/>
                  <a:gd name="T3" fmla="*/ 20540723 h 158"/>
                  <a:gd name="T4" fmla="*/ 17052636 w 132"/>
                  <a:gd name="T5" fmla="*/ 0 h 1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158">
                    <a:moveTo>
                      <a:pt x="131" y="0"/>
                    </a:moveTo>
                    <a:cubicBezTo>
                      <a:pt x="86" y="53"/>
                      <a:pt x="45" y="103"/>
                      <a:pt x="0" y="157"/>
                    </a:cubicBezTo>
                    <a:cubicBezTo>
                      <a:pt x="0" y="77"/>
                      <a:pt x="54" y="12"/>
                      <a:pt x="131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20">
                <a:extLst>
                  <a:ext uri="{FF2B5EF4-FFF2-40B4-BE49-F238E27FC236}">
                    <a16:creationId xmlns:a16="http://schemas.microsoft.com/office/drawing/2014/main" id="{68C6783C-F9A1-4D4E-BAC1-D70BB19032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16290" y="11759580"/>
                <a:ext cx="140389" cy="42727"/>
              </a:xfrm>
              <a:custGeom>
                <a:avLst/>
                <a:gdLst>
                  <a:gd name="T0" fmla="*/ 26139712 w 203"/>
                  <a:gd name="T1" fmla="*/ 3733447 h 63"/>
                  <a:gd name="T2" fmla="*/ 0 w 203"/>
                  <a:gd name="T3" fmla="*/ 0 h 63"/>
                  <a:gd name="T4" fmla="*/ 26139712 w 203"/>
                  <a:gd name="T5" fmla="*/ 3733447 h 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3" h="63">
                    <a:moveTo>
                      <a:pt x="202" y="30"/>
                    </a:moveTo>
                    <a:cubicBezTo>
                      <a:pt x="110" y="62"/>
                      <a:pt x="43" y="49"/>
                      <a:pt x="0" y="0"/>
                    </a:cubicBezTo>
                    <a:cubicBezTo>
                      <a:pt x="63" y="10"/>
                      <a:pt x="125" y="19"/>
                      <a:pt x="202" y="3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21">
                <a:extLst>
                  <a:ext uri="{FF2B5EF4-FFF2-40B4-BE49-F238E27FC236}">
                    <a16:creationId xmlns:a16="http://schemas.microsoft.com/office/drawing/2014/main" id="{82D951BC-3A46-4123-9915-69A80FDF6F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27396" y="11249902"/>
                <a:ext cx="112921" cy="30518"/>
              </a:xfrm>
              <a:custGeom>
                <a:avLst/>
                <a:gdLst>
                  <a:gd name="T0" fmla="*/ 13894003 w 163"/>
                  <a:gd name="T1" fmla="*/ 5351286 h 45"/>
                  <a:gd name="T2" fmla="*/ 0 w 163"/>
                  <a:gd name="T3" fmla="*/ 0 h 45"/>
                  <a:gd name="T4" fmla="*/ 20646596 w 163"/>
                  <a:gd name="T5" fmla="*/ 0 h 45"/>
                  <a:gd name="T6" fmla="*/ 21036134 w 163"/>
                  <a:gd name="T7" fmla="*/ 1244600 h 45"/>
                  <a:gd name="T8" fmla="*/ 13634551 w 163"/>
                  <a:gd name="T9" fmla="*/ 5475817 h 45"/>
                  <a:gd name="T10" fmla="*/ 13894003 w 163"/>
                  <a:gd name="T11" fmla="*/ 5351286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3" h="45">
                    <a:moveTo>
                      <a:pt x="107" y="43"/>
                    </a:moveTo>
                    <a:cubicBezTo>
                      <a:pt x="71" y="40"/>
                      <a:pt x="35" y="35"/>
                      <a:pt x="0" y="0"/>
                    </a:cubicBezTo>
                    <a:lnTo>
                      <a:pt x="159" y="0"/>
                    </a:lnTo>
                    <a:cubicBezTo>
                      <a:pt x="160" y="3"/>
                      <a:pt x="161" y="7"/>
                      <a:pt x="162" y="10"/>
                    </a:cubicBezTo>
                    <a:cubicBezTo>
                      <a:pt x="143" y="22"/>
                      <a:pt x="124" y="33"/>
                      <a:pt x="105" y="44"/>
                    </a:cubicBezTo>
                    <a:lnTo>
                      <a:pt x="107" y="4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Freeform 22">
                <a:extLst>
                  <a:ext uri="{FF2B5EF4-FFF2-40B4-BE49-F238E27FC236}">
                    <a16:creationId xmlns:a16="http://schemas.microsoft.com/office/drawing/2014/main" id="{D8CF3EAE-2FE3-479B-BFBF-0D3D9A8F7E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3633" y="10636459"/>
                <a:ext cx="64090" cy="106816"/>
              </a:xfrm>
              <a:custGeom>
                <a:avLst/>
                <a:gdLst>
                  <a:gd name="T0" fmla="*/ 0 w 93"/>
                  <a:gd name="T1" fmla="*/ 20045535 h 153"/>
                  <a:gd name="T2" fmla="*/ 7709809 w 93"/>
                  <a:gd name="T3" fmla="*/ 0 h 153"/>
                  <a:gd name="T4" fmla="*/ 0 w 93"/>
                  <a:gd name="T5" fmla="*/ 20045535 h 15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3" h="153">
                    <a:moveTo>
                      <a:pt x="0" y="152"/>
                    </a:moveTo>
                    <a:cubicBezTo>
                      <a:pt x="19" y="103"/>
                      <a:pt x="38" y="54"/>
                      <a:pt x="60" y="0"/>
                    </a:cubicBezTo>
                    <a:cubicBezTo>
                      <a:pt x="92" y="62"/>
                      <a:pt x="76" y="104"/>
                      <a:pt x="0" y="15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23">
                <a:extLst>
                  <a:ext uri="{FF2B5EF4-FFF2-40B4-BE49-F238E27FC236}">
                    <a16:creationId xmlns:a16="http://schemas.microsoft.com/office/drawing/2014/main" id="{A91C2CA7-7B20-41DD-8594-F9CF7BFF8D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73372" y="10013861"/>
                <a:ext cx="82401" cy="91558"/>
              </a:xfrm>
              <a:custGeom>
                <a:avLst/>
                <a:gdLst>
                  <a:gd name="T0" fmla="*/ 15308578 w 119"/>
                  <a:gd name="T1" fmla="*/ 0 h 131"/>
                  <a:gd name="T2" fmla="*/ 129667 w 119"/>
                  <a:gd name="T3" fmla="*/ 17181719 h 131"/>
                  <a:gd name="T4" fmla="*/ 15308578 w 119"/>
                  <a:gd name="T5" fmla="*/ 0 h 1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9" h="131">
                    <a:moveTo>
                      <a:pt x="118" y="0"/>
                    </a:moveTo>
                    <a:cubicBezTo>
                      <a:pt x="77" y="46"/>
                      <a:pt x="41" y="86"/>
                      <a:pt x="1" y="130"/>
                    </a:cubicBezTo>
                    <a:cubicBezTo>
                      <a:pt x="0" y="65"/>
                      <a:pt x="40" y="20"/>
                      <a:pt x="11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Freeform 24">
                <a:extLst>
                  <a:ext uri="{FF2B5EF4-FFF2-40B4-BE49-F238E27FC236}">
                    <a16:creationId xmlns:a16="http://schemas.microsoft.com/office/drawing/2014/main" id="{1F60ADEE-4A6B-4501-8C73-E5E0A3A8C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37656" y="11826719"/>
                <a:ext cx="119025" cy="36623"/>
              </a:xfrm>
              <a:custGeom>
                <a:avLst/>
                <a:gdLst>
                  <a:gd name="T0" fmla="*/ 0 w 173"/>
                  <a:gd name="T1" fmla="*/ 0 h 52"/>
                  <a:gd name="T2" fmla="*/ 22028504 w 173"/>
                  <a:gd name="T3" fmla="*/ 1476375 h 52"/>
                  <a:gd name="T4" fmla="*/ 0 w 173"/>
                  <a:gd name="T5" fmla="*/ 0 h 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3" h="52">
                    <a:moveTo>
                      <a:pt x="0" y="0"/>
                    </a:moveTo>
                    <a:cubicBezTo>
                      <a:pt x="60" y="4"/>
                      <a:pt x="110" y="7"/>
                      <a:pt x="172" y="11"/>
                    </a:cubicBezTo>
                    <a:cubicBezTo>
                      <a:pt x="93" y="51"/>
                      <a:pt x="55" y="48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Freeform 25">
                <a:extLst>
                  <a:ext uri="{FF2B5EF4-FFF2-40B4-BE49-F238E27FC236}">
                    <a16:creationId xmlns:a16="http://schemas.microsoft.com/office/drawing/2014/main" id="{E579E7E2-5D55-41C5-82B4-29F4D17740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51811" y="11280422"/>
                <a:ext cx="85454" cy="39675"/>
              </a:xfrm>
              <a:custGeom>
                <a:avLst/>
                <a:gdLst>
                  <a:gd name="T0" fmla="*/ 8345932 w 125"/>
                  <a:gd name="T1" fmla="*/ 122429 h 59"/>
                  <a:gd name="T2" fmla="*/ 15679826 w 125"/>
                  <a:gd name="T3" fmla="*/ 1712954 h 59"/>
                  <a:gd name="T4" fmla="*/ 0 w 125"/>
                  <a:gd name="T5" fmla="*/ 3058971 h 59"/>
                  <a:gd name="T6" fmla="*/ 8598764 w 125"/>
                  <a:gd name="T7" fmla="*/ 0 h 59"/>
                  <a:gd name="T8" fmla="*/ 8345932 w 125"/>
                  <a:gd name="T9" fmla="*/ 122429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5" h="59">
                    <a:moveTo>
                      <a:pt x="66" y="1"/>
                    </a:moveTo>
                    <a:cubicBezTo>
                      <a:pt x="84" y="5"/>
                      <a:pt x="102" y="9"/>
                      <a:pt x="124" y="14"/>
                    </a:cubicBezTo>
                    <a:cubicBezTo>
                      <a:pt x="60" y="58"/>
                      <a:pt x="51" y="58"/>
                      <a:pt x="0" y="25"/>
                    </a:cubicBezTo>
                    <a:cubicBezTo>
                      <a:pt x="23" y="17"/>
                      <a:pt x="46" y="9"/>
                      <a:pt x="68" y="0"/>
                    </a:cubicBezTo>
                    <a:lnTo>
                      <a:pt x="66" y="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Freeform 26">
                <a:extLst>
                  <a:ext uri="{FF2B5EF4-FFF2-40B4-BE49-F238E27FC236}">
                    <a16:creationId xmlns:a16="http://schemas.microsoft.com/office/drawing/2014/main" id="{3297153B-737C-455E-91C0-D0875E1293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36746" y="9995555"/>
                <a:ext cx="51883" cy="57985"/>
              </a:xfrm>
              <a:custGeom>
                <a:avLst/>
                <a:gdLst>
                  <a:gd name="T0" fmla="*/ 0 w 75"/>
                  <a:gd name="T1" fmla="*/ 10828885 h 83"/>
                  <a:gd name="T2" fmla="*/ 9581105 w 75"/>
                  <a:gd name="T3" fmla="*/ 0 h 83"/>
                  <a:gd name="T4" fmla="*/ 0 w 75"/>
                  <a:gd name="T5" fmla="*/ 10828885 h 8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5" h="83">
                    <a:moveTo>
                      <a:pt x="0" y="82"/>
                    </a:moveTo>
                    <a:cubicBezTo>
                      <a:pt x="10" y="40"/>
                      <a:pt x="40" y="17"/>
                      <a:pt x="74" y="0"/>
                    </a:cubicBezTo>
                    <a:cubicBezTo>
                      <a:pt x="50" y="27"/>
                      <a:pt x="25" y="54"/>
                      <a:pt x="0" y="8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Freeform 27">
                <a:extLst>
                  <a:ext uri="{FF2B5EF4-FFF2-40B4-BE49-F238E27FC236}">
                    <a16:creationId xmlns:a16="http://schemas.microsoft.com/office/drawing/2014/main" id="{14CF6DF7-8A5F-471A-B0F7-8935E27AEF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90057" y="10312955"/>
                <a:ext cx="521884" cy="436427"/>
              </a:xfrm>
              <a:custGeom>
                <a:avLst/>
                <a:gdLst>
                  <a:gd name="T0" fmla="*/ 77233378 w 756"/>
                  <a:gd name="T1" fmla="*/ 27568827 h 631"/>
                  <a:gd name="T2" fmla="*/ 79296281 w 756"/>
                  <a:gd name="T3" fmla="*/ 18897040 h 631"/>
                  <a:gd name="T4" fmla="*/ 77233378 w 756"/>
                  <a:gd name="T5" fmla="*/ 27568827 h 631"/>
                  <a:gd name="T6" fmla="*/ 68078683 w 756"/>
                  <a:gd name="T7" fmla="*/ 12296064 h 631"/>
                  <a:gd name="T8" fmla="*/ 69754860 w 756"/>
                  <a:gd name="T9" fmla="*/ 23427207 h 631"/>
                  <a:gd name="T10" fmla="*/ 73365030 w 756"/>
                  <a:gd name="T11" fmla="*/ 15143607 h 631"/>
                  <a:gd name="T12" fmla="*/ 68078683 w 756"/>
                  <a:gd name="T13" fmla="*/ 12296064 h 631"/>
                  <a:gd name="T14" fmla="*/ 54927091 w 756"/>
                  <a:gd name="T15" fmla="*/ 7765897 h 631"/>
                  <a:gd name="T16" fmla="*/ 52477460 w 756"/>
                  <a:gd name="T17" fmla="*/ 19673414 h 631"/>
                  <a:gd name="T18" fmla="*/ 59955620 w 756"/>
                  <a:gd name="T19" fmla="*/ 19673414 h 631"/>
                  <a:gd name="T20" fmla="*/ 63179063 w 756"/>
                  <a:gd name="T21" fmla="*/ 10354409 h 631"/>
                  <a:gd name="T22" fmla="*/ 54927091 w 756"/>
                  <a:gd name="T23" fmla="*/ 7765897 h 631"/>
                  <a:gd name="T24" fmla="*/ 28237179 w 756"/>
                  <a:gd name="T25" fmla="*/ 9060333 h 631"/>
                  <a:gd name="T26" fmla="*/ 26947730 w 756"/>
                  <a:gd name="T27" fmla="*/ 21744584 h 631"/>
                  <a:gd name="T28" fmla="*/ 34812975 w 756"/>
                  <a:gd name="T29" fmla="*/ 15402279 h 631"/>
                  <a:gd name="T30" fmla="*/ 36360243 w 756"/>
                  <a:gd name="T31" fmla="*/ 7765897 h 631"/>
                  <a:gd name="T32" fmla="*/ 28237179 w 756"/>
                  <a:gd name="T33" fmla="*/ 9060333 h 631"/>
                  <a:gd name="T34" fmla="*/ 21790292 w 756"/>
                  <a:gd name="T35" fmla="*/ 11519330 h 631"/>
                  <a:gd name="T36" fmla="*/ 11088689 w 756"/>
                  <a:gd name="T37" fmla="*/ 31581291 h 631"/>
                  <a:gd name="T38" fmla="*/ 21790292 w 756"/>
                  <a:gd name="T39" fmla="*/ 11519330 h 631"/>
                  <a:gd name="T40" fmla="*/ 41517680 w 756"/>
                  <a:gd name="T41" fmla="*/ 6730492 h 631"/>
                  <a:gd name="T42" fmla="*/ 39196959 w 756"/>
                  <a:gd name="T43" fmla="*/ 19673414 h 631"/>
                  <a:gd name="T44" fmla="*/ 49511835 w 756"/>
                  <a:gd name="T45" fmla="*/ 7636381 h 631"/>
                  <a:gd name="T46" fmla="*/ 41517680 w 756"/>
                  <a:gd name="T47" fmla="*/ 6730492 h 631"/>
                  <a:gd name="T48" fmla="*/ 87419345 w 756"/>
                  <a:gd name="T49" fmla="*/ 41806185 h 631"/>
                  <a:gd name="T50" fmla="*/ 68594678 w 756"/>
                  <a:gd name="T51" fmla="*/ 31839962 h 631"/>
                  <a:gd name="T52" fmla="*/ 17922303 w 756"/>
                  <a:gd name="T53" fmla="*/ 34299319 h 631"/>
                  <a:gd name="T54" fmla="*/ 12764865 w 756"/>
                  <a:gd name="T55" fmla="*/ 48536677 h 631"/>
                  <a:gd name="T56" fmla="*/ 29913355 w 756"/>
                  <a:gd name="T57" fmla="*/ 70151745 h 631"/>
                  <a:gd name="T58" fmla="*/ 69883769 w 756"/>
                  <a:gd name="T59" fmla="*/ 68469122 h 631"/>
                  <a:gd name="T60" fmla="*/ 87419345 w 756"/>
                  <a:gd name="T61" fmla="*/ 41806185 h 631"/>
                  <a:gd name="T62" fmla="*/ 45256760 w 756"/>
                  <a:gd name="T63" fmla="*/ 129516 h 631"/>
                  <a:gd name="T64" fmla="*/ 79554099 w 756"/>
                  <a:gd name="T65" fmla="*/ 10354409 h 631"/>
                  <a:gd name="T66" fmla="*/ 94381868 w 756"/>
                  <a:gd name="T67" fmla="*/ 46465867 h 631"/>
                  <a:gd name="T68" fmla="*/ 60987251 w 756"/>
                  <a:gd name="T69" fmla="*/ 79470749 h 631"/>
                  <a:gd name="T70" fmla="*/ 33394617 w 756"/>
                  <a:gd name="T71" fmla="*/ 78953047 h 631"/>
                  <a:gd name="T72" fmla="*/ 14054315 w 756"/>
                  <a:gd name="T73" fmla="*/ 66398312 h 631"/>
                  <a:gd name="T74" fmla="*/ 14698860 w 756"/>
                  <a:gd name="T75" fmla="*/ 11260659 h 631"/>
                  <a:gd name="T76" fmla="*/ 39454777 w 756"/>
                  <a:gd name="T77" fmla="*/ 129516 h 631"/>
                  <a:gd name="T78" fmla="*/ 45256760 w 756"/>
                  <a:gd name="T79" fmla="*/ 129516 h 63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56" h="631">
                    <a:moveTo>
                      <a:pt x="599" y="213"/>
                    </a:moveTo>
                    <a:cubicBezTo>
                      <a:pt x="612" y="194"/>
                      <a:pt x="639" y="178"/>
                      <a:pt x="615" y="146"/>
                    </a:cubicBezTo>
                    <a:cubicBezTo>
                      <a:pt x="594" y="167"/>
                      <a:pt x="588" y="188"/>
                      <a:pt x="599" y="213"/>
                    </a:cubicBezTo>
                    <a:close/>
                    <a:moveTo>
                      <a:pt x="528" y="95"/>
                    </a:moveTo>
                    <a:cubicBezTo>
                      <a:pt x="503" y="164"/>
                      <a:pt x="503" y="164"/>
                      <a:pt x="541" y="181"/>
                    </a:cubicBezTo>
                    <a:cubicBezTo>
                      <a:pt x="550" y="161"/>
                      <a:pt x="559" y="140"/>
                      <a:pt x="569" y="117"/>
                    </a:cubicBezTo>
                    <a:cubicBezTo>
                      <a:pt x="553" y="109"/>
                      <a:pt x="541" y="102"/>
                      <a:pt x="528" y="95"/>
                    </a:cubicBezTo>
                    <a:close/>
                    <a:moveTo>
                      <a:pt x="426" y="60"/>
                    </a:moveTo>
                    <a:cubicBezTo>
                      <a:pt x="419" y="95"/>
                      <a:pt x="414" y="122"/>
                      <a:pt x="407" y="152"/>
                    </a:cubicBezTo>
                    <a:lnTo>
                      <a:pt x="465" y="152"/>
                    </a:lnTo>
                    <a:cubicBezTo>
                      <a:pt x="474" y="128"/>
                      <a:pt x="481" y="106"/>
                      <a:pt x="490" y="80"/>
                    </a:cubicBezTo>
                    <a:cubicBezTo>
                      <a:pt x="469" y="73"/>
                      <a:pt x="451" y="68"/>
                      <a:pt x="426" y="60"/>
                    </a:cubicBezTo>
                    <a:close/>
                    <a:moveTo>
                      <a:pt x="219" y="70"/>
                    </a:moveTo>
                    <a:cubicBezTo>
                      <a:pt x="215" y="107"/>
                      <a:pt x="212" y="138"/>
                      <a:pt x="209" y="168"/>
                    </a:cubicBezTo>
                    <a:cubicBezTo>
                      <a:pt x="256" y="174"/>
                      <a:pt x="264" y="148"/>
                      <a:pt x="270" y="119"/>
                    </a:cubicBezTo>
                    <a:cubicBezTo>
                      <a:pt x="273" y="101"/>
                      <a:pt x="277" y="83"/>
                      <a:pt x="282" y="60"/>
                    </a:cubicBezTo>
                    <a:cubicBezTo>
                      <a:pt x="258" y="64"/>
                      <a:pt x="242" y="67"/>
                      <a:pt x="219" y="70"/>
                    </a:cubicBezTo>
                    <a:close/>
                    <a:moveTo>
                      <a:pt x="169" y="89"/>
                    </a:moveTo>
                    <a:cubicBezTo>
                      <a:pt x="125" y="141"/>
                      <a:pt x="92" y="184"/>
                      <a:pt x="86" y="244"/>
                    </a:cubicBezTo>
                    <a:cubicBezTo>
                      <a:pt x="158" y="218"/>
                      <a:pt x="170" y="164"/>
                      <a:pt x="169" y="89"/>
                    </a:cubicBezTo>
                    <a:close/>
                    <a:moveTo>
                      <a:pt x="322" y="52"/>
                    </a:moveTo>
                    <a:cubicBezTo>
                      <a:pt x="315" y="91"/>
                      <a:pt x="310" y="121"/>
                      <a:pt x="304" y="152"/>
                    </a:cubicBezTo>
                    <a:cubicBezTo>
                      <a:pt x="368" y="151"/>
                      <a:pt x="369" y="150"/>
                      <a:pt x="384" y="59"/>
                    </a:cubicBezTo>
                    <a:cubicBezTo>
                      <a:pt x="366" y="57"/>
                      <a:pt x="348" y="55"/>
                      <a:pt x="322" y="52"/>
                    </a:cubicBezTo>
                    <a:close/>
                    <a:moveTo>
                      <a:pt x="678" y="323"/>
                    </a:moveTo>
                    <a:cubicBezTo>
                      <a:pt x="624" y="294"/>
                      <a:pt x="578" y="269"/>
                      <a:pt x="532" y="246"/>
                    </a:cubicBezTo>
                    <a:cubicBezTo>
                      <a:pt x="397" y="180"/>
                      <a:pt x="266" y="195"/>
                      <a:pt x="139" y="265"/>
                    </a:cubicBezTo>
                    <a:cubicBezTo>
                      <a:pt x="76" y="300"/>
                      <a:pt x="78" y="303"/>
                      <a:pt x="99" y="375"/>
                    </a:cubicBezTo>
                    <a:cubicBezTo>
                      <a:pt x="122" y="447"/>
                      <a:pt x="155" y="514"/>
                      <a:pt x="232" y="542"/>
                    </a:cubicBezTo>
                    <a:cubicBezTo>
                      <a:pt x="336" y="581"/>
                      <a:pt x="442" y="582"/>
                      <a:pt x="542" y="529"/>
                    </a:cubicBezTo>
                    <a:cubicBezTo>
                      <a:pt x="623" y="487"/>
                      <a:pt x="674" y="420"/>
                      <a:pt x="678" y="323"/>
                    </a:cubicBezTo>
                    <a:close/>
                    <a:moveTo>
                      <a:pt x="351" y="1"/>
                    </a:moveTo>
                    <a:cubicBezTo>
                      <a:pt x="447" y="3"/>
                      <a:pt x="537" y="26"/>
                      <a:pt x="617" y="80"/>
                    </a:cubicBezTo>
                    <a:cubicBezTo>
                      <a:pt x="705" y="138"/>
                      <a:pt x="755" y="253"/>
                      <a:pt x="732" y="359"/>
                    </a:cubicBezTo>
                    <a:cubicBezTo>
                      <a:pt x="702" y="499"/>
                      <a:pt x="610" y="580"/>
                      <a:pt x="473" y="614"/>
                    </a:cubicBezTo>
                    <a:cubicBezTo>
                      <a:pt x="402" y="630"/>
                      <a:pt x="330" y="627"/>
                      <a:pt x="259" y="610"/>
                    </a:cubicBezTo>
                    <a:cubicBezTo>
                      <a:pt x="197" y="597"/>
                      <a:pt x="143" y="567"/>
                      <a:pt x="109" y="513"/>
                    </a:cubicBezTo>
                    <a:cubicBezTo>
                      <a:pt x="0" y="346"/>
                      <a:pt x="3" y="219"/>
                      <a:pt x="114" y="87"/>
                    </a:cubicBezTo>
                    <a:cubicBezTo>
                      <a:pt x="163" y="29"/>
                      <a:pt x="233" y="11"/>
                      <a:pt x="306" y="1"/>
                    </a:cubicBezTo>
                    <a:cubicBezTo>
                      <a:pt x="321" y="0"/>
                      <a:pt x="336" y="1"/>
                      <a:pt x="351" y="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Freeform 28">
                <a:extLst>
                  <a:ext uri="{FF2B5EF4-FFF2-40B4-BE49-F238E27FC236}">
                    <a16:creationId xmlns:a16="http://schemas.microsoft.com/office/drawing/2014/main" id="{3FD6F484-B754-48D2-B468-66F6CA4BCE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77526" y="10648672"/>
                <a:ext cx="271623" cy="244156"/>
              </a:xfrm>
              <a:custGeom>
                <a:avLst/>
                <a:gdLst>
                  <a:gd name="T0" fmla="*/ 39420152 w 393"/>
                  <a:gd name="T1" fmla="*/ 17118093 h 354"/>
                  <a:gd name="T2" fmla="*/ 41746534 w 393"/>
                  <a:gd name="T3" fmla="*/ 17118093 h 354"/>
                  <a:gd name="T4" fmla="*/ 40842009 w 393"/>
                  <a:gd name="T5" fmla="*/ 12484387 h 354"/>
                  <a:gd name="T6" fmla="*/ 39420152 w 393"/>
                  <a:gd name="T7" fmla="*/ 12613181 h 354"/>
                  <a:gd name="T8" fmla="*/ 39420152 w 393"/>
                  <a:gd name="T9" fmla="*/ 17118093 h 354"/>
                  <a:gd name="T10" fmla="*/ 29468226 w 393"/>
                  <a:gd name="T11" fmla="*/ 15316056 h 354"/>
                  <a:gd name="T12" fmla="*/ 33604016 w 393"/>
                  <a:gd name="T13" fmla="*/ 14157630 h 354"/>
                  <a:gd name="T14" fmla="*/ 31794608 w 393"/>
                  <a:gd name="T15" fmla="*/ 6435384 h 354"/>
                  <a:gd name="T16" fmla="*/ 29468226 w 393"/>
                  <a:gd name="T17" fmla="*/ 15316056 h 354"/>
                  <a:gd name="T18" fmla="*/ 13053768 w 393"/>
                  <a:gd name="T19" fmla="*/ 9781870 h 354"/>
                  <a:gd name="T20" fmla="*/ 7108570 w 393"/>
                  <a:gd name="T21" fmla="*/ 19949404 h 354"/>
                  <a:gd name="T22" fmla="*/ 14734113 w 393"/>
                  <a:gd name="T23" fmla="*/ 16088460 h 354"/>
                  <a:gd name="T24" fmla="*/ 13053768 w 393"/>
                  <a:gd name="T25" fmla="*/ 9781870 h 354"/>
                  <a:gd name="T26" fmla="*/ 24427552 w 393"/>
                  <a:gd name="T27" fmla="*/ 7593811 h 354"/>
                  <a:gd name="T28" fmla="*/ 17577469 w 393"/>
                  <a:gd name="T29" fmla="*/ 15058828 h 354"/>
                  <a:gd name="T30" fmla="*/ 23264540 w 393"/>
                  <a:gd name="T31" fmla="*/ 15058828 h 354"/>
                  <a:gd name="T32" fmla="*/ 24427552 w 393"/>
                  <a:gd name="T33" fmla="*/ 7593811 h 354"/>
                  <a:gd name="T34" fmla="*/ 43168391 w 393"/>
                  <a:gd name="T35" fmla="*/ 25097927 h 354"/>
                  <a:gd name="T36" fmla="*/ 29856136 w 393"/>
                  <a:gd name="T37" fmla="*/ 20206992 h 354"/>
                  <a:gd name="T38" fmla="*/ 9951926 w 393"/>
                  <a:gd name="T39" fmla="*/ 21751441 h 354"/>
                  <a:gd name="T40" fmla="*/ 7625543 w 393"/>
                  <a:gd name="T41" fmla="*/ 29216458 h 354"/>
                  <a:gd name="T42" fmla="*/ 27270908 w 393"/>
                  <a:gd name="T43" fmla="*/ 39126763 h 354"/>
                  <a:gd name="T44" fmla="*/ 43168391 w 393"/>
                  <a:gd name="T45" fmla="*/ 25097927 h 354"/>
                  <a:gd name="T46" fmla="*/ 25073949 w 393"/>
                  <a:gd name="T47" fmla="*/ 1544449 h 354"/>
                  <a:gd name="T48" fmla="*/ 49113590 w 393"/>
                  <a:gd name="T49" fmla="*/ 16603277 h 354"/>
                  <a:gd name="T50" fmla="*/ 37869230 w 393"/>
                  <a:gd name="T51" fmla="*/ 40156395 h 354"/>
                  <a:gd name="T52" fmla="*/ 15122023 w 393"/>
                  <a:gd name="T53" fmla="*/ 40671212 h 354"/>
                  <a:gd name="T54" fmla="*/ 11632270 w 393"/>
                  <a:gd name="T55" fmla="*/ 38354718 h 354"/>
                  <a:gd name="T56" fmla="*/ 2843356 w 393"/>
                  <a:gd name="T57" fmla="*/ 17375322 h 354"/>
                  <a:gd name="T58" fmla="*/ 22489080 w 393"/>
                  <a:gd name="T59" fmla="*/ 1544449 h 354"/>
                  <a:gd name="T60" fmla="*/ 25073949 w 393"/>
                  <a:gd name="T61" fmla="*/ 1544449 h 35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393" h="354">
                    <a:moveTo>
                      <a:pt x="305" y="133"/>
                    </a:moveTo>
                    <a:cubicBezTo>
                      <a:pt x="311" y="133"/>
                      <a:pt x="317" y="133"/>
                      <a:pt x="323" y="133"/>
                    </a:cubicBezTo>
                    <a:cubicBezTo>
                      <a:pt x="320" y="120"/>
                      <a:pt x="318" y="109"/>
                      <a:pt x="316" y="97"/>
                    </a:cubicBezTo>
                    <a:cubicBezTo>
                      <a:pt x="313" y="97"/>
                      <a:pt x="309" y="98"/>
                      <a:pt x="305" y="98"/>
                    </a:cubicBezTo>
                    <a:lnTo>
                      <a:pt x="305" y="133"/>
                    </a:lnTo>
                    <a:close/>
                    <a:moveTo>
                      <a:pt x="228" y="119"/>
                    </a:moveTo>
                    <a:cubicBezTo>
                      <a:pt x="239" y="116"/>
                      <a:pt x="257" y="117"/>
                      <a:pt x="260" y="110"/>
                    </a:cubicBezTo>
                    <a:cubicBezTo>
                      <a:pt x="269" y="92"/>
                      <a:pt x="273" y="71"/>
                      <a:pt x="246" y="50"/>
                    </a:cubicBezTo>
                    <a:cubicBezTo>
                      <a:pt x="229" y="70"/>
                      <a:pt x="222" y="89"/>
                      <a:pt x="228" y="119"/>
                    </a:cubicBezTo>
                    <a:close/>
                    <a:moveTo>
                      <a:pt x="101" y="76"/>
                    </a:moveTo>
                    <a:cubicBezTo>
                      <a:pt x="67" y="93"/>
                      <a:pt x="54" y="115"/>
                      <a:pt x="55" y="155"/>
                    </a:cubicBezTo>
                    <a:cubicBezTo>
                      <a:pt x="78" y="143"/>
                      <a:pt x="96" y="134"/>
                      <a:pt x="114" y="125"/>
                    </a:cubicBezTo>
                    <a:cubicBezTo>
                      <a:pt x="109" y="107"/>
                      <a:pt x="106" y="93"/>
                      <a:pt x="101" y="76"/>
                    </a:cubicBezTo>
                    <a:close/>
                    <a:moveTo>
                      <a:pt x="189" y="59"/>
                    </a:moveTo>
                    <a:cubicBezTo>
                      <a:pt x="131" y="57"/>
                      <a:pt x="131" y="57"/>
                      <a:pt x="136" y="117"/>
                    </a:cubicBezTo>
                    <a:lnTo>
                      <a:pt x="180" y="117"/>
                    </a:lnTo>
                    <a:cubicBezTo>
                      <a:pt x="184" y="97"/>
                      <a:pt x="186" y="80"/>
                      <a:pt x="189" y="59"/>
                    </a:cubicBezTo>
                    <a:close/>
                    <a:moveTo>
                      <a:pt x="334" y="195"/>
                    </a:moveTo>
                    <a:cubicBezTo>
                      <a:pt x="296" y="181"/>
                      <a:pt x="265" y="163"/>
                      <a:pt x="231" y="157"/>
                    </a:cubicBezTo>
                    <a:cubicBezTo>
                      <a:pt x="180" y="149"/>
                      <a:pt x="126" y="143"/>
                      <a:pt x="77" y="169"/>
                    </a:cubicBezTo>
                    <a:cubicBezTo>
                      <a:pt x="48" y="184"/>
                      <a:pt x="40" y="207"/>
                      <a:pt x="59" y="227"/>
                    </a:cubicBezTo>
                    <a:cubicBezTo>
                      <a:pt x="101" y="268"/>
                      <a:pt x="145" y="311"/>
                      <a:pt x="211" y="304"/>
                    </a:cubicBezTo>
                    <a:cubicBezTo>
                      <a:pt x="271" y="296"/>
                      <a:pt x="307" y="258"/>
                      <a:pt x="334" y="195"/>
                    </a:cubicBezTo>
                    <a:close/>
                    <a:moveTo>
                      <a:pt x="194" y="12"/>
                    </a:moveTo>
                    <a:cubicBezTo>
                      <a:pt x="290" y="0"/>
                      <a:pt x="367" y="66"/>
                      <a:pt x="380" y="129"/>
                    </a:cubicBezTo>
                    <a:cubicBezTo>
                      <a:pt x="392" y="197"/>
                      <a:pt x="364" y="263"/>
                      <a:pt x="293" y="312"/>
                    </a:cubicBezTo>
                    <a:cubicBezTo>
                      <a:pt x="238" y="352"/>
                      <a:pt x="175" y="353"/>
                      <a:pt x="117" y="316"/>
                    </a:cubicBezTo>
                    <a:cubicBezTo>
                      <a:pt x="108" y="311"/>
                      <a:pt x="99" y="304"/>
                      <a:pt x="90" y="298"/>
                    </a:cubicBezTo>
                    <a:cubicBezTo>
                      <a:pt x="11" y="241"/>
                      <a:pt x="0" y="214"/>
                      <a:pt x="22" y="135"/>
                    </a:cubicBezTo>
                    <a:cubicBezTo>
                      <a:pt x="47" y="46"/>
                      <a:pt x="84" y="16"/>
                      <a:pt x="174" y="12"/>
                    </a:cubicBezTo>
                    <a:cubicBezTo>
                      <a:pt x="183" y="11"/>
                      <a:pt x="192" y="12"/>
                      <a:pt x="194" y="1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" name="Grupo 64">
              <a:extLst>
                <a:ext uri="{FF2B5EF4-FFF2-40B4-BE49-F238E27FC236}">
                  <a16:creationId xmlns:a16="http://schemas.microsoft.com/office/drawing/2014/main" id="{BCCCDFE8-4DE1-45B8-8FD4-BD610C3B1915}"/>
                </a:ext>
              </a:extLst>
            </p:cNvPr>
            <p:cNvGrpSpPr/>
            <p:nvPr/>
          </p:nvGrpSpPr>
          <p:grpSpPr>
            <a:xfrm>
              <a:off x="7728792" y="8682779"/>
              <a:ext cx="1649156" cy="934829"/>
              <a:chOff x="6765511" y="2628155"/>
              <a:chExt cx="3241169" cy="1837268"/>
            </a:xfrm>
            <a:solidFill>
              <a:schemeClr val="accent1"/>
            </a:solidFill>
          </p:grpSpPr>
          <p:sp>
            <p:nvSpPr>
              <p:cNvPr id="32" name="Freeform 29">
                <a:extLst>
                  <a:ext uri="{FF2B5EF4-FFF2-40B4-BE49-F238E27FC236}">
                    <a16:creationId xmlns:a16="http://schemas.microsoft.com/office/drawing/2014/main" id="{A86644FE-91A0-4BE4-AE84-BA2997C546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5511" y="2628155"/>
                <a:ext cx="1980716" cy="1806755"/>
              </a:xfrm>
              <a:custGeom>
                <a:avLst/>
                <a:gdLst>
                  <a:gd name="T0" fmla="*/ 218232782 w 2862"/>
                  <a:gd name="T1" fmla="*/ 287146903 h 2609"/>
                  <a:gd name="T2" fmla="*/ 253093019 w 2862"/>
                  <a:gd name="T3" fmla="*/ 321791266 h 2609"/>
                  <a:gd name="T4" fmla="*/ 251537867 w 2862"/>
                  <a:gd name="T5" fmla="*/ 298565347 h 2609"/>
                  <a:gd name="T6" fmla="*/ 264885893 w 2862"/>
                  <a:gd name="T7" fmla="*/ 279361584 h 2609"/>
                  <a:gd name="T8" fmla="*/ 297283807 w 2862"/>
                  <a:gd name="T9" fmla="*/ 261325636 h 2609"/>
                  <a:gd name="T10" fmla="*/ 311279812 w 2862"/>
                  <a:gd name="T11" fmla="*/ 248869414 h 2609"/>
                  <a:gd name="T12" fmla="*/ 341863742 w 2862"/>
                  <a:gd name="T13" fmla="*/ 216041253 h 2609"/>
                  <a:gd name="T14" fmla="*/ 346917625 w 2862"/>
                  <a:gd name="T15" fmla="*/ 207347833 h 2609"/>
                  <a:gd name="T16" fmla="*/ 354563428 w 2862"/>
                  <a:gd name="T17" fmla="*/ 186587222 h 2609"/>
                  <a:gd name="T18" fmla="*/ 347954393 w 2862"/>
                  <a:gd name="T19" fmla="*/ 104582198 h 2609"/>
                  <a:gd name="T20" fmla="*/ 313094156 w 2862"/>
                  <a:gd name="T21" fmla="*/ 54626550 h 2609"/>
                  <a:gd name="T22" fmla="*/ 257499282 w 2862"/>
                  <a:gd name="T23" fmla="*/ 18944048 h 2609"/>
                  <a:gd name="T24" fmla="*/ 194258246 w 2862"/>
                  <a:gd name="T25" fmla="*/ 9212489 h 2609"/>
                  <a:gd name="T26" fmla="*/ 119613485 w 2862"/>
                  <a:gd name="T27" fmla="*/ 18035947 h 2609"/>
                  <a:gd name="T28" fmla="*/ 61297096 w 2862"/>
                  <a:gd name="T29" fmla="*/ 51123463 h 2609"/>
                  <a:gd name="T30" fmla="*/ 31101954 w 2862"/>
                  <a:gd name="T31" fmla="*/ 91736583 h 2609"/>
                  <a:gd name="T32" fmla="*/ 10885702 w 2862"/>
                  <a:gd name="T33" fmla="*/ 168032206 h 2609"/>
                  <a:gd name="T34" fmla="*/ 15032773 w 2862"/>
                  <a:gd name="T35" fmla="*/ 209942819 h 2609"/>
                  <a:gd name="T36" fmla="*/ 35119429 w 2862"/>
                  <a:gd name="T37" fmla="*/ 249518161 h 2609"/>
                  <a:gd name="T38" fmla="*/ 56113257 w 2862"/>
                  <a:gd name="T39" fmla="*/ 267683785 h 2609"/>
                  <a:gd name="T40" fmla="*/ 114429646 w 2862"/>
                  <a:gd name="T41" fmla="*/ 294023760 h 2609"/>
                  <a:gd name="T42" fmla="*/ 125185752 w 2862"/>
                  <a:gd name="T43" fmla="*/ 295840323 h 2609"/>
                  <a:gd name="T44" fmla="*/ 166655384 w 2862"/>
                  <a:gd name="T45" fmla="*/ 297656885 h 2609"/>
                  <a:gd name="T46" fmla="*/ 218232782 w 2862"/>
                  <a:gd name="T47" fmla="*/ 287146903 h 2609"/>
                  <a:gd name="T48" fmla="*/ 216936822 w 2862"/>
                  <a:gd name="T49" fmla="*/ 295191576 h 2609"/>
                  <a:gd name="T50" fmla="*/ 148253115 w 2862"/>
                  <a:gd name="T51" fmla="*/ 306090951 h 2609"/>
                  <a:gd name="T52" fmla="*/ 92658242 w 2862"/>
                  <a:gd name="T53" fmla="*/ 296359392 h 2609"/>
                  <a:gd name="T54" fmla="*/ 27992011 w 2862"/>
                  <a:gd name="T55" fmla="*/ 253800032 h 2609"/>
                  <a:gd name="T56" fmla="*/ 6868227 w 2862"/>
                  <a:gd name="T57" fmla="*/ 210980958 h 2609"/>
                  <a:gd name="T58" fmla="*/ 9848934 w 2862"/>
                  <a:gd name="T59" fmla="*/ 121060937 h 2609"/>
                  <a:gd name="T60" fmla="*/ 24622515 w 2862"/>
                  <a:gd name="T61" fmla="*/ 86935642 h 2609"/>
                  <a:gd name="T62" fmla="*/ 58445985 w 2862"/>
                  <a:gd name="T63" fmla="*/ 42689397 h 2609"/>
                  <a:gd name="T64" fmla="*/ 111708130 w 2862"/>
                  <a:gd name="T65" fmla="*/ 12586260 h 2609"/>
                  <a:gd name="T66" fmla="*/ 140348121 w 2862"/>
                  <a:gd name="T67" fmla="*/ 5190333 h 2609"/>
                  <a:gd name="T68" fmla="*/ 158750029 w 2862"/>
                  <a:gd name="T69" fmla="*/ 2854701 h 2609"/>
                  <a:gd name="T70" fmla="*/ 232228787 w 2862"/>
                  <a:gd name="T71" fmla="*/ 4022517 h 2609"/>
                  <a:gd name="T72" fmla="*/ 298320574 w 2862"/>
                  <a:gd name="T73" fmla="*/ 29454391 h 2609"/>
                  <a:gd name="T74" fmla="*/ 307133101 w 2862"/>
                  <a:gd name="T75" fmla="*/ 37239710 h 2609"/>
                  <a:gd name="T76" fmla="*/ 346140049 w 2862"/>
                  <a:gd name="T77" fmla="*/ 84989403 h 2609"/>
                  <a:gd name="T78" fmla="*/ 365449129 w 2862"/>
                  <a:gd name="T79" fmla="*/ 126380947 h 2609"/>
                  <a:gd name="T80" fmla="*/ 362209590 w 2862"/>
                  <a:gd name="T81" fmla="*/ 189052531 h 2609"/>
                  <a:gd name="T82" fmla="*/ 354045044 w 2862"/>
                  <a:gd name="T83" fmla="*/ 210332211 h 2609"/>
                  <a:gd name="T84" fmla="*/ 346010453 w 2862"/>
                  <a:gd name="T85" fmla="*/ 223307503 h 2609"/>
                  <a:gd name="T86" fmla="*/ 307133101 w 2862"/>
                  <a:gd name="T87" fmla="*/ 262363775 h 2609"/>
                  <a:gd name="T88" fmla="*/ 265793065 w 2862"/>
                  <a:gd name="T89" fmla="*/ 286498156 h 2609"/>
                  <a:gd name="T90" fmla="*/ 258406454 w 2862"/>
                  <a:gd name="T91" fmla="*/ 296619107 h 2609"/>
                  <a:gd name="T92" fmla="*/ 263330741 w 2862"/>
                  <a:gd name="T93" fmla="*/ 322310336 h 2609"/>
                  <a:gd name="T94" fmla="*/ 266441045 w 2862"/>
                  <a:gd name="T95" fmla="*/ 330874078 h 2609"/>
                  <a:gd name="T96" fmla="*/ 259054434 w 2862"/>
                  <a:gd name="T97" fmla="*/ 336842835 h 2609"/>
                  <a:gd name="T98" fmla="*/ 253870595 w 2862"/>
                  <a:gd name="T99" fmla="*/ 333858457 h 2609"/>
                  <a:gd name="T100" fmla="*/ 219010358 w 2862"/>
                  <a:gd name="T101" fmla="*/ 297527208 h 2609"/>
                  <a:gd name="T102" fmla="*/ 216936822 w 2862"/>
                  <a:gd name="T103" fmla="*/ 295191576 h 260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862" h="2609">
                    <a:moveTo>
                      <a:pt x="1684" y="2213"/>
                    </a:moveTo>
                    <a:cubicBezTo>
                      <a:pt x="1765" y="2310"/>
                      <a:pt x="1832" y="2419"/>
                      <a:pt x="1953" y="2480"/>
                    </a:cubicBezTo>
                    <a:cubicBezTo>
                      <a:pt x="1948" y="2417"/>
                      <a:pt x="1941" y="2359"/>
                      <a:pt x="1941" y="2301"/>
                    </a:cubicBezTo>
                    <a:cubicBezTo>
                      <a:pt x="1939" y="2203"/>
                      <a:pt x="1953" y="2188"/>
                      <a:pt x="2044" y="2153"/>
                    </a:cubicBezTo>
                    <a:cubicBezTo>
                      <a:pt x="2133" y="2118"/>
                      <a:pt x="2220" y="2077"/>
                      <a:pt x="2294" y="2014"/>
                    </a:cubicBezTo>
                    <a:cubicBezTo>
                      <a:pt x="2331" y="1982"/>
                      <a:pt x="2369" y="1953"/>
                      <a:pt x="2402" y="1918"/>
                    </a:cubicBezTo>
                    <a:cubicBezTo>
                      <a:pt x="2483" y="1836"/>
                      <a:pt x="2561" y="1751"/>
                      <a:pt x="2638" y="1665"/>
                    </a:cubicBezTo>
                    <a:cubicBezTo>
                      <a:pt x="2655" y="1646"/>
                      <a:pt x="2667" y="1622"/>
                      <a:pt x="2677" y="1598"/>
                    </a:cubicBezTo>
                    <a:cubicBezTo>
                      <a:pt x="2698" y="1545"/>
                      <a:pt x="2719" y="1492"/>
                      <a:pt x="2736" y="1438"/>
                    </a:cubicBezTo>
                    <a:cubicBezTo>
                      <a:pt x="2804" y="1221"/>
                      <a:pt x="2798" y="1009"/>
                      <a:pt x="2685" y="806"/>
                    </a:cubicBezTo>
                    <a:cubicBezTo>
                      <a:pt x="2608" y="669"/>
                      <a:pt x="2520" y="541"/>
                      <a:pt x="2416" y="421"/>
                    </a:cubicBezTo>
                    <a:cubicBezTo>
                      <a:pt x="2298" y="285"/>
                      <a:pt x="2150" y="206"/>
                      <a:pt x="1987" y="146"/>
                    </a:cubicBezTo>
                    <a:cubicBezTo>
                      <a:pt x="1831" y="88"/>
                      <a:pt x="1665" y="70"/>
                      <a:pt x="1499" y="71"/>
                    </a:cubicBezTo>
                    <a:cubicBezTo>
                      <a:pt x="1305" y="72"/>
                      <a:pt x="1112" y="87"/>
                      <a:pt x="923" y="139"/>
                    </a:cubicBezTo>
                    <a:cubicBezTo>
                      <a:pt x="751" y="186"/>
                      <a:pt x="602" y="271"/>
                      <a:pt x="473" y="394"/>
                    </a:cubicBezTo>
                    <a:cubicBezTo>
                      <a:pt x="377" y="485"/>
                      <a:pt x="308" y="595"/>
                      <a:pt x="240" y="707"/>
                    </a:cubicBezTo>
                    <a:cubicBezTo>
                      <a:pt x="129" y="888"/>
                      <a:pt x="93" y="1089"/>
                      <a:pt x="84" y="1295"/>
                    </a:cubicBezTo>
                    <a:cubicBezTo>
                      <a:pt x="79" y="1402"/>
                      <a:pt x="98" y="1511"/>
                      <a:pt x="116" y="1618"/>
                    </a:cubicBezTo>
                    <a:cubicBezTo>
                      <a:pt x="135" y="1735"/>
                      <a:pt x="186" y="1839"/>
                      <a:pt x="271" y="1923"/>
                    </a:cubicBezTo>
                    <a:cubicBezTo>
                      <a:pt x="322" y="1972"/>
                      <a:pt x="375" y="2023"/>
                      <a:pt x="433" y="2063"/>
                    </a:cubicBezTo>
                    <a:cubicBezTo>
                      <a:pt x="571" y="2155"/>
                      <a:pt x="713" y="2241"/>
                      <a:pt x="883" y="2266"/>
                    </a:cubicBezTo>
                    <a:cubicBezTo>
                      <a:pt x="910" y="2270"/>
                      <a:pt x="938" y="2278"/>
                      <a:pt x="966" y="2280"/>
                    </a:cubicBezTo>
                    <a:cubicBezTo>
                      <a:pt x="1072" y="2286"/>
                      <a:pt x="1179" y="2299"/>
                      <a:pt x="1286" y="2294"/>
                    </a:cubicBezTo>
                    <a:cubicBezTo>
                      <a:pt x="1420" y="2288"/>
                      <a:pt x="1552" y="2257"/>
                      <a:pt x="1684" y="2213"/>
                    </a:cubicBezTo>
                    <a:close/>
                    <a:moveTo>
                      <a:pt x="1674" y="2275"/>
                    </a:moveTo>
                    <a:cubicBezTo>
                      <a:pt x="1501" y="2339"/>
                      <a:pt x="1324" y="2367"/>
                      <a:pt x="1144" y="2359"/>
                    </a:cubicBezTo>
                    <a:cubicBezTo>
                      <a:pt x="998" y="2352"/>
                      <a:pt x="851" y="2340"/>
                      <a:pt x="715" y="2284"/>
                    </a:cubicBezTo>
                    <a:cubicBezTo>
                      <a:pt x="529" y="2207"/>
                      <a:pt x="353" y="2109"/>
                      <a:pt x="216" y="1956"/>
                    </a:cubicBezTo>
                    <a:cubicBezTo>
                      <a:pt x="131" y="1860"/>
                      <a:pt x="80" y="1750"/>
                      <a:pt x="53" y="1626"/>
                    </a:cubicBezTo>
                    <a:cubicBezTo>
                      <a:pt x="0" y="1393"/>
                      <a:pt x="19" y="1162"/>
                      <a:pt x="76" y="933"/>
                    </a:cubicBezTo>
                    <a:cubicBezTo>
                      <a:pt x="98" y="840"/>
                      <a:pt x="144" y="754"/>
                      <a:pt x="190" y="670"/>
                    </a:cubicBezTo>
                    <a:cubicBezTo>
                      <a:pt x="259" y="542"/>
                      <a:pt x="344" y="427"/>
                      <a:pt x="451" y="329"/>
                    </a:cubicBezTo>
                    <a:cubicBezTo>
                      <a:pt x="570" y="220"/>
                      <a:pt x="705" y="138"/>
                      <a:pt x="862" y="97"/>
                    </a:cubicBezTo>
                    <a:cubicBezTo>
                      <a:pt x="936" y="78"/>
                      <a:pt x="1009" y="56"/>
                      <a:pt x="1083" y="40"/>
                    </a:cubicBezTo>
                    <a:cubicBezTo>
                      <a:pt x="1129" y="29"/>
                      <a:pt x="1178" y="27"/>
                      <a:pt x="1225" y="22"/>
                    </a:cubicBezTo>
                    <a:cubicBezTo>
                      <a:pt x="1415" y="0"/>
                      <a:pt x="1604" y="1"/>
                      <a:pt x="1792" y="31"/>
                    </a:cubicBezTo>
                    <a:cubicBezTo>
                      <a:pt x="1976" y="60"/>
                      <a:pt x="2144" y="132"/>
                      <a:pt x="2302" y="227"/>
                    </a:cubicBezTo>
                    <a:cubicBezTo>
                      <a:pt x="2327" y="242"/>
                      <a:pt x="2347" y="267"/>
                      <a:pt x="2370" y="287"/>
                    </a:cubicBezTo>
                    <a:cubicBezTo>
                      <a:pt x="2491" y="393"/>
                      <a:pt x="2586" y="520"/>
                      <a:pt x="2671" y="655"/>
                    </a:cubicBezTo>
                    <a:cubicBezTo>
                      <a:pt x="2734" y="755"/>
                      <a:pt x="2790" y="858"/>
                      <a:pt x="2820" y="974"/>
                    </a:cubicBezTo>
                    <a:cubicBezTo>
                      <a:pt x="2861" y="1137"/>
                      <a:pt x="2848" y="1298"/>
                      <a:pt x="2795" y="1457"/>
                    </a:cubicBezTo>
                    <a:cubicBezTo>
                      <a:pt x="2776" y="1512"/>
                      <a:pt x="2756" y="1568"/>
                      <a:pt x="2732" y="1621"/>
                    </a:cubicBezTo>
                    <a:cubicBezTo>
                      <a:pt x="2716" y="1656"/>
                      <a:pt x="2696" y="1693"/>
                      <a:pt x="2670" y="1721"/>
                    </a:cubicBezTo>
                    <a:cubicBezTo>
                      <a:pt x="2575" y="1825"/>
                      <a:pt x="2479" y="1930"/>
                      <a:pt x="2370" y="2022"/>
                    </a:cubicBezTo>
                    <a:cubicBezTo>
                      <a:pt x="2274" y="2104"/>
                      <a:pt x="2168" y="2166"/>
                      <a:pt x="2051" y="2208"/>
                    </a:cubicBezTo>
                    <a:cubicBezTo>
                      <a:pt x="2011" y="2223"/>
                      <a:pt x="1997" y="2248"/>
                      <a:pt x="1994" y="2286"/>
                    </a:cubicBezTo>
                    <a:cubicBezTo>
                      <a:pt x="1990" y="2355"/>
                      <a:pt x="2004" y="2420"/>
                      <a:pt x="2032" y="2484"/>
                    </a:cubicBezTo>
                    <a:cubicBezTo>
                      <a:pt x="2041" y="2505"/>
                      <a:pt x="2052" y="2527"/>
                      <a:pt x="2056" y="2550"/>
                    </a:cubicBezTo>
                    <a:cubicBezTo>
                      <a:pt x="2062" y="2587"/>
                      <a:pt x="2034" y="2608"/>
                      <a:pt x="1999" y="2596"/>
                    </a:cubicBezTo>
                    <a:cubicBezTo>
                      <a:pt x="1985" y="2590"/>
                      <a:pt x="1971" y="2583"/>
                      <a:pt x="1959" y="2573"/>
                    </a:cubicBezTo>
                    <a:cubicBezTo>
                      <a:pt x="1855" y="2494"/>
                      <a:pt x="1753" y="2412"/>
                      <a:pt x="1690" y="2293"/>
                    </a:cubicBezTo>
                    <a:cubicBezTo>
                      <a:pt x="1687" y="2287"/>
                      <a:pt x="1682" y="2283"/>
                      <a:pt x="1674" y="227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Freeform 30">
                <a:extLst>
                  <a:ext uri="{FF2B5EF4-FFF2-40B4-BE49-F238E27FC236}">
                    <a16:creationId xmlns:a16="http://schemas.microsoft.com/office/drawing/2014/main" id="{053ABC01-176B-405A-BE56-ED856AF73B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70642" y="3232441"/>
                <a:ext cx="1193310" cy="1141429"/>
              </a:xfrm>
              <a:custGeom>
                <a:avLst/>
                <a:gdLst>
                  <a:gd name="T0" fmla="*/ 78982633 w 1725"/>
                  <a:gd name="T1" fmla="*/ 204330585 h 1651"/>
                  <a:gd name="T2" fmla="*/ 84032530 w 1725"/>
                  <a:gd name="T3" fmla="*/ 204201483 h 1651"/>
                  <a:gd name="T4" fmla="*/ 183472752 w 1725"/>
                  <a:gd name="T5" fmla="*/ 158421006 h 1651"/>
                  <a:gd name="T6" fmla="*/ 189299528 w 1725"/>
                  <a:gd name="T7" fmla="*/ 152342787 h 1651"/>
                  <a:gd name="T8" fmla="*/ 205613999 w 1725"/>
                  <a:gd name="T9" fmla="*/ 127771346 h 1651"/>
                  <a:gd name="T10" fmla="*/ 212346835 w 1725"/>
                  <a:gd name="T11" fmla="*/ 91302031 h 1651"/>
                  <a:gd name="T12" fmla="*/ 197715663 w 1725"/>
                  <a:gd name="T13" fmla="*/ 54703613 h 1651"/>
                  <a:gd name="T14" fmla="*/ 152009310 w 1725"/>
                  <a:gd name="T15" fmla="*/ 19657296 h 1651"/>
                  <a:gd name="T16" fmla="*/ 53863768 w 1725"/>
                  <a:gd name="T17" fmla="*/ 27287256 h 1651"/>
                  <a:gd name="T18" fmla="*/ 42081035 w 1725"/>
                  <a:gd name="T19" fmla="*/ 36727879 h 1651"/>
                  <a:gd name="T20" fmla="*/ 11005853 w 1725"/>
                  <a:gd name="T21" fmla="*/ 86387887 h 1651"/>
                  <a:gd name="T22" fmla="*/ 13336492 w 1725"/>
                  <a:gd name="T23" fmla="*/ 115356344 h 1651"/>
                  <a:gd name="T24" fmla="*/ 76651995 w 1725"/>
                  <a:gd name="T25" fmla="*/ 164499225 h 1651"/>
                  <a:gd name="T26" fmla="*/ 94908844 w 1725"/>
                  <a:gd name="T27" fmla="*/ 166956117 h 1651"/>
                  <a:gd name="T28" fmla="*/ 102029940 w 1725"/>
                  <a:gd name="T29" fmla="*/ 171094571 h 1651"/>
                  <a:gd name="T30" fmla="*/ 78982633 w 1725"/>
                  <a:gd name="T31" fmla="*/ 204330585 h 1651"/>
                  <a:gd name="T32" fmla="*/ 93872885 w 1725"/>
                  <a:gd name="T33" fmla="*/ 174845000 h 1651"/>
                  <a:gd name="T34" fmla="*/ 76781535 w 1725"/>
                  <a:gd name="T35" fmla="*/ 172129185 h 1651"/>
                  <a:gd name="T36" fmla="*/ 47648732 w 1725"/>
                  <a:gd name="T37" fmla="*/ 161395385 h 1651"/>
                  <a:gd name="T38" fmla="*/ 10617234 w 1725"/>
                  <a:gd name="T39" fmla="*/ 126090144 h 1651"/>
                  <a:gd name="T40" fmla="*/ 4531737 w 1725"/>
                  <a:gd name="T41" fmla="*/ 81473742 h 1651"/>
                  <a:gd name="T42" fmla="*/ 38584897 w 1725"/>
                  <a:gd name="T43" fmla="*/ 29615046 h 1651"/>
                  <a:gd name="T44" fmla="*/ 88305188 w 1725"/>
                  <a:gd name="T45" fmla="*/ 5690194 h 1651"/>
                  <a:gd name="T46" fmla="*/ 172596438 w 1725"/>
                  <a:gd name="T47" fmla="*/ 21855625 h 1651"/>
                  <a:gd name="T48" fmla="*/ 196679704 w 1725"/>
                  <a:gd name="T49" fmla="*/ 41512921 h 1651"/>
                  <a:gd name="T50" fmla="*/ 220374710 w 1725"/>
                  <a:gd name="T51" fmla="*/ 93112694 h 1651"/>
                  <a:gd name="T52" fmla="*/ 211311235 w 1725"/>
                  <a:gd name="T53" fmla="*/ 133461540 h 1651"/>
                  <a:gd name="T54" fmla="*/ 196161904 w 1725"/>
                  <a:gd name="T55" fmla="*/ 155963754 h 1651"/>
                  <a:gd name="T56" fmla="*/ 189946868 w 1725"/>
                  <a:gd name="T57" fmla="*/ 162947125 h 1651"/>
                  <a:gd name="T58" fmla="*/ 125465866 w 1725"/>
                  <a:gd name="T59" fmla="*/ 201356206 h 1651"/>
                  <a:gd name="T60" fmla="*/ 70048699 w 1725"/>
                  <a:gd name="T61" fmla="*/ 212995517 h 1651"/>
                  <a:gd name="T62" fmla="*/ 64998802 w 1725"/>
                  <a:gd name="T63" fmla="*/ 212995517 h 1651"/>
                  <a:gd name="T64" fmla="*/ 63056783 w 1725"/>
                  <a:gd name="T65" fmla="*/ 206399812 h 1651"/>
                  <a:gd name="T66" fmla="*/ 69789619 w 1725"/>
                  <a:gd name="T67" fmla="*/ 201227104 h 1651"/>
                  <a:gd name="T68" fmla="*/ 92319125 w 1725"/>
                  <a:gd name="T69" fmla="*/ 178724531 h 1651"/>
                  <a:gd name="T70" fmla="*/ 93872885 w 1725"/>
                  <a:gd name="T71" fmla="*/ 174845000 h 165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725" h="1651">
                    <a:moveTo>
                      <a:pt x="610" y="1580"/>
                    </a:moveTo>
                    <a:cubicBezTo>
                      <a:pt x="624" y="1580"/>
                      <a:pt x="637" y="1581"/>
                      <a:pt x="649" y="1579"/>
                    </a:cubicBezTo>
                    <a:cubicBezTo>
                      <a:pt x="938" y="1535"/>
                      <a:pt x="1193" y="1412"/>
                      <a:pt x="1417" y="1225"/>
                    </a:cubicBezTo>
                    <a:cubicBezTo>
                      <a:pt x="1433" y="1211"/>
                      <a:pt x="1450" y="1196"/>
                      <a:pt x="1462" y="1178"/>
                    </a:cubicBezTo>
                    <a:cubicBezTo>
                      <a:pt x="1505" y="1116"/>
                      <a:pt x="1551" y="1054"/>
                      <a:pt x="1588" y="988"/>
                    </a:cubicBezTo>
                    <a:cubicBezTo>
                      <a:pt x="1637" y="901"/>
                      <a:pt x="1666" y="808"/>
                      <a:pt x="1640" y="706"/>
                    </a:cubicBezTo>
                    <a:cubicBezTo>
                      <a:pt x="1616" y="606"/>
                      <a:pt x="1587" y="507"/>
                      <a:pt x="1527" y="423"/>
                    </a:cubicBezTo>
                    <a:cubicBezTo>
                      <a:pt x="1437" y="298"/>
                      <a:pt x="1317" y="209"/>
                      <a:pt x="1174" y="152"/>
                    </a:cubicBezTo>
                    <a:cubicBezTo>
                      <a:pt x="912" y="47"/>
                      <a:pt x="658" y="61"/>
                      <a:pt x="416" y="211"/>
                    </a:cubicBezTo>
                    <a:cubicBezTo>
                      <a:pt x="384" y="232"/>
                      <a:pt x="358" y="263"/>
                      <a:pt x="325" y="284"/>
                    </a:cubicBezTo>
                    <a:cubicBezTo>
                      <a:pt x="187" y="377"/>
                      <a:pt x="122" y="515"/>
                      <a:pt x="85" y="668"/>
                    </a:cubicBezTo>
                    <a:cubicBezTo>
                      <a:pt x="67" y="742"/>
                      <a:pt x="64" y="820"/>
                      <a:pt x="103" y="892"/>
                    </a:cubicBezTo>
                    <a:cubicBezTo>
                      <a:pt x="211" y="1090"/>
                      <a:pt x="370" y="1222"/>
                      <a:pt x="592" y="1272"/>
                    </a:cubicBezTo>
                    <a:cubicBezTo>
                      <a:pt x="639" y="1283"/>
                      <a:pt x="687" y="1285"/>
                      <a:pt x="733" y="1291"/>
                    </a:cubicBezTo>
                    <a:cubicBezTo>
                      <a:pt x="755" y="1293"/>
                      <a:pt x="779" y="1287"/>
                      <a:pt x="788" y="1323"/>
                    </a:cubicBezTo>
                    <a:cubicBezTo>
                      <a:pt x="731" y="1406"/>
                      <a:pt x="671" y="1492"/>
                      <a:pt x="610" y="1580"/>
                    </a:cubicBezTo>
                    <a:close/>
                    <a:moveTo>
                      <a:pt x="725" y="1352"/>
                    </a:moveTo>
                    <a:cubicBezTo>
                      <a:pt x="678" y="1344"/>
                      <a:pt x="635" y="1338"/>
                      <a:pt x="593" y="1331"/>
                    </a:cubicBezTo>
                    <a:cubicBezTo>
                      <a:pt x="513" y="1318"/>
                      <a:pt x="437" y="1294"/>
                      <a:pt x="368" y="1248"/>
                    </a:cubicBezTo>
                    <a:cubicBezTo>
                      <a:pt x="257" y="1174"/>
                      <a:pt x="155" y="1092"/>
                      <a:pt x="82" y="975"/>
                    </a:cubicBezTo>
                    <a:cubicBezTo>
                      <a:pt x="13" y="865"/>
                      <a:pt x="0" y="751"/>
                      <a:pt x="35" y="630"/>
                    </a:cubicBezTo>
                    <a:cubicBezTo>
                      <a:pt x="81" y="470"/>
                      <a:pt x="160" y="335"/>
                      <a:pt x="298" y="229"/>
                    </a:cubicBezTo>
                    <a:cubicBezTo>
                      <a:pt x="416" y="138"/>
                      <a:pt x="538" y="71"/>
                      <a:pt x="682" y="44"/>
                    </a:cubicBezTo>
                    <a:cubicBezTo>
                      <a:pt x="915" y="0"/>
                      <a:pt x="1132" y="41"/>
                      <a:pt x="1333" y="169"/>
                    </a:cubicBezTo>
                    <a:cubicBezTo>
                      <a:pt x="1401" y="212"/>
                      <a:pt x="1463" y="261"/>
                      <a:pt x="1519" y="321"/>
                    </a:cubicBezTo>
                    <a:cubicBezTo>
                      <a:pt x="1625" y="435"/>
                      <a:pt x="1672" y="574"/>
                      <a:pt x="1702" y="720"/>
                    </a:cubicBezTo>
                    <a:cubicBezTo>
                      <a:pt x="1724" y="833"/>
                      <a:pt x="1688" y="937"/>
                      <a:pt x="1632" y="1032"/>
                    </a:cubicBezTo>
                    <a:cubicBezTo>
                      <a:pt x="1596" y="1092"/>
                      <a:pt x="1554" y="1149"/>
                      <a:pt x="1515" y="1206"/>
                    </a:cubicBezTo>
                    <a:cubicBezTo>
                      <a:pt x="1501" y="1225"/>
                      <a:pt x="1485" y="1244"/>
                      <a:pt x="1467" y="1260"/>
                    </a:cubicBezTo>
                    <a:cubicBezTo>
                      <a:pt x="1317" y="1385"/>
                      <a:pt x="1153" y="1489"/>
                      <a:pt x="969" y="1557"/>
                    </a:cubicBezTo>
                    <a:cubicBezTo>
                      <a:pt x="832" y="1608"/>
                      <a:pt x="687" y="1630"/>
                      <a:pt x="541" y="1647"/>
                    </a:cubicBezTo>
                    <a:cubicBezTo>
                      <a:pt x="529" y="1648"/>
                      <a:pt x="514" y="1650"/>
                      <a:pt x="502" y="1647"/>
                    </a:cubicBezTo>
                    <a:cubicBezTo>
                      <a:pt x="479" y="1641"/>
                      <a:pt x="470" y="1614"/>
                      <a:pt x="487" y="1596"/>
                    </a:cubicBezTo>
                    <a:cubicBezTo>
                      <a:pt x="501" y="1580"/>
                      <a:pt x="520" y="1566"/>
                      <a:pt x="539" y="1556"/>
                    </a:cubicBezTo>
                    <a:cubicBezTo>
                      <a:pt x="612" y="1513"/>
                      <a:pt x="660" y="1444"/>
                      <a:pt x="713" y="1382"/>
                    </a:cubicBezTo>
                    <a:cubicBezTo>
                      <a:pt x="720" y="1375"/>
                      <a:pt x="721" y="1363"/>
                      <a:pt x="725" y="135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Freeform 31">
                <a:extLst>
                  <a:ext uri="{FF2B5EF4-FFF2-40B4-BE49-F238E27FC236}">
                    <a16:creationId xmlns:a16="http://schemas.microsoft.com/office/drawing/2014/main" id="{F33FFA34-F633-4070-81AD-AD0F9AE739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05967" y="3479649"/>
                <a:ext cx="100713" cy="155650"/>
              </a:xfrm>
              <a:custGeom>
                <a:avLst/>
                <a:gdLst>
                  <a:gd name="T0" fmla="*/ 0 w 145"/>
                  <a:gd name="T1" fmla="*/ 0 h 225"/>
                  <a:gd name="T2" fmla="*/ 16707840 w 145"/>
                  <a:gd name="T3" fmla="*/ 29003825 h 225"/>
                  <a:gd name="T4" fmla="*/ 0 w 145"/>
                  <a:gd name="T5" fmla="*/ 0 h 2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5" h="225">
                    <a:moveTo>
                      <a:pt x="0" y="0"/>
                    </a:moveTo>
                    <a:cubicBezTo>
                      <a:pt x="84" y="40"/>
                      <a:pt x="144" y="150"/>
                      <a:pt x="128" y="224"/>
                    </a:cubicBezTo>
                    <a:cubicBezTo>
                      <a:pt x="97" y="201"/>
                      <a:pt x="25" y="75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Freeform 32">
                <a:extLst>
                  <a:ext uri="{FF2B5EF4-FFF2-40B4-BE49-F238E27FC236}">
                    <a16:creationId xmlns:a16="http://schemas.microsoft.com/office/drawing/2014/main" id="{C1940B5A-816D-4D17-9506-E70E57DF8E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01162" y="3971014"/>
                <a:ext cx="106817" cy="140388"/>
              </a:xfrm>
              <a:custGeom>
                <a:avLst/>
                <a:gdLst>
                  <a:gd name="T0" fmla="*/ 19916091 w 154"/>
                  <a:gd name="T1" fmla="*/ 26398719 h 201"/>
                  <a:gd name="T2" fmla="*/ 650869 w 154"/>
                  <a:gd name="T3" fmla="*/ 0 h 201"/>
                  <a:gd name="T4" fmla="*/ 10283660 w 154"/>
                  <a:gd name="T5" fmla="*/ 14387378 h 201"/>
                  <a:gd name="T6" fmla="*/ 19916091 w 154"/>
                  <a:gd name="T7" fmla="*/ 26398719 h 20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4" h="201">
                    <a:moveTo>
                      <a:pt x="153" y="200"/>
                    </a:moveTo>
                    <a:cubicBezTo>
                      <a:pt x="68" y="188"/>
                      <a:pt x="0" y="108"/>
                      <a:pt x="5" y="0"/>
                    </a:cubicBezTo>
                    <a:cubicBezTo>
                      <a:pt x="32" y="42"/>
                      <a:pt x="54" y="77"/>
                      <a:pt x="79" y="109"/>
                    </a:cubicBezTo>
                    <a:cubicBezTo>
                      <a:pt x="104" y="143"/>
                      <a:pt x="132" y="175"/>
                      <a:pt x="153" y="2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Freeform 33">
                <a:extLst>
                  <a:ext uri="{FF2B5EF4-FFF2-40B4-BE49-F238E27FC236}">
                    <a16:creationId xmlns:a16="http://schemas.microsoft.com/office/drawing/2014/main" id="{AE8A489A-9462-44BF-8DAA-9B134B9B81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96031" y="2911980"/>
                <a:ext cx="94610" cy="161754"/>
              </a:xfrm>
              <a:custGeom>
                <a:avLst/>
                <a:gdLst>
                  <a:gd name="T0" fmla="*/ 664558 w 135"/>
                  <a:gd name="T1" fmla="*/ 30382159 h 232"/>
                  <a:gd name="T2" fmla="*/ 17807086 w 135"/>
                  <a:gd name="T3" fmla="*/ 0 h 232"/>
                  <a:gd name="T4" fmla="*/ 664558 w 135"/>
                  <a:gd name="T5" fmla="*/ 30382159 h 2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5" h="232">
                    <a:moveTo>
                      <a:pt x="5" y="231"/>
                    </a:moveTo>
                    <a:cubicBezTo>
                      <a:pt x="0" y="118"/>
                      <a:pt x="73" y="65"/>
                      <a:pt x="134" y="0"/>
                    </a:cubicBezTo>
                    <a:cubicBezTo>
                      <a:pt x="132" y="34"/>
                      <a:pt x="62" y="160"/>
                      <a:pt x="5" y="2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Freeform 34">
                <a:extLst>
                  <a:ext uri="{FF2B5EF4-FFF2-40B4-BE49-F238E27FC236}">
                    <a16:creationId xmlns:a16="http://schemas.microsoft.com/office/drawing/2014/main" id="{9F3FE292-1FDC-4F64-BBDA-BDC1AFF95E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92005" y="4059515"/>
                <a:ext cx="79351" cy="79351"/>
              </a:xfrm>
              <a:custGeom>
                <a:avLst/>
                <a:gdLst>
                  <a:gd name="T0" fmla="*/ 0 w 114"/>
                  <a:gd name="T1" fmla="*/ 0 h 116"/>
                  <a:gd name="T2" fmla="*/ 14813018 w 114"/>
                  <a:gd name="T3" fmla="*/ 14180097 h 116"/>
                  <a:gd name="T4" fmla="*/ 0 w 114"/>
                  <a:gd name="T5" fmla="*/ 0 h 1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4" h="116">
                    <a:moveTo>
                      <a:pt x="0" y="0"/>
                    </a:moveTo>
                    <a:cubicBezTo>
                      <a:pt x="36" y="36"/>
                      <a:pt x="77" y="77"/>
                      <a:pt x="113" y="112"/>
                    </a:cubicBezTo>
                    <a:cubicBezTo>
                      <a:pt x="66" y="115"/>
                      <a:pt x="11" y="6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Freeform 35">
                <a:extLst>
                  <a:ext uri="{FF2B5EF4-FFF2-40B4-BE49-F238E27FC236}">
                    <a16:creationId xmlns:a16="http://schemas.microsoft.com/office/drawing/2014/main" id="{1A1C65DF-D9CA-4B0C-9780-A16F60CF60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9926" y="2896723"/>
                <a:ext cx="67144" cy="97662"/>
              </a:xfrm>
              <a:custGeom>
                <a:avLst/>
                <a:gdLst>
                  <a:gd name="T0" fmla="*/ 12319616 w 98"/>
                  <a:gd name="T1" fmla="*/ 0 h 141"/>
                  <a:gd name="T2" fmla="*/ 508194 w 98"/>
                  <a:gd name="T3" fmla="*/ 18172709 h 141"/>
                  <a:gd name="T4" fmla="*/ 12319616 w 98"/>
                  <a:gd name="T5" fmla="*/ 0 h 14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8" h="141">
                    <a:moveTo>
                      <a:pt x="97" y="0"/>
                    </a:moveTo>
                    <a:cubicBezTo>
                      <a:pt x="68" y="44"/>
                      <a:pt x="38" y="89"/>
                      <a:pt x="4" y="140"/>
                    </a:cubicBezTo>
                    <a:cubicBezTo>
                      <a:pt x="0" y="77"/>
                      <a:pt x="29" y="33"/>
                      <a:pt x="97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36">
                <a:extLst>
                  <a:ext uri="{FF2B5EF4-FFF2-40B4-BE49-F238E27FC236}">
                    <a16:creationId xmlns:a16="http://schemas.microsoft.com/office/drawing/2014/main" id="{B077332F-9CD6-45D0-89ED-02E492A27C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88627" y="4410488"/>
                <a:ext cx="106819" cy="54935"/>
              </a:xfrm>
              <a:custGeom>
                <a:avLst/>
                <a:gdLst>
                  <a:gd name="T0" fmla="*/ 19916810 w 154"/>
                  <a:gd name="T1" fmla="*/ 10334259 h 78"/>
                  <a:gd name="T2" fmla="*/ 0 w 154"/>
                  <a:gd name="T3" fmla="*/ 0 h 78"/>
                  <a:gd name="T4" fmla="*/ 19916810 w 154"/>
                  <a:gd name="T5" fmla="*/ 10334259 h 7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4" h="78">
                    <a:moveTo>
                      <a:pt x="153" y="77"/>
                    </a:moveTo>
                    <a:cubicBezTo>
                      <a:pt x="65" y="59"/>
                      <a:pt x="40" y="46"/>
                      <a:pt x="0" y="0"/>
                    </a:cubicBezTo>
                    <a:cubicBezTo>
                      <a:pt x="36" y="2"/>
                      <a:pt x="97" y="32"/>
                      <a:pt x="153" y="7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Freeform 37">
                <a:extLst>
                  <a:ext uri="{FF2B5EF4-FFF2-40B4-BE49-F238E27FC236}">
                    <a16:creationId xmlns:a16="http://schemas.microsoft.com/office/drawing/2014/main" id="{287303E6-BD59-4008-8265-C969928EF3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46615" y="4355554"/>
                <a:ext cx="73246" cy="57986"/>
              </a:xfrm>
              <a:custGeom>
                <a:avLst/>
                <a:gdLst>
                  <a:gd name="T0" fmla="*/ 1744907 w 104"/>
                  <a:gd name="T1" fmla="*/ 0 h 82"/>
                  <a:gd name="T2" fmla="*/ 13823706 w 104"/>
                  <a:gd name="T3" fmla="*/ 10282667 h 82"/>
                  <a:gd name="T4" fmla="*/ 0 w 104"/>
                  <a:gd name="T5" fmla="*/ 2029314 h 82"/>
                  <a:gd name="T6" fmla="*/ 1744907 w 104"/>
                  <a:gd name="T7" fmla="*/ 0 h 8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4" h="82">
                    <a:moveTo>
                      <a:pt x="13" y="0"/>
                    </a:moveTo>
                    <a:cubicBezTo>
                      <a:pt x="43" y="26"/>
                      <a:pt x="73" y="51"/>
                      <a:pt x="103" y="76"/>
                    </a:cubicBezTo>
                    <a:cubicBezTo>
                      <a:pt x="50" y="81"/>
                      <a:pt x="22" y="54"/>
                      <a:pt x="0" y="15"/>
                    </a:cubicBezTo>
                    <a:cubicBezTo>
                      <a:pt x="5" y="10"/>
                      <a:pt x="9" y="5"/>
                      <a:pt x="1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Freeform 38">
                <a:extLst>
                  <a:ext uri="{FF2B5EF4-FFF2-40B4-BE49-F238E27FC236}">
                    <a16:creationId xmlns:a16="http://schemas.microsoft.com/office/drawing/2014/main" id="{E72BD581-39BA-4163-8084-01D591EC17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4019" y="3543734"/>
                <a:ext cx="54935" cy="210583"/>
              </a:xfrm>
              <a:custGeom>
                <a:avLst/>
                <a:gdLst>
                  <a:gd name="T0" fmla="*/ 8338256 w 81"/>
                  <a:gd name="T1" fmla="*/ 39082157 h 306"/>
                  <a:gd name="T2" fmla="*/ 5227108 w 81"/>
                  <a:gd name="T3" fmla="*/ 33572375 h 306"/>
                  <a:gd name="T4" fmla="*/ 622300 w 81"/>
                  <a:gd name="T5" fmla="*/ 12429586 h 306"/>
                  <a:gd name="T6" fmla="*/ 6098117 w 81"/>
                  <a:gd name="T7" fmla="*/ 0 h 306"/>
                  <a:gd name="T8" fmla="*/ 7093656 w 81"/>
                  <a:gd name="T9" fmla="*/ 20117580 h 306"/>
                  <a:gd name="T10" fmla="*/ 9956094 w 81"/>
                  <a:gd name="T11" fmla="*/ 38441402 h 306"/>
                  <a:gd name="T12" fmla="*/ 8338256 w 81"/>
                  <a:gd name="T13" fmla="*/ 39082157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1" h="306">
                    <a:moveTo>
                      <a:pt x="67" y="305"/>
                    </a:moveTo>
                    <a:cubicBezTo>
                      <a:pt x="58" y="290"/>
                      <a:pt x="46" y="278"/>
                      <a:pt x="42" y="262"/>
                    </a:cubicBezTo>
                    <a:cubicBezTo>
                      <a:pt x="28" y="208"/>
                      <a:pt x="13" y="153"/>
                      <a:pt x="5" y="97"/>
                    </a:cubicBezTo>
                    <a:cubicBezTo>
                      <a:pt x="0" y="63"/>
                      <a:pt x="12" y="29"/>
                      <a:pt x="49" y="0"/>
                    </a:cubicBezTo>
                    <a:cubicBezTo>
                      <a:pt x="51" y="58"/>
                      <a:pt x="52" y="108"/>
                      <a:pt x="57" y="157"/>
                    </a:cubicBezTo>
                    <a:cubicBezTo>
                      <a:pt x="62" y="205"/>
                      <a:pt x="72" y="253"/>
                      <a:pt x="80" y="300"/>
                    </a:cubicBezTo>
                    <a:cubicBezTo>
                      <a:pt x="76" y="301"/>
                      <a:pt x="71" y="303"/>
                      <a:pt x="67" y="30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Freeform 39">
                <a:extLst>
                  <a:ext uri="{FF2B5EF4-FFF2-40B4-BE49-F238E27FC236}">
                    <a16:creationId xmlns:a16="http://schemas.microsoft.com/office/drawing/2014/main" id="{5438B3EE-B2A7-4AFC-A3A3-DD949E0B8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72266" y="3449122"/>
                <a:ext cx="70197" cy="219741"/>
              </a:xfrm>
              <a:custGeom>
                <a:avLst/>
                <a:gdLst>
                  <a:gd name="T0" fmla="*/ 0 w 102"/>
                  <a:gd name="T1" fmla="*/ 40954265 h 318"/>
                  <a:gd name="T2" fmla="*/ 9098180 w 102"/>
                  <a:gd name="T3" fmla="*/ 3488307 h 318"/>
                  <a:gd name="T4" fmla="*/ 12557966 w 102"/>
                  <a:gd name="T5" fmla="*/ 0 h 318"/>
                  <a:gd name="T6" fmla="*/ 0 w 102"/>
                  <a:gd name="T7" fmla="*/ 40954265 h 3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2" h="318">
                    <a:moveTo>
                      <a:pt x="0" y="317"/>
                    </a:moveTo>
                    <a:cubicBezTo>
                      <a:pt x="26" y="213"/>
                      <a:pt x="48" y="119"/>
                      <a:pt x="71" y="27"/>
                    </a:cubicBezTo>
                    <a:cubicBezTo>
                      <a:pt x="73" y="20"/>
                      <a:pt x="82" y="16"/>
                      <a:pt x="98" y="0"/>
                    </a:cubicBezTo>
                    <a:cubicBezTo>
                      <a:pt x="101" y="123"/>
                      <a:pt x="87" y="225"/>
                      <a:pt x="0" y="31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Freeform 40">
                <a:extLst>
                  <a:ext uri="{FF2B5EF4-FFF2-40B4-BE49-F238E27FC236}">
                    <a16:creationId xmlns:a16="http://schemas.microsoft.com/office/drawing/2014/main" id="{0703452B-94AF-4F7D-BC95-7F0CA2FF58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3369" y="3586464"/>
                <a:ext cx="54935" cy="180064"/>
              </a:xfrm>
              <a:custGeom>
                <a:avLst/>
                <a:gdLst>
                  <a:gd name="T0" fmla="*/ 4210169 w 80"/>
                  <a:gd name="T1" fmla="*/ 0 h 260"/>
                  <a:gd name="T2" fmla="*/ 10079117 w 80"/>
                  <a:gd name="T3" fmla="*/ 33610969 h 260"/>
                  <a:gd name="T4" fmla="*/ 4210169 w 80"/>
                  <a:gd name="T5" fmla="*/ 0 h 26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0" h="260">
                    <a:moveTo>
                      <a:pt x="33" y="0"/>
                    </a:moveTo>
                    <a:cubicBezTo>
                      <a:pt x="50" y="92"/>
                      <a:pt x="64" y="170"/>
                      <a:pt x="79" y="259"/>
                    </a:cubicBezTo>
                    <a:cubicBezTo>
                      <a:pt x="22" y="188"/>
                      <a:pt x="0" y="74"/>
                      <a:pt x="3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Freeform 41">
                <a:extLst>
                  <a:ext uri="{FF2B5EF4-FFF2-40B4-BE49-F238E27FC236}">
                    <a16:creationId xmlns:a16="http://schemas.microsoft.com/office/drawing/2014/main" id="{10D68F2A-88A4-4EA2-BAB5-B30C7D6BC8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38696" y="3464384"/>
                <a:ext cx="57986" cy="155648"/>
              </a:xfrm>
              <a:custGeom>
                <a:avLst/>
                <a:gdLst>
                  <a:gd name="T0" fmla="*/ 0 w 85"/>
                  <a:gd name="T1" fmla="*/ 28226232 h 225"/>
                  <a:gd name="T2" fmla="*/ 6295697 w 85"/>
                  <a:gd name="T3" fmla="*/ 0 h 225"/>
                  <a:gd name="T4" fmla="*/ 2014822 w 85"/>
                  <a:gd name="T5" fmla="*/ 29003107 h 225"/>
                  <a:gd name="T6" fmla="*/ 0 w 85"/>
                  <a:gd name="T7" fmla="*/ 28226232 h 2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5" h="225">
                    <a:moveTo>
                      <a:pt x="0" y="218"/>
                    </a:moveTo>
                    <a:cubicBezTo>
                      <a:pt x="17" y="145"/>
                      <a:pt x="33" y="73"/>
                      <a:pt x="50" y="0"/>
                    </a:cubicBezTo>
                    <a:cubicBezTo>
                      <a:pt x="84" y="84"/>
                      <a:pt x="44" y="152"/>
                      <a:pt x="16" y="224"/>
                    </a:cubicBezTo>
                    <a:cubicBezTo>
                      <a:pt x="10" y="222"/>
                      <a:pt x="5" y="220"/>
                      <a:pt x="0" y="21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" name="Grupo 63">
              <a:extLst>
                <a:ext uri="{FF2B5EF4-FFF2-40B4-BE49-F238E27FC236}">
                  <a16:creationId xmlns:a16="http://schemas.microsoft.com/office/drawing/2014/main" id="{184163A1-D3C0-4B42-9C0A-34BE8106F484}"/>
                </a:ext>
              </a:extLst>
            </p:cNvPr>
            <p:cNvGrpSpPr/>
            <p:nvPr/>
          </p:nvGrpSpPr>
          <p:grpSpPr>
            <a:xfrm>
              <a:off x="14607540" y="8239469"/>
              <a:ext cx="1213378" cy="1309286"/>
              <a:chOff x="15951874" y="2872307"/>
              <a:chExt cx="1660263" cy="1791494"/>
            </a:xfrm>
            <a:solidFill>
              <a:schemeClr val="accent5"/>
            </a:solidFill>
          </p:grpSpPr>
          <p:sp>
            <p:nvSpPr>
              <p:cNvPr id="45" name="Freeform 42">
                <a:extLst>
                  <a:ext uri="{FF2B5EF4-FFF2-40B4-BE49-F238E27FC236}">
                    <a16:creationId xmlns:a16="http://schemas.microsoft.com/office/drawing/2014/main" id="{66C5595D-3744-4536-A176-788305AB4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41816" y="3113410"/>
                <a:ext cx="1104806" cy="1550391"/>
              </a:xfrm>
              <a:custGeom>
                <a:avLst/>
                <a:gdLst>
                  <a:gd name="T0" fmla="*/ 91259471 w 1595"/>
                  <a:gd name="T1" fmla="*/ 277660159 h 2242"/>
                  <a:gd name="T2" fmla="*/ 132930074 w 1595"/>
                  <a:gd name="T3" fmla="*/ 273907757 h 2242"/>
                  <a:gd name="T4" fmla="*/ 110212577 w 1595"/>
                  <a:gd name="T5" fmla="*/ 248030856 h 2242"/>
                  <a:gd name="T6" fmla="*/ 82691949 w 1595"/>
                  <a:gd name="T7" fmla="*/ 255276316 h 2242"/>
                  <a:gd name="T8" fmla="*/ 145781536 w 1595"/>
                  <a:gd name="T9" fmla="*/ 248548466 h 2242"/>
                  <a:gd name="T10" fmla="*/ 70489383 w 1595"/>
                  <a:gd name="T11" fmla="*/ 256441028 h 2242"/>
                  <a:gd name="T12" fmla="*/ 89571836 w 1595"/>
                  <a:gd name="T13" fmla="*/ 271190934 h 2242"/>
                  <a:gd name="T14" fmla="*/ 150195545 w 1595"/>
                  <a:gd name="T15" fmla="*/ 261486916 h 2242"/>
                  <a:gd name="T16" fmla="*/ 110731766 w 1595"/>
                  <a:gd name="T17" fmla="*/ 261486916 h 2242"/>
                  <a:gd name="T18" fmla="*/ 63479429 w 1595"/>
                  <a:gd name="T19" fmla="*/ 219178146 h 2242"/>
                  <a:gd name="T20" fmla="*/ 72436433 w 1595"/>
                  <a:gd name="T21" fmla="*/ 239491550 h 2242"/>
                  <a:gd name="T22" fmla="*/ 151233923 w 1595"/>
                  <a:gd name="T23" fmla="*/ 234186677 h 2242"/>
                  <a:gd name="T24" fmla="*/ 143185230 w 1595"/>
                  <a:gd name="T25" fmla="*/ 224353527 h 2242"/>
                  <a:gd name="T26" fmla="*/ 63479429 w 1595"/>
                  <a:gd name="T27" fmla="*/ 219178146 h 2242"/>
                  <a:gd name="T28" fmla="*/ 159542030 w 1595"/>
                  <a:gd name="T29" fmla="*/ 171176386 h 2242"/>
                  <a:gd name="T30" fmla="*/ 191606373 w 1595"/>
                  <a:gd name="T31" fmla="*/ 122657016 h 2242"/>
                  <a:gd name="T32" fmla="*/ 175639055 w 1595"/>
                  <a:gd name="T33" fmla="*/ 30146554 h 2242"/>
                  <a:gd name="T34" fmla="*/ 136045569 w 1595"/>
                  <a:gd name="T35" fmla="*/ 11126996 h 2242"/>
                  <a:gd name="T36" fmla="*/ 55041255 w 1595"/>
                  <a:gd name="T37" fmla="*/ 20701521 h 2242"/>
                  <a:gd name="T38" fmla="*/ 54002876 w 1595"/>
                  <a:gd name="T39" fmla="*/ 182044757 h 2242"/>
                  <a:gd name="T40" fmla="*/ 147988360 w 1595"/>
                  <a:gd name="T41" fmla="*/ 215814221 h 2242"/>
                  <a:gd name="T42" fmla="*/ 158243877 w 1595"/>
                  <a:gd name="T43" fmla="*/ 239879668 h 2242"/>
                  <a:gd name="T44" fmla="*/ 158114170 w 1595"/>
                  <a:gd name="T45" fmla="*/ 251653766 h 2242"/>
                  <a:gd name="T46" fmla="*/ 152272301 w 1595"/>
                  <a:gd name="T47" fmla="*/ 267179906 h 2242"/>
                  <a:gd name="T48" fmla="*/ 131242439 w 1595"/>
                  <a:gd name="T49" fmla="*/ 284258518 h 2242"/>
                  <a:gd name="T50" fmla="*/ 88533458 w 1595"/>
                  <a:gd name="T51" fmla="*/ 284388010 h 2242"/>
                  <a:gd name="T52" fmla="*/ 71138280 w 1595"/>
                  <a:gd name="T53" fmla="*/ 274295875 h 2242"/>
                  <a:gd name="T54" fmla="*/ 63868911 w 1595"/>
                  <a:gd name="T55" fmla="*/ 243502578 h 2242"/>
                  <a:gd name="T56" fmla="*/ 62700465 w 1595"/>
                  <a:gd name="T57" fmla="*/ 215555236 h 2242"/>
                  <a:gd name="T58" fmla="*/ 16875989 w 1595"/>
                  <a:gd name="T59" fmla="*/ 139088885 h 2242"/>
                  <a:gd name="T60" fmla="*/ 34660649 w 1595"/>
                  <a:gd name="T61" fmla="*/ 25230159 h 2242"/>
                  <a:gd name="T62" fmla="*/ 103981586 w 1595"/>
                  <a:gd name="T63" fmla="*/ 1423337 h 2242"/>
                  <a:gd name="T64" fmla="*/ 138122686 w 1595"/>
                  <a:gd name="T65" fmla="*/ 6210600 h 2242"/>
                  <a:gd name="T66" fmla="*/ 199135516 w 1595"/>
                  <a:gd name="T67" fmla="*/ 49425098 h 2242"/>
                  <a:gd name="T68" fmla="*/ 200563376 w 1595"/>
                  <a:gd name="T69" fmla="*/ 115670181 h 2242"/>
                  <a:gd name="T70" fmla="*/ 158893134 w 1595"/>
                  <a:gd name="T71" fmla="*/ 186055425 h 224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595" h="2242">
                    <a:moveTo>
                      <a:pt x="1024" y="2117"/>
                    </a:moveTo>
                    <a:cubicBezTo>
                      <a:pt x="917" y="2127"/>
                      <a:pt x="811" y="2136"/>
                      <a:pt x="703" y="2146"/>
                    </a:cubicBezTo>
                    <a:cubicBezTo>
                      <a:pt x="730" y="2191"/>
                      <a:pt x="730" y="2191"/>
                      <a:pt x="774" y="2191"/>
                    </a:cubicBezTo>
                    <a:cubicBezTo>
                      <a:pt x="896" y="2192"/>
                      <a:pt x="991" y="2164"/>
                      <a:pt x="1024" y="2117"/>
                    </a:cubicBezTo>
                    <a:close/>
                    <a:moveTo>
                      <a:pt x="1159" y="1881"/>
                    </a:moveTo>
                    <a:cubicBezTo>
                      <a:pt x="1042" y="1895"/>
                      <a:pt x="946" y="1912"/>
                      <a:pt x="849" y="1917"/>
                    </a:cubicBezTo>
                    <a:cubicBezTo>
                      <a:pt x="751" y="1924"/>
                      <a:pt x="653" y="1917"/>
                      <a:pt x="556" y="1916"/>
                    </a:cubicBezTo>
                    <a:cubicBezTo>
                      <a:pt x="579" y="1958"/>
                      <a:pt x="590" y="1965"/>
                      <a:pt x="637" y="1973"/>
                    </a:cubicBezTo>
                    <a:cubicBezTo>
                      <a:pt x="745" y="1992"/>
                      <a:pt x="854" y="1983"/>
                      <a:pt x="961" y="1968"/>
                    </a:cubicBezTo>
                    <a:cubicBezTo>
                      <a:pt x="1017" y="1960"/>
                      <a:pt x="1070" y="1939"/>
                      <a:pt x="1123" y="1921"/>
                    </a:cubicBezTo>
                    <a:cubicBezTo>
                      <a:pt x="1134" y="1917"/>
                      <a:pt x="1141" y="1901"/>
                      <a:pt x="1159" y="1881"/>
                    </a:cubicBezTo>
                    <a:close/>
                    <a:moveTo>
                      <a:pt x="543" y="1982"/>
                    </a:moveTo>
                    <a:cubicBezTo>
                      <a:pt x="510" y="2035"/>
                      <a:pt x="516" y="2066"/>
                      <a:pt x="568" y="2081"/>
                    </a:cubicBezTo>
                    <a:cubicBezTo>
                      <a:pt x="607" y="2093"/>
                      <a:pt x="649" y="2093"/>
                      <a:pt x="690" y="2096"/>
                    </a:cubicBezTo>
                    <a:cubicBezTo>
                      <a:pt x="709" y="2097"/>
                      <a:pt x="729" y="2089"/>
                      <a:pt x="748" y="2090"/>
                    </a:cubicBezTo>
                    <a:cubicBezTo>
                      <a:pt x="890" y="2099"/>
                      <a:pt x="1024" y="2066"/>
                      <a:pt x="1157" y="2021"/>
                    </a:cubicBezTo>
                    <a:cubicBezTo>
                      <a:pt x="1202" y="2006"/>
                      <a:pt x="1203" y="1998"/>
                      <a:pt x="1167" y="1952"/>
                    </a:cubicBezTo>
                    <a:cubicBezTo>
                      <a:pt x="1070" y="2002"/>
                      <a:pt x="962" y="2020"/>
                      <a:pt x="853" y="2021"/>
                    </a:cubicBezTo>
                    <a:cubicBezTo>
                      <a:pt x="749" y="2022"/>
                      <a:pt x="640" y="2041"/>
                      <a:pt x="543" y="1982"/>
                    </a:cubicBezTo>
                    <a:close/>
                    <a:moveTo>
                      <a:pt x="489" y="1694"/>
                    </a:moveTo>
                    <a:cubicBezTo>
                      <a:pt x="434" y="1753"/>
                      <a:pt x="439" y="1799"/>
                      <a:pt x="503" y="1832"/>
                    </a:cubicBezTo>
                    <a:cubicBezTo>
                      <a:pt x="520" y="1841"/>
                      <a:pt x="538" y="1848"/>
                      <a:pt x="558" y="1851"/>
                    </a:cubicBezTo>
                    <a:cubicBezTo>
                      <a:pt x="688" y="1871"/>
                      <a:pt x="818" y="1875"/>
                      <a:pt x="947" y="1851"/>
                    </a:cubicBezTo>
                    <a:cubicBezTo>
                      <a:pt x="1020" y="1838"/>
                      <a:pt x="1093" y="1828"/>
                      <a:pt x="1165" y="1810"/>
                    </a:cubicBezTo>
                    <a:cubicBezTo>
                      <a:pt x="1222" y="1795"/>
                      <a:pt x="1229" y="1755"/>
                      <a:pt x="1190" y="1709"/>
                    </a:cubicBezTo>
                    <a:cubicBezTo>
                      <a:pt x="1162" y="1717"/>
                      <a:pt x="1132" y="1725"/>
                      <a:pt x="1103" y="1734"/>
                    </a:cubicBezTo>
                    <a:cubicBezTo>
                      <a:pt x="958" y="1778"/>
                      <a:pt x="809" y="1761"/>
                      <a:pt x="662" y="1755"/>
                    </a:cubicBezTo>
                    <a:cubicBezTo>
                      <a:pt x="601" y="1752"/>
                      <a:pt x="543" y="1733"/>
                      <a:pt x="489" y="1694"/>
                    </a:cubicBezTo>
                    <a:close/>
                    <a:moveTo>
                      <a:pt x="1140" y="1668"/>
                    </a:moveTo>
                    <a:cubicBezTo>
                      <a:pt x="1123" y="1539"/>
                      <a:pt x="1169" y="1428"/>
                      <a:pt x="1229" y="1323"/>
                    </a:cubicBezTo>
                    <a:cubicBezTo>
                      <a:pt x="1267" y="1258"/>
                      <a:pt x="1318" y="1200"/>
                      <a:pt x="1361" y="1137"/>
                    </a:cubicBezTo>
                    <a:cubicBezTo>
                      <a:pt x="1402" y="1075"/>
                      <a:pt x="1448" y="1015"/>
                      <a:pt x="1476" y="948"/>
                    </a:cubicBezTo>
                    <a:cubicBezTo>
                      <a:pt x="1524" y="835"/>
                      <a:pt x="1546" y="713"/>
                      <a:pt x="1537" y="590"/>
                    </a:cubicBezTo>
                    <a:cubicBezTo>
                      <a:pt x="1526" y="448"/>
                      <a:pt x="1482" y="316"/>
                      <a:pt x="1353" y="233"/>
                    </a:cubicBezTo>
                    <a:cubicBezTo>
                      <a:pt x="1326" y="215"/>
                      <a:pt x="1294" y="203"/>
                      <a:pt x="1269" y="183"/>
                    </a:cubicBezTo>
                    <a:cubicBezTo>
                      <a:pt x="1203" y="132"/>
                      <a:pt x="1124" y="112"/>
                      <a:pt x="1048" y="86"/>
                    </a:cubicBezTo>
                    <a:cubicBezTo>
                      <a:pt x="1001" y="70"/>
                      <a:pt x="951" y="56"/>
                      <a:pt x="903" y="53"/>
                    </a:cubicBezTo>
                    <a:cubicBezTo>
                      <a:pt x="733" y="41"/>
                      <a:pt x="576" y="84"/>
                      <a:pt x="424" y="160"/>
                    </a:cubicBezTo>
                    <a:cubicBezTo>
                      <a:pt x="90" y="328"/>
                      <a:pt x="13" y="740"/>
                      <a:pt x="167" y="1015"/>
                    </a:cubicBezTo>
                    <a:cubicBezTo>
                      <a:pt x="242" y="1150"/>
                      <a:pt x="330" y="1278"/>
                      <a:pt x="416" y="1407"/>
                    </a:cubicBezTo>
                    <a:cubicBezTo>
                      <a:pt x="475" y="1494"/>
                      <a:pt x="523" y="1586"/>
                      <a:pt x="553" y="1697"/>
                    </a:cubicBezTo>
                    <a:cubicBezTo>
                      <a:pt x="747" y="1711"/>
                      <a:pt x="942" y="1726"/>
                      <a:pt x="1140" y="1668"/>
                    </a:cubicBezTo>
                    <a:close/>
                    <a:moveTo>
                      <a:pt x="1186" y="1652"/>
                    </a:moveTo>
                    <a:cubicBezTo>
                      <a:pt x="1290" y="1693"/>
                      <a:pt x="1302" y="1781"/>
                      <a:pt x="1219" y="1854"/>
                    </a:cubicBezTo>
                    <a:cubicBezTo>
                      <a:pt x="1201" y="1868"/>
                      <a:pt x="1193" y="1895"/>
                      <a:pt x="1181" y="1916"/>
                    </a:cubicBezTo>
                    <a:cubicBezTo>
                      <a:pt x="1198" y="1929"/>
                      <a:pt x="1209" y="1936"/>
                      <a:pt x="1218" y="1945"/>
                    </a:cubicBezTo>
                    <a:cubicBezTo>
                      <a:pt x="1256" y="1984"/>
                      <a:pt x="1247" y="2034"/>
                      <a:pt x="1198" y="2057"/>
                    </a:cubicBezTo>
                    <a:cubicBezTo>
                      <a:pt x="1191" y="2061"/>
                      <a:pt x="1182" y="2063"/>
                      <a:pt x="1173" y="2065"/>
                    </a:cubicBezTo>
                    <a:cubicBezTo>
                      <a:pt x="1127" y="2074"/>
                      <a:pt x="1090" y="2090"/>
                      <a:pt x="1072" y="2142"/>
                    </a:cubicBezTo>
                    <a:cubicBezTo>
                      <a:pt x="1065" y="2166"/>
                      <a:pt x="1036" y="2187"/>
                      <a:pt x="1011" y="2197"/>
                    </a:cubicBezTo>
                    <a:cubicBezTo>
                      <a:pt x="923" y="2234"/>
                      <a:pt x="829" y="2241"/>
                      <a:pt x="735" y="2232"/>
                    </a:cubicBezTo>
                    <a:cubicBezTo>
                      <a:pt x="717" y="2230"/>
                      <a:pt x="697" y="2214"/>
                      <a:pt x="682" y="2198"/>
                    </a:cubicBezTo>
                    <a:cubicBezTo>
                      <a:pt x="669" y="2185"/>
                      <a:pt x="664" y="2164"/>
                      <a:pt x="655" y="2147"/>
                    </a:cubicBezTo>
                    <a:cubicBezTo>
                      <a:pt x="619" y="2138"/>
                      <a:pt x="582" y="2134"/>
                      <a:pt x="548" y="2120"/>
                    </a:cubicBezTo>
                    <a:cubicBezTo>
                      <a:pt x="474" y="2090"/>
                      <a:pt x="462" y="2041"/>
                      <a:pt x="507" y="1976"/>
                    </a:cubicBezTo>
                    <a:cubicBezTo>
                      <a:pt x="530" y="1944"/>
                      <a:pt x="524" y="1906"/>
                      <a:pt x="492" y="1882"/>
                    </a:cubicBezTo>
                    <a:cubicBezTo>
                      <a:pt x="484" y="1875"/>
                      <a:pt x="475" y="1869"/>
                      <a:pt x="466" y="1862"/>
                    </a:cubicBezTo>
                    <a:cubicBezTo>
                      <a:pt x="387" y="1806"/>
                      <a:pt x="392" y="1719"/>
                      <a:pt x="483" y="1666"/>
                    </a:cubicBezTo>
                    <a:cubicBezTo>
                      <a:pt x="454" y="1595"/>
                      <a:pt x="423" y="1525"/>
                      <a:pt x="379" y="1459"/>
                    </a:cubicBezTo>
                    <a:cubicBezTo>
                      <a:pt x="294" y="1333"/>
                      <a:pt x="209" y="1206"/>
                      <a:pt x="130" y="1075"/>
                    </a:cubicBezTo>
                    <a:cubicBezTo>
                      <a:pt x="8" y="869"/>
                      <a:pt x="0" y="654"/>
                      <a:pt x="89" y="433"/>
                    </a:cubicBezTo>
                    <a:cubicBezTo>
                      <a:pt x="127" y="338"/>
                      <a:pt x="186" y="258"/>
                      <a:pt x="267" y="195"/>
                    </a:cubicBezTo>
                    <a:cubicBezTo>
                      <a:pt x="403" y="90"/>
                      <a:pt x="554" y="21"/>
                      <a:pt x="729" y="18"/>
                    </a:cubicBezTo>
                    <a:cubicBezTo>
                      <a:pt x="754" y="18"/>
                      <a:pt x="777" y="12"/>
                      <a:pt x="801" y="11"/>
                    </a:cubicBezTo>
                    <a:cubicBezTo>
                      <a:pt x="866" y="7"/>
                      <a:pt x="931" y="0"/>
                      <a:pt x="994" y="31"/>
                    </a:cubicBezTo>
                    <a:cubicBezTo>
                      <a:pt x="1014" y="41"/>
                      <a:pt x="1041" y="40"/>
                      <a:pt x="1064" y="48"/>
                    </a:cubicBezTo>
                    <a:cubicBezTo>
                      <a:pt x="1212" y="92"/>
                      <a:pt x="1347" y="160"/>
                      <a:pt x="1460" y="267"/>
                    </a:cubicBezTo>
                    <a:cubicBezTo>
                      <a:pt x="1492" y="298"/>
                      <a:pt x="1516" y="340"/>
                      <a:pt x="1534" y="382"/>
                    </a:cubicBezTo>
                    <a:cubicBezTo>
                      <a:pt x="1573" y="477"/>
                      <a:pt x="1594" y="578"/>
                      <a:pt x="1582" y="682"/>
                    </a:cubicBezTo>
                    <a:cubicBezTo>
                      <a:pt x="1573" y="753"/>
                      <a:pt x="1560" y="824"/>
                      <a:pt x="1545" y="894"/>
                    </a:cubicBezTo>
                    <a:cubicBezTo>
                      <a:pt x="1521" y="1000"/>
                      <a:pt x="1462" y="1086"/>
                      <a:pt x="1397" y="1168"/>
                    </a:cubicBezTo>
                    <a:cubicBezTo>
                      <a:pt x="1330" y="1253"/>
                      <a:pt x="1266" y="1337"/>
                      <a:pt x="1224" y="1438"/>
                    </a:cubicBezTo>
                    <a:cubicBezTo>
                      <a:pt x="1197" y="1505"/>
                      <a:pt x="1178" y="1573"/>
                      <a:pt x="1186" y="165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Freeform 43">
                <a:extLst>
                  <a:ext uri="{FF2B5EF4-FFF2-40B4-BE49-F238E27FC236}">
                    <a16:creationId xmlns:a16="http://schemas.microsoft.com/office/drawing/2014/main" id="{88CC373D-EEFB-402C-B02E-753025B381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64802" y="3101198"/>
                <a:ext cx="155648" cy="119027"/>
              </a:xfrm>
              <a:custGeom>
                <a:avLst/>
                <a:gdLst>
                  <a:gd name="T0" fmla="*/ 0 w 226"/>
                  <a:gd name="T1" fmla="*/ 0 h 171"/>
                  <a:gd name="T2" fmla="*/ 28875491 w 226"/>
                  <a:gd name="T3" fmla="*/ 20319050 h 171"/>
                  <a:gd name="T4" fmla="*/ 0 w 226"/>
                  <a:gd name="T5" fmla="*/ 0 h 17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" h="171">
                    <a:moveTo>
                      <a:pt x="0" y="0"/>
                    </a:moveTo>
                    <a:cubicBezTo>
                      <a:pt x="78" y="44"/>
                      <a:pt x="156" y="87"/>
                      <a:pt x="225" y="155"/>
                    </a:cubicBezTo>
                    <a:cubicBezTo>
                      <a:pt x="143" y="170"/>
                      <a:pt x="29" y="92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Freeform 44">
                <a:extLst>
                  <a:ext uri="{FF2B5EF4-FFF2-40B4-BE49-F238E27FC236}">
                    <a16:creationId xmlns:a16="http://schemas.microsoft.com/office/drawing/2014/main" id="{99C80BFF-44DF-423C-AE00-125DF54E3E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71036" y="3928281"/>
                <a:ext cx="170908" cy="57985"/>
              </a:xfrm>
              <a:custGeom>
                <a:avLst/>
                <a:gdLst>
                  <a:gd name="T0" fmla="*/ 906636 w 247"/>
                  <a:gd name="T1" fmla="*/ 1082522 h 82"/>
                  <a:gd name="T2" fmla="*/ 31867231 w 247"/>
                  <a:gd name="T3" fmla="*/ 8929791 h 82"/>
                  <a:gd name="T4" fmla="*/ 7772451 w 247"/>
                  <a:gd name="T5" fmla="*/ 6764748 h 82"/>
                  <a:gd name="T6" fmla="*/ 0 w 247"/>
                  <a:gd name="T7" fmla="*/ 2976474 h 82"/>
                  <a:gd name="T8" fmla="*/ 906636 w 247"/>
                  <a:gd name="T9" fmla="*/ 1082522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7" h="82">
                    <a:moveTo>
                      <a:pt x="7" y="8"/>
                    </a:moveTo>
                    <a:cubicBezTo>
                      <a:pt x="91" y="7"/>
                      <a:pt x="175" y="0"/>
                      <a:pt x="246" y="66"/>
                    </a:cubicBezTo>
                    <a:cubicBezTo>
                      <a:pt x="182" y="81"/>
                      <a:pt x="121" y="54"/>
                      <a:pt x="60" y="50"/>
                    </a:cubicBezTo>
                    <a:cubicBezTo>
                      <a:pt x="39" y="49"/>
                      <a:pt x="20" y="32"/>
                      <a:pt x="0" y="22"/>
                    </a:cubicBezTo>
                    <a:cubicBezTo>
                      <a:pt x="3" y="17"/>
                      <a:pt x="4" y="13"/>
                      <a:pt x="7" y="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Freeform 45">
                <a:extLst>
                  <a:ext uri="{FF2B5EF4-FFF2-40B4-BE49-F238E27FC236}">
                    <a16:creationId xmlns:a16="http://schemas.microsoft.com/office/drawing/2014/main" id="{99337739-31DD-4F60-B3A5-AF5D7D5B76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78958" y="2872307"/>
                <a:ext cx="54935" cy="177013"/>
              </a:xfrm>
              <a:custGeom>
                <a:avLst/>
                <a:gdLst>
                  <a:gd name="T0" fmla="*/ 5600347 w 81"/>
                  <a:gd name="T1" fmla="*/ 33245963 h 254"/>
                  <a:gd name="T2" fmla="*/ 2240139 w 81"/>
                  <a:gd name="T3" fmla="*/ 0 h 254"/>
                  <a:gd name="T4" fmla="*/ 6844947 w 81"/>
                  <a:gd name="T5" fmla="*/ 9724063 h 254"/>
                  <a:gd name="T6" fmla="*/ 7218186 w 81"/>
                  <a:gd name="T7" fmla="*/ 20630963 h 254"/>
                  <a:gd name="T8" fmla="*/ 5600347 w 81"/>
                  <a:gd name="T9" fmla="*/ 33245963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1" h="254">
                    <a:moveTo>
                      <a:pt x="45" y="253"/>
                    </a:moveTo>
                    <a:cubicBezTo>
                      <a:pt x="12" y="167"/>
                      <a:pt x="0" y="86"/>
                      <a:pt x="18" y="0"/>
                    </a:cubicBezTo>
                    <a:cubicBezTo>
                      <a:pt x="52" y="28"/>
                      <a:pt x="53" y="28"/>
                      <a:pt x="55" y="74"/>
                    </a:cubicBezTo>
                    <a:cubicBezTo>
                      <a:pt x="56" y="102"/>
                      <a:pt x="57" y="130"/>
                      <a:pt x="58" y="157"/>
                    </a:cubicBezTo>
                    <a:cubicBezTo>
                      <a:pt x="58" y="186"/>
                      <a:pt x="80" y="216"/>
                      <a:pt x="45" y="25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Freeform 46">
                <a:extLst>
                  <a:ext uri="{FF2B5EF4-FFF2-40B4-BE49-F238E27FC236}">
                    <a16:creationId xmlns:a16="http://schemas.microsoft.com/office/drawing/2014/main" id="{CC6702E9-79C7-4104-A408-7202BFCFD3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51874" y="3751267"/>
                <a:ext cx="164806" cy="51882"/>
              </a:xfrm>
              <a:custGeom>
                <a:avLst/>
                <a:gdLst>
                  <a:gd name="T0" fmla="*/ 31007023 w 236"/>
                  <a:gd name="T1" fmla="*/ 4402119 h 75"/>
                  <a:gd name="T2" fmla="*/ 0 w 236"/>
                  <a:gd name="T3" fmla="*/ 8027373 h 75"/>
                  <a:gd name="T4" fmla="*/ 31007023 w 236"/>
                  <a:gd name="T5" fmla="*/ 4402119 h 7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" h="75">
                    <a:moveTo>
                      <a:pt x="235" y="34"/>
                    </a:moveTo>
                    <a:cubicBezTo>
                      <a:pt x="152" y="74"/>
                      <a:pt x="80" y="65"/>
                      <a:pt x="0" y="62"/>
                    </a:cubicBezTo>
                    <a:cubicBezTo>
                      <a:pt x="45" y="11"/>
                      <a:pt x="136" y="0"/>
                      <a:pt x="235" y="3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Freeform 47">
                <a:extLst>
                  <a:ext uri="{FF2B5EF4-FFF2-40B4-BE49-F238E27FC236}">
                    <a16:creationId xmlns:a16="http://schemas.microsoft.com/office/drawing/2014/main" id="{E1FD8D04-425A-4219-A598-B041AD1A2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06939" y="3046266"/>
                <a:ext cx="115974" cy="115974"/>
              </a:xfrm>
              <a:custGeom>
                <a:avLst/>
                <a:gdLst>
                  <a:gd name="T0" fmla="*/ 0 w 168"/>
                  <a:gd name="T1" fmla="*/ 19833921 h 167"/>
                  <a:gd name="T2" fmla="*/ 21145708 w 168"/>
                  <a:gd name="T3" fmla="*/ 0 h 167"/>
                  <a:gd name="T4" fmla="*/ 12119939 w 168"/>
                  <a:gd name="T5" fmla="*/ 15919298 h 167"/>
                  <a:gd name="T6" fmla="*/ 0 w 168"/>
                  <a:gd name="T7" fmla="*/ 19833921 h 1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8" h="167">
                    <a:moveTo>
                      <a:pt x="0" y="152"/>
                    </a:moveTo>
                    <a:cubicBezTo>
                      <a:pt x="61" y="100"/>
                      <a:pt x="92" y="34"/>
                      <a:pt x="164" y="0"/>
                    </a:cubicBezTo>
                    <a:cubicBezTo>
                      <a:pt x="167" y="61"/>
                      <a:pt x="120" y="86"/>
                      <a:pt x="94" y="122"/>
                    </a:cubicBezTo>
                    <a:cubicBezTo>
                      <a:pt x="77" y="146"/>
                      <a:pt x="52" y="166"/>
                      <a:pt x="0" y="15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Freeform 48">
                <a:extLst>
                  <a:ext uri="{FF2B5EF4-FFF2-40B4-BE49-F238E27FC236}">
                    <a16:creationId xmlns:a16="http://schemas.microsoft.com/office/drawing/2014/main" id="{CC488114-6AB2-40B9-B38F-F092E87FCB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53436" y="3519321"/>
                <a:ext cx="158701" cy="45778"/>
              </a:xfrm>
              <a:custGeom>
                <a:avLst/>
                <a:gdLst>
                  <a:gd name="T0" fmla="*/ 29627880 w 229"/>
                  <a:gd name="T1" fmla="*/ 1768485 h 67"/>
                  <a:gd name="T2" fmla="*/ 6627071 w 229"/>
                  <a:gd name="T3" fmla="*/ 8083996 h 67"/>
                  <a:gd name="T4" fmla="*/ 0 w 229"/>
                  <a:gd name="T5" fmla="*/ 5305100 h 67"/>
                  <a:gd name="T6" fmla="*/ 29627880 w 229"/>
                  <a:gd name="T7" fmla="*/ 1768485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9" h="67">
                    <a:moveTo>
                      <a:pt x="228" y="14"/>
                    </a:moveTo>
                    <a:cubicBezTo>
                      <a:pt x="177" y="61"/>
                      <a:pt x="111" y="52"/>
                      <a:pt x="51" y="64"/>
                    </a:cubicBezTo>
                    <a:cubicBezTo>
                      <a:pt x="40" y="66"/>
                      <a:pt x="26" y="54"/>
                      <a:pt x="0" y="42"/>
                    </a:cubicBezTo>
                    <a:cubicBezTo>
                      <a:pt x="84" y="15"/>
                      <a:pt x="154" y="0"/>
                      <a:pt x="228" y="1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Freeform 49">
                <a:extLst>
                  <a:ext uri="{FF2B5EF4-FFF2-40B4-BE49-F238E27FC236}">
                    <a16:creationId xmlns:a16="http://schemas.microsoft.com/office/drawing/2014/main" id="{7612FC29-7DBA-44B2-8E5B-8AF4165601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74676" y="4202957"/>
                <a:ext cx="128182" cy="73247"/>
              </a:xfrm>
              <a:custGeom>
                <a:avLst/>
                <a:gdLst>
                  <a:gd name="T0" fmla="*/ 0 w 186"/>
                  <a:gd name="T1" fmla="*/ 13823706 h 104"/>
                  <a:gd name="T2" fmla="*/ 23772505 w 186"/>
                  <a:gd name="T3" fmla="*/ 0 h 104"/>
                  <a:gd name="T4" fmla="*/ 0 w 186"/>
                  <a:gd name="T5" fmla="*/ 13823706 h 10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6" h="104">
                    <a:moveTo>
                      <a:pt x="0" y="103"/>
                    </a:moveTo>
                    <a:cubicBezTo>
                      <a:pt x="47" y="40"/>
                      <a:pt x="108" y="5"/>
                      <a:pt x="185" y="0"/>
                    </a:cubicBezTo>
                    <a:cubicBezTo>
                      <a:pt x="133" y="52"/>
                      <a:pt x="65" y="75"/>
                      <a:pt x="0" y="10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Freeform 50">
                <a:extLst>
                  <a:ext uri="{FF2B5EF4-FFF2-40B4-BE49-F238E27FC236}">
                    <a16:creationId xmlns:a16="http://schemas.microsoft.com/office/drawing/2014/main" id="{7C49F58F-6720-4CA9-9D6E-185DFDAA88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92792" y="3708541"/>
                <a:ext cx="424222" cy="534089"/>
              </a:xfrm>
              <a:custGeom>
                <a:avLst/>
                <a:gdLst>
                  <a:gd name="T0" fmla="*/ 51792553 w 614"/>
                  <a:gd name="T1" fmla="*/ 18306766 h 771"/>
                  <a:gd name="T2" fmla="*/ 55538074 w 614"/>
                  <a:gd name="T3" fmla="*/ 8179780 h 771"/>
                  <a:gd name="T4" fmla="*/ 51792553 w 614"/>
                  <a:gd name="T5" fmla="*/ 18306766 h 771"/>
                  <a:gd name="T6" fmla="*/ 26864822 w 614"/>
                  <a:gd name="T7" fmla="*/ 12723862 h 771"/>
                  <a:gd name="T8" fmla="*/ 32547792 w 614"/>
                  <a:gd name="T9" fmla="*/ 24798414 h 771"/>
                  <a:gd name="T10" fmla="*/ 26864822 w 614"/>
                  <a:gd name="T11" fmla="*/ 12723862 h 771"/>
                  <a:gd name="T12" fmla="*/ 1679051 w 614"/>
                  <a:gd name="T13" fmla="*/ 17527739 h 771"/>
                  <a:gd name="T14" fmla="*/ 9299472 w 614"/>
                  <a:gd name="T15" fmla="*/ 24149466 h 771"/>
                  <a:gd name="T16" fmla="*/ 27769037 w 614"/>
                  <a:gd name="T17" fmla="*/ 29862088 h 771"/>
                  <a:gd name="T18" fmla="*/ 23765118 w 614"/>
                  <a:gd name="T19" fmla="*/ 21812386 h 771"/>
                  <a:gd name="T20" fmla="*/ 21569269 w 614"/>
                  <a:gd name="T21" fmla="*/ 12853579 h 771"/>
                  <a:gd name="T22" fmla="*/ 28931291 w 614"/>
                  <a:gd name="T23" fmla="*/ 7660188 h 771"/>
                  <a:gd name="T24" fmla="*/ 39651775 w 614"/>
                  <a:gd name="T25" fmla="*/ 21682668 h 771"/>
                  <a:gd name="T26" fmla="*/ 39263998 w 614"/>
                  <a:gd name="T27" fmla="*/ 28044599 h 771"/>
                  <a:gd name="T28" fmla="*/ 43526316 w 614"/>
                  <a:gd name="T29" fmla="*/ 27005777 h 771"/>
                  <a:gd name="T30" fmla="*/ 47530235 w 614"/>
                  <a:gd name="T31" fmla="*/ 24668697 h 771"/>
                  <a:gd name="T32" fmla="*/ 52179971 w 614"/>
                  <a:gd name="T33" fmla="*/ 3895133 h 771"/>
                  <a:gd name="T34" fmla="*/ 57862942 w 614"/>
                  <a:gd name="T35" fmla="*/ 0 h 771"/>
                  <a:gd name="T36" fmla="*/ 62383299 w 614"/>
                  <a:gd name="T37" fmla="*/ 6232213 h 771"/>
                  <a:gd name="T38" fmla="*/ 59800392 w 614"/>
                  <a:gd name="T39" fmla="*/ 22331617 h 771"/>
                  <a:gd name="T40" fmla="*/ 69745321 w 614"/>
                  <a:gd name="T41" fmla="*/ 14801146 h 771"/>
                  <a:gd name="T42" fmla="*/ 76332507 w 614"/>
                  <a:gd name="T43" fmla="*/ 4674160 h 771"/>
                  <a:gd name="T44" fmla="*/ 77236722 w 614"/>
                  <a:gd name="T45" fmla="*/ 16878430 h 771"/>
                  <a:gd name="T46" fmla="*/ 65612382 w 614"/>
                  <a:gd name="T47" fmla="*/ 83743923 h 771"/>
                  <a:gd name="T48" fmla="*/ 61995881 w 614"/>
                  <a:gd name="T49" fmla="*/ 98804865 h 771"/>
                  <a:gd name="T50" fmla="*/ 65870781 w 614"/>
                  <a:gd name="T51" fmla="*/ 28693548 h 771"/>
                  <a:gd name="T52" fmla="*/ 53988042 w 614"/>
                  <a:gd name="T53" fmla="*/ 28693548 h 771"/>
                  <a:gd name="T54" fmla="*/ 51534155 w 614"/>
                  <a:gd name="T55" fmla="*/ 28823626 h 771"/>
                  <a:gd name="T56" fmla="*/ 29319069 w 614"/>
                  <a:gd name="T57" fmla="*/ 35575070 h 771"/>
                  <a:gd name="T58" fmla="*/ 16274076 w 614"/>
                  <a:gd name="T59" fmla="*/ 37003045 h 771"/>
                  <a:gd name="T60" fmla="*/ 20665413 w 614"/>
                  <a:gd name="T61" fmla="*/ 48298931 h 771"/>
                  <a:gd name="T62" fmla="*/ 32677171 w 614"/>
                  <a:gd name="T63" fmla="*/ 79848790 h 771"/>
                  <a:gd name="T64" fmla="*/ 34743641 w 614"/>
                  <a:gd name="T65" fmla="*/ 90625085 h 771"/>
                  <a:gd name="T66" fmla="*/ 33710406 w 614"/>
                  <a:gd name="T67" fmla="*/ 99973405 h 771"/>
                  <a:gd name="T68" fmla="*/ 32031355 w 614"/>
                  <a:gd name="T69" fmla="*/ 99973405 h 771"/>
                  <a:gd name="T70" fmla="*/ 30610343 w 614"/>
                  <a:gd name="T71" fmla="*/ 96207989 h 771"/>
                  <a:gd name="T72" fmla="*/ 14336626 w 614"/>
                  <a:gd name="T73" fmla="*/ 51674473 h 771"/>
                  <a:gd name="T74" fmla="*/ 2583267 w 614"/>
                  <a:gd name="T75" fmla="*/ 26356468 h 771"/>
                  <a:gd name="T76" fmla="*/ 1679051 w 614"/>
                  <a:gd name="T77" fmla="*/ 17527739 h 77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614" h="771">
                    <a:moveTo>
                      <a:pt x="401" y="141"/>
                    </a:moveTo>
                    <a:cubicBezTo>
                      <a:pt x="438" y="125"/>
                      <a:pt x="447" y="99"/>
                      <a:pt x="430" y="63"/>
                    </a:cubicBezTo>
                    <a:cubicBezTo>
                      <a:pt x="420" y="89"/>
                      <a:pt x="410" y="115"/>
                      <a:pt x="401" y="141"/>
                    </a:cubicBezTo>
                    <a:close/>
                    <a:moveTo>
                      <a:pt x="208" y="98"/>
                    </a:moveTo>
                    <a:cubicBezTo>
                      <a:pt x="211" y="141"/>
                      <a:pt x="219" y="171"/>
                      <a:pt x="252" y="191"/>
                    </a:cubicBezTo>
                    <a:cubicBezTo>
                      <a:pt x="265" y="137"/>
                      <a:pt x="265" y="137"/>
                      <a:pt x="208" y="98"/>
                    </a:cubicBezTo>
                    <a:close/>
                    <a:moveTo>
                      <a:pt x="13" y="135"/>
                    </a:moveTo>
                    <a:cubicBezTo>
                      <a:pt x="48" y="140"/>
                      <a:pt x="58" y="166"/>
                      <a:pt x="72" y="186"/>
                    </a:cubicBezTo>
                    <a:cubicBezTo>
                      <a:pt x="111" y="240"/>
                      <a:pt x="142" y="251"/>
                      <a:pt x="215" y="230"/>
                    </a:cubicBezTo>
                    <a:cubicBezTo>
                      <a:pt x="205" y="209"/>
                      <a:pt x="192" y="189"/>
                      <a:pt x="184" y="168"/>
                    </a:cubicBezTo>
                    <a:cubicBezTo>
                      <a:pt x="176" y="145"/>
                      <a:pt x="168" y="122"/>
                      <a:pt x="167" y="99"/>
                    </a:cubicBezTo>
                    <a:cubicBezTo>
                      <a:pt x="166" y="63"/>
                      <a:pt x="189" y="48"/>
                      <a:pt x="224" y="59"/>
                    </a:cubicBezTo>
                    <a:cubicBezTo>
                      <a:pt x="268" y="72"/>
                      <a:pt x="304" y="118"/>
                      <a:pt x="307" y="167"/>
                    </a:cubicBezTo>
                    <a:cubicBezTo>
                      <a:pt x="307" y="181"/>
                      <a:pt x="305" y="195"/>
                      <a:pt x="304" y="216"/>
                    </a:cubicBezTo>
                    <a:cubicBezTo>
                      <a:pt x="318" y="213"/>
                      <a:pt x="328" y="212"/>
                      <a:pt x="337" y="208"/>
                    </a:cubicBezTo>
                    <a:cubicBezTo>
                      <a:pt x="347" y="204"/>
                      <a:pt x="355" y="197"/>
                      <a:pt x="368" y="190"/>
                    </a:cubicBezTo>
                    <a:cubicBezTo>
                      <a:pt x="351" y="130"/>
                      <a:pt x="375" y="78"/>
                      <a:pt x="404" y="30"/>
                    </a:cubicBezTo>
                    <a:cubicBezTo>
                      <a:pt x="413" y="16"/>
                      <a:pt x="434" y="0"/>
                      <a:pt x="448" y="0"/>
                    </a:cubicBezTo>
                    <a:cubicBezTo>
                      <a:pt x="473" y="1"/>
                      <a:pt x="485" y="24"/>
                      <a:pt x="483" y="48"/>
                    </a:cubicBezTo>
                    <a:cubicBezTo>
                      <a:pt x="478" y="90"/>
                      <a:pt x="470" y="131"/>
                      <a:pt x="463" y="172"/>
                    </a:cubicBezTo>
                    <a:cubicBezTo>
                      <a:pt x="511" y="171"/>
                      <a:pt x="523" y="161"/>
                      <a:pt x="540" y="114"/>
                    </a:cubicBezTo>
                    <a:cubicBezTo>
                      <a:pt x="551" y="86"/>
                      <a:pt x="547" y="47"/>
                      <a:pt x="591" y="36"/>
                    </a:cubicBezTo>
                    <a:cubicBezTo>
                      <a:pt x="613" y="67"/>
                      <a:pt x="607" y="100"/>
                      <a:pt x="598" y="130"/>
                    </a:cubicBezTo>
                    <a:cubicBezTo>
                      <a:pt x="549" y="298"/>
                      <a:pt x="536" y="473"/>
                      <a:pt x="508" y="645"/>
                    </a:cubicBezTo>
                    <a:cubicBezTo>
                      <a:pt x="502" y="684"/>
                      <a:pt x="494" y="723"/>
                      <a:pt x="480" y="761"/>
                    </a:cubicBezTo>
                    <a:cubicBezTo>
                      <a:pt x="442" y="580"/>
                      <a:pt x="486" y="402"/>
                      <a:pt x="510" y="221"/>
                    </a:cubicBezTo>
                    <a:cubicBezTo>
                      <a:pt x="476" y="221"/>
                      <a:pt x="447" y="221"/>
                      <a:pt x="418" y="221"/>
                    </a:cubicBezTo>
                    <a:cubicBezTo>
                      <a:pt x="411" y="221"/>
                      <a:pt x="403" y="218"/>
                      <a:pt x="399" y="222"/>
                    </a:cubicBezTo>
                    <a:cubicBezTo>
                      <a:pt x="349" y="264"/>
                      <a:pt x="283" y="250"/>
                      <a:pt x="227" y="274"/>
                    </a:cubicBezTo>
                    <a:cubicBezTo>
                      <a:pt x="198" y="286"/>
                      <a:pt x="163" y="282"/>
                      <a:pt x="126" y="285"/>
                    </a:cubicBezTo>
                    <a:cubicBezTo>
                      <a:pt x="127" y="317"/>
                      <a:pt x="149" y="343"/>
                      <a:pt x="160" y="372"/>
                    </a:cubicBezTo>
                    <a:cubicBezTo>
                      <a:pt x="191" y="453"/>
                      <a:pt x="224" y="533"/>
                      <a:pt x="253" y="615"/>
                    </a:cubicBezTo>
                    <a:cubicBezTo>
                      <a:pt x="263" y="641"/>
                      <a:pt x="268" y="670"/>
                      <a:pt x="269" y="698"/>
                    </a:cubicBezTo>
                    <a:cubicBezTo>
                      <a:pt x="270" y="721"/>
                      <a:pt x="263" y="746"/>
                      <a:pt x="261" y="770"/>
                    </a:cubicBezTo>
                    <a:cubicBezTo>
                      <a:pt x="256" y="770"/>
                      <a:pt x="252" y="770"/>
                      <a:pt x="248" y="770"/>
                    </a:cubicBezTo>
                    <a:cubicBezTo>
                      <a:pt x="244" y="760"/>
                      <a:pt x="239" y="751"/>
                      <a:pt x="237" y="741"/>
                    </a:cubicBezTo>
                    <a:cubicBezTo>
                      <a:pt x="209" y="621"/>
                      <a:pt x="167" y="508"/>
                      <a:pt x="111" y="398"/>
                    </a:cubicBezTo>
                    <a:cubicBezTo>
                      <a:pt x="78" y="334"/>
                      <a:pt x="50" y="268"/>
                      <a:pt x="20" y="203"/>
                    </a:cubicBezTo>
                    <a:cubicBezTo>
                      <a:pt x="10" y="182"/>
                      <a:pt x="0" y="160"/>
                      <a:pt x="13" y="13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Freeform 51">
                <a:extLst>
                  <a:ext uri="{FF2B5EF4-FFF2-40B4-BE49-F238E27FC236}">
                    <a16:creationId xmlns:a16="http://schemas.microsoft.com/office/drawing/2014/main" id="{303E1A3B-AD27-4C75-BF5C-E88FD9B71B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36428" y="3302630"/>
                <a:ext cx="207534" cy="387598"/>
              </a:xfrm>
              <a:custGeom>
                <a:avLst/>
                <a:gdLst>
                  <a:gd name="T0" fmla="*/ 31897970 w 301"/>
                  <a:gd name="T1" fmla="*/ 5962344 h 560"/>
                  <a:gd name="T2" fmla="*/ 25724377 w 301"/>
                  <a:gd name="T3" fmla="*/ 5055086 h 560"/>
                  <a:gd name="T4" fmla="*/ 26753309 w 301"/>
                  <a:gd name="T5" fmla="*/ 3110961 h 560"/>
                  <a:gd name="T6" fmla="*/ 31254932 w 301"/>
                  <a:gd name="T7" fmla="*/ 1036867 h 560"/>
                  <a:gd name="T8" fmla="*/ 38200313 w 301"/>
                  <a:gd name="T9" fmla="*/ 5962344 h 560"/>
                  <a:gd name="T10" fmla="*/ 33184404 w 301"/>
                  <a:gd name="T11" fmla="*/ 23590161 h 560"/>
                  <a:gd name="T12" fmla="*/ 23794906 w 301"/>
                  <a:gd name="T13" fmla="*/ 56512844 h 560"/>
                  <a:gd name="T14" fmla="*/ 14534158 w 301"/>
                  <a:gd name="T15" fmla="*/ 70770843 h 560"/>
                  <a:gd name="T16" fmla="*/ 3086796 w 301"/>
                  <a:gd name="T17" fmla="*/ 65456541 h 560"/>
                  <a:gd name="T18" fmla="*/ 385894 w 301"/>
                  <a:gd name="T19" fmla="*/ 53272635 h 560"/>
                  <a:gd name="T20" fmla="*/ 5145019 w 301"/>
                  <a:gd name="T21" fmla="*/ 31108166 h 560"/>
                  <a:gd name="T22" fmla="*/ 9131996 w 301"/>
                  <a:gd name="T23" fmla="*/ 28515639 h 560"/>
                  <a:gd name="T24" fmla="*/ 7331275 w 301"/>
                  <a:gd name="T25" fmla="*/ 42644030 h 560"/>
                  <a:gd name="T26" fmla="*/ 7845921 w 301"/>
                  <a:gd name="T27" fmla="*/ 60271846 h 560"/>
                  <a:gd name="T28" fmla="*/ 11833257 w 301"/>
                  <a:gd name="T29" fmla="*/ 64549282 h 560"/>
                  <a:gd name="T30" fmla="*/ 17106668 w 301"/>
                  <a:gd name="T31" fmla="*/ 60012630 h 560"/>
                  <a:gd name="T32" fmla="*/ 17749706 w 301"/>
                  <a:gd name="T33" fmla="*/ 54179894 h 560"/>
                  <a:gd name="T34" fmla="*/ 27139204 w 301"/>
                  <a:gd name="T35" fmla="*/ 21257211 h 560"/>
                  <a:gd name="T36" fmla="*/ 31897970 w 301"/>
                  <a:gd name="T37" fmla="*/ 5962344 h 56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01" h="560">
                    <a:moveTo>
                      <a:pt x="248" y="46"/>
                    </a:moveTo>
                    <a:cubicBezTo>
                      <a:pt x="231" y="44"/>
                      <a:pt x="216" y="41"/>
                      <a:pt x="200" y="39"/>
                    </a:cubicBezTo>
                    <a:cubicBezTo>
                      <a:pt x="203" y="34"/>
                      <a:pt x="204" y="27"/>
                      <a:pt x="208" y="24"/>
                    </a:cubicBezTo>
                    <a:cubicBezTo>
                      <a:pt x="219" y="18"/>
                      <a:pt x="231" y="10"/>
                      <a:pt x="243" y="8"/>
                    </a:cubicBezTo>
                    <a:cubicBezTo>
                      <a:pt x="276" y="0"/>
                      <a:pt x="294" y="13"/>
                      <a:pt x="297" y="46"/>
                    </a:cubicBezTo>
                    <a:cubicBezTo>
                      <a:pt x="300" y="96"/>
                      <a:pt x="286" y="143"/>
                      <a:pt x="258" y="182"/>
                    </a:cubicBezTo>
                    <a:cubicBezTo>
                      <a:pt x="204" y="259"/>
                      <a:pt x="186" y="345"/>
                      <a:pt x="185" y="436"/>
                    </a:cubicBezTo>
                    <a:cubicBezTo>
                      <a:pt x="184" y="501"/>
                      <a:pt x="164" y="531"/>
                      <a:pt x="113" y="546"/>
                    </a:cubicBezTo>
                    <a:cubicBezTo>
                      <a:pt x="69" y="559"/>
                      <a:pt x="41" y="549"/>
                      <a:pt x="24" y="505"/>
                    </a:cubicBezTo>
                    <a:cubicBezTo>
                      <a:pt x="12" y="476"/>
                      <a:pt x="0" y="442"/>
                      <a:pt x="3" y="411"/>
                    </a:cubicBezTo>
                    <a:cubicBezTo>
                      <a:pt x="10" y="353"/>
                      <a:pt x="26" y="296"/>
                      <a:pt x="40" y="240"/>
                    </a:cubicBezTo>
                    <a:cubicBezTo>
                      <a:pt x="42" y="231"/>
                      <a:pt x="52" y="223"/>
                      <a:pt x="71" y="220"/>
                    </a:cubicBezTo>
                    <a:cubicBezTo>
                      <a:pt x="65" y="256"/>
                      <a:pt x="58" y="292"/>
                      <a:pt x="57" y="329"/>
                    </a:cubicBezTo>
                    <a:cubicBezTo>
                      <a:pt x="55" y="374"/>
                      <a:pt x="57" y="420"/>
                      <a:pt x="61" y="465"/>
                    </a:cubicBezTo>
                    <a:cubicBezTo>
                      <a:pt x="63" y="478"/>
                      <a:pt x="86" y="500"/>
                      <a:pt x="92" y="498"/>
                    </a:cubicBezTo>
                    <a:cubicBezTo>
                      <a:pt x="108" y="493"/>
                      <a:pt x="124" y="478"/>
                      <a:pt x="133" y="463"/>
                    </a:cubicBezTo>
                    <a:cubicBezTo>
                      <a:pt x="140" y="451"/>
                      <a:pt x="138" y="433"/>
                      <a:pt x="138" y="418"/>
                    </a:cubicBezTo>
                    <a:cubicBezTo>
                      <a:pt x="139" y="326"/>
                      <a:pt x="159" y="241"/>
                      <a:pt x="211" y="164"/>
                    </a:cubicBezTo>
                    <a:cubicBezTo>
                      <a:pt x="234" y="130"/>
                      <a:pt x="252" y="92"/>
                      <a:pt x="248" y="4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7" name="Grupo 66">
              <a:extLst>
                <a:ext uri="{FF2B5EF4-FFF2-40B4-BE49-F238E27FC236}">
                  <a16:creationId xmlns:a16="http://schemas.microsoft.com/office/drawing/2014/main" id="{E990F80F-B505-45DB-BB9F-B53AA3B95161}"/>
                </a:ext>
              </a:extLst>
            </p:cNvPr>
            <p:cNvGrpSpPr/>
            <p:nvPr/>
          </p:nvGrpSpPr>
          <p:grpSpPr>
            <a:xfrm>
              <a:off x="12506187" y="7140038"/>
              <a:ext cx="1275952" cy="582923"/>
              <a:chOff x="15304859" y="12192957"/>
              <a:chExt cx="1803693" cy="824025"/>
            </a:xfrm>
            <a:solidFill>
              <a:schemeClr val="accent3"/>
            </a:solidFill>
          </p:grpSpPr>
          <p:sp>
            <p:nvSpPr>
              <p:cNvPr id="55" name="Freeform 52">
                <a:extLst>
                  <a:ext uri="{FF2B5EF4-FFF2-40B4-BE49-F238E27FC236}">
                    <a16:creationId xmlns:a16="http://schemas.microsoft.com/office/drawing/2014/main" id="{951B4204-DAE6-499C-8386-D467316BB8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04859" y="12192957"/>
                <a:ext cx="1706040" cy="824025"/>
              </a:xfrm>
              <a:custGeom>
                <a:avLst/>
                <a:gdLst>
                  <a:gd name="T0" fmla="*/ 276928679 w 2464"/>
                  <a:gd name="T1" fmla="*/ 60642167 h 1192"/>
                  <a:gd name="T2" fmla="*/ 265903365 w 2464"/>
                  <a:gd name="T3" fmla="*/ 16938598 h 1192"/>
                  <a:gd name="T4" fmla="*/ 264217137 w 2464"/>
                  <a:gd name="T5" fmla="*/ 63228300 h 1192"/>
                  <a:gd name="T6" fmla="*/ 269535492 w 2464"/>
                  <a:gd name="T7" fmla="*/ 46936235 h 1192"/>
                  <a:gd name="T8" fmla="*/ 245798635 w 2464"/>
                  <a:gd name="T9" fmla="*/ 21205431 h 1192"/>
                  <a:gd name="T10" fmla="*/ 269275823 w 2464"/>
                  <a:gd name="T11" fmla="*/ 12929948 h 1192"/>
                  <a:gd name="T12" fmla="*/ 307540106 w 2464"/>
                  <a:gd name="T13" fmla="*/ 42410862 h 1192"/>
                  <a:gd name="T14" fmla="*/ 301443824 w 2464"/>
                  <a:gd name="T15" fmla="*/ 10344174 h 1192"/>
                  <a:gd name="T16" fmla="*/ 269275823 w 2464"/>
                  <a:gd name="T17" fmla="*/ 12929948 h 1192"/>
                  <a:gd name="T18" fmla="*/ 54347924 w 2464"/>
                  <a:gd name="T19" fmla="*/ 116500419 h 1192"/>
                  <a:gd name="T20" fmla="*/ 63427700 w 2464"/>
                  <a:gd name="T21" fmla="*/ 106285695 h 1192"/>
                  <a:gd name="T22" fmla="*/ 50067525 w 2464"/>
                  <a:gd name="T23" fmla="*/ 107061320 h 1192"/>
                  <a:gd name="T24" fmla="*/ 23088225 w 2464"/>
                  <a:gd name="T25" fmla="*/ 129947809 h 1192"/>
                  <a:gd name="T26" fmla="*/ 69394328 w 2464"/>
                  <a:gd name="T27" fmla="*/ 145980973 h 1192"/>
                  <a:gd name="T28" fmla="*/ 74841978 w 2464"/>
                  <a:gd name="T29" fmla="*/ 133051025 h 1192"/>
                  <a:gd name="T30" fmla="*/ 59147301 w 2464"/>
                  <a:gd name="T31" fmla="*/ 134861175 h 1192"/>
                  <a:gd name="T32" fmla="*/ 70561579 w 2464"/>
                  <a:gd name="T33" fmla="*/ 124517001 h 1192"/>
                  <a:gd name="T34" fmla="*/ 67448790 w 2464"/>
                  <a:gd name="T35" fmla="*/ 116241877 h 1192"/>
                  <a:gd name="T36" fmla="*/ 55385880 w 2464"/>
                  <a:gd name="T37" fmla="*/ 118569110 h 1192"/>
                  <a:gd name="T38" fmla="*/ 65373238 w 2464"/>
                  <a:gd name="T39" fmla="*/ 99173829 h 1192"/>
                  <a:gd name="T40" fmla="*/ 245928289 w 2464"/>
                  <a:gd name="T41" fmla="*/ 31032162 h 1192"/>
                  <a:gd name="T42" fmla="*/ 256564280 w 2464"/>
                  <a:gd name="T43" fmla="*/ 52625585 h 1192"/>
                  <a:gd name="T44" fmla="*/ 86256616 w 2464"/>
                  <a:gd name="T45" fmla="*/ 140291623 h 1192"/>
                  <a:gd name="T46" fmla="*/ 256564280 w 2464"/>
                  <a:gd name="T47" fmla="*/ 52625585 h 1192"/>
                  <a:gd name="T48" fmla="*/ 70042961 w 2464"/>
                  <a:gd name="T49" fmla="*/ 110940520 h 1192"/>
                  <a:gd name="T50" fmla="*/ 255008066 w 2464"/>
                  <a:gd name="T51" fmla="*/ 48746385 h 1192"/>
                  <a:gd name="T52" fmla="*/ 0 w 2464"/>
                  <a:gd name="T53" fmla="*/ 148308565 h 1192"/>
                  <a:gd name="T54" fmla="*/ 47603369 w 2464"/>
                  <a:gd name="T55" fmla="*/ 102665037 h 1192"/>
                  <a:gd name="T56" fmla="*/ 176014983 w 2464"/>
                  <a:gd name="T57" fmla="*/ 44996635 h 1192"/>
                  <a:gd name="T58" fmla="*/ 264347151 w 2464"/>
                  <a:gd name="T59" fmla="*/ 8792566 h 1192"/>
                  <a:gd name="T60" fmla="*/ 296904116 w 2464"/>
                  <a:gd name="T61" fmla="*/ 258541 h 1192"/>
                  <a:gd name="T62" fmla="*/ 318435766 w 2464"/>
                  <a:gd name="T63" fmla="*/ 33230304 h 1192"/>
                  <a:gd name="T64" fmla="*/ 306761819 w 2464"/>
                  <a:gd name="T65" fmla="*/ 49263827 h 1192"/>
                  <a:gd name="T66" fmla="*/ 203902585 w 2464"/>
                  <a:gd name="T67" fmla="*/ 94389913 h 1192"/>
                  <a:gd name="T68" fmla="*/ 36318385 w 2464"/>
                  <a:gd name="T69" fmla="*/ 152963389 h 1192"/>
                  <a:gd name="T70" fmla="*/ 0 w 2464"/>
                  <a:gd name="T71" fmla="*/ 148308565 h 119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464" h="1192">
                    <a:moveTo>
                      <a:pt x="1984" y="121"/>
                    </a:moveTo>
                    <a:cubicBezTo>
                      <a:pt x="2050" y="233"/>
                      <a:pt x="2135" y="331"/>
                      <a:pt x="2135" y="469"/>
                    </a:cubicBezTo>
                    <a:cubicBezTo>
                      <a:pt x="2189" y="433"/>
                      <a:pt x="2194" y="427"/>
                      <a:pt x="2179" y="387"/>
                    </a:cubicBezTo>
                    <a:cubicBezTo>
                      <a:pt x="2145" y="297"/>
                      <a:pt x="2107" y="209"/>
                      <a:pt x="2050" y="131"/>
                    </a:cubicBezTo>
                    <a:cubicBezTo>
                      <a:pt x="2032" y="107"/>
                      <a:pt x="2014" y="101"/>
                      <a:pt x="1984" y="121"/>
                    </a:cubicBezTo>
                    <a:close/>
                    <a:moveTo>
                      <a:pt x="2037" y="489"/>
                    </a:moveTo>
                    <a:cubicBezTo>
                      <a:pt x="2092" y="474"/>
                      <a:pt x="2096" y="472"/>
                      <a:pt x="2092" y="432"/>
                    </a:cubicBezTo>
                    <a:cubicBezTo>
                      <a:pt x="2090" y="409"/>
                      <a:pt x="2088" y="383"/>
                      <a:pt x="2078" y="363"/>
                    </a:cubicBezTo>
                    <a:cubicBezTo>
                      <a:pt x="2042" y="296"/>
                      <a:pt x="2005" y="230"/>
                      <a:pt x="1965" y="166"/>
                    </a:cubicBezTo>
                    <a:cubicBezTo>
                      <a:pt x="1946" y="135"/>
                      <a:pt x="1920" y="143"/>
                      <a:pt x="1895" y="164"/>
                    </a:cubicBezTo>
                    <a:cubicBezTo>
                      <a:pt x="1966" y="263"/>
                      <a:pt x="2020" y="366"/>
                      <a:pt x="2037" y="489"/>
                    </a:cubicBezTo>
                    <a:close/>
                    <a:moveTo>
                      <a:pt x="2076" y="100"/>
                    </a:moveTo>
                    <a:cubicBezTo>
                      <a:pt x="2128" y="207"/>
                      <a:pt x="2176" y="306"/>
                      <a:pt x="2226" y="410"/>
                    </a:cubicBezTo>
                    <a:cubicBezTo>
                      <a:pt x="2273" y="383"/>
                      <a:pt x="2322" y="354"/>
                      <a:pt x="2371" y="328"/>
                    </a:cubicBezTo>
                    <a:cubicBezTo>
                      <a:pt x="2403" y="310"/>
                      <a:pt x="2410" y="284"/>
                      <a:pt x="2403" y="250"/>
                    </a:cubicBezTo>
                    <a:cubicBezTo>
                      <a:pt x="2391" y="187"/>
                      <a:pt x="2360" y="133"/>
                      <a:pt x="2324" y="80"/>
                    </a:cubicBezTo>
                    <a:cubicBezTo>
                      <a:pt x="2307" y="56"/>
                      <a:pt x="2284" y="44"/>
                      <a:pt x="2256" y="51"/>
                    </a:cubicBezTo>
                    <a:cubicBezTo>
                      <a:pt x="2196" y="66"/>
                      <a:pt x="2136" y="84"/>
                      <a:pt x="2076" y="100"/>
                    </a:cubicBezTo>
                    <a:close/>
                    <a:moveTo>
                      <a:pt x="427" y="917"/>
                    </a:moveTo>
                    <a:cubicBezTo>
                      <a:pt x="424" y="911"/>
                      <a:pt x="421" y="906"/>
                      <a:pt x="419" y="901"/>
                    </a:cubicBezTo>
                    <a:cubicBezTo>
                      <a:pt x="437" y="887"/>
                      <a:pt x="459" y="875"/>
                      <a:pt x="474" y="859"/>
                    </a:cubicBezTo>
                    <a:cubicBezTo>
                      <a:pt x="484" y="850"/>
                      <a:pt x="493" y="831"/>
                      <a:pt x="489" y="822"/>
                    </a:cubicBezTo>
                    <a:cubicBezTo>
                      <a:pt x="485" y="812"/>
                      <a:pt x="464" y="803"/>
                      <a:pt x="453" y="805"/>
                    </a:cubicBezTo>
                    <a:cubicBezTo>
                      <a:pt x="429" y="808"/>
                      <a:pt x="404" y="814"/>
                      <a:pt x="386" y="828"/>
                    </a:cubicBezTo>
                    <a:cubicBezTo>
                      <a:pt x="332" y="865"/>
                      <a:pt x="280" y="906"/>
                      <a:pt x="230" y="948"/>
                    </a:cubicBezTo>
                    <a:cubicBezTo>
                      <a:pt x="208" y="967"/>
                      <a:pt x="190" y="991"/>
                      <a:pt x="178" y="1005"/>
                    </a:cubicBezTo>
                    <a:cubicBezTo>
                      <a:pt x="200" y="1060"/>
                      <a:pt x="218" y="1105"/>
                      <a:pt x="238" y="1156"/>
                    </a:cubicBezTo>
                    <a:cubicBezTo>
                      <a:pt x="331" y="1149"/>
                      <a:pt x="433" y="1142"/>
                      <a:pt x="535" y="1129"/>
                    </a:cubicBezTo>
                    <a:cubicBezTo>
                      <a:pt x="559" y="1126"/>
                      <a:pt x="585" y="1105"/>
                      <a:pt x="603" y="1085"/>
                    </a:cubicBezTo>
                    <a:cubicBezTo>
                      <a:pt x="624" y="1061"/>
                      <a:pt x="610" y="1031"/>
                      <a:pt x="577" y="1029"/>
                    </a:cubicBezTo>
                    <a:cubicBezTo>
                      <a:pt x="554" y="1028"/>
                      <a:pt x="530" y="1036"/>
                      <a:pt x="507" y="1040"/>
                    </a:cubicBezTo>
                    <a:cubicBezTo>
                      <a:pt x="495" y="1041"/>
                      <a:pt x="483" y="1041"/>
                      <a:pt x="456" y="1043"/>
                    </a:cubicBezTo>
                    <a:cubicBezTo>
                      <a:pt x="475" y="1020"/>
                      <a:pt x="484" y="1006"/>
                      <a:pt x="496" y="996"/>
                    </a:cubicBezTo>
                    <a:cubicBezTo>
                      <a:pt x="511" y="984"/>
                      <a:pt x="531" y="976"/>
                      <a:pt x="544" y="963"/>
                    </a:cubicBezTo>
                    <a:cubicBezTo>
                      <a:pt x="554" y="952"/>
                      <a:pt x="567" y="930"/>
                      <a:pt x="562" y="921"/>
                    </a:cubicBezTo>
                    <a:cubicBezTo>
                      <a:pt x="557" y="909"/>
                      <a:pt x="535" y="901"/>
                      <a:pt x="520" y="899"/>
                    </a:cubicBezTo>
                    <a:cubicBezTo>
                      <a:pt x="503" y="898"/>
                      <a:pt x="486" y="907"/>
                      <a:pt x="469" y="910"/>
                    </a:cubicBezTo>
                    <a:cubicBezTo>
                      <a:pt x="455" y="913"/>
                      <a:pt x="441" y="914"/>
                      <a:pt x="427" y="917"/>
                    </a:cubicBezTo>
                    <a:close/>
                    <a:moveTo>
                      <a:pt x="1854" y="179"/>
                    </a:moveTo>
                    <a:cubicBezTo>
                      <a:pt x="1401" y="377"/>
                      <a:pt x="954" y="571"/>
                      <a:pt x="504" y="767"/>
                    </a:cubicBezTo>
                    <a:cubicBezTo>
                      <a:pt x="517" y="790"/>
                      <a:pt x="527" y="811"/>
                      <a:pt x="539" y="834"/>
                    </a:cubicBezTo>
                    <a:cubicBezTo>
                      <a:pt x="991" y="636"/>
                      <a:pt x="1441" y="439"/>
                      <a:pt x="1896" y="240"/>
                    </a:cubicBezTo>
                    <a:cubicBezTo>
                      <a:pt x="1879" y="217"/>
                      <a:pt x="1869" y="201"/>
                      <a:pt x="1854" y="179"/>
                    </a:cubicBezTo>
                    <a:close/>
                    <a:moveTo>
                      <a:pt x="1978" y="407"/>
                    </a:moveTo>
                    <a:cubicBezTo>
                      <a:pt x="1527" y="605"/>
                      <a:pt x="1082" y="801"/>
                      <a:pt x="638" y="996"/>
                    </a:cubicBezTo>
                    <a:cubicBezTo>
                      <a:pt x="646" y="1024"/>
                      <a:pt x="655" y="1053"/>
                      <a:pt x="665" y="1085"/>
                    </a:cubicBezTo>
                    <a:cubicBezTo>
                      <a:pt x="1110" y="888"/>
                      <a:pt x="1555" y="691"/>
                      <a:pt x="2004" y="491"/>
                    </a:cubicBezTo>
                    <a:cubicBezTo>
                      <a:pt x="1995" y="462"/>
                      <a:pt x="1987" y="436"/>
                      <a:pt x="1978" y="407"/>
                    </a:cubicBezTo>
                    <a:close/>
                    <a:moveTo>
                      <a:pt x="1913" y="260"/>
                    </a:moveTo>
                    <a:cubicBezTo>
                      <a:pt x="1454" y="460"/>
                      <a:pt x="1002" y="656"/>
                      <a:pt x="540" y="858"/>
                    </a:cubicBezTo>
                    <a:cubicBezTo>
                      <a:pt x="602" y="881"/>
                      <a:pt x="615" y="921"/>
                      <a:pt x="601" y="970"/>
                    </a:cubicBezTo>
                    <a:cubicBezTo>
                      <a:pt x="1057" y="772"/>
                      <a:pt x="1510" y="575"/>
                      <a:pt x="1966" y="377"/>
                    </a:cubicBezTo>
                    <a:cubicBezTo>
                      <a:pt x="1949" y="339"/>
                      <a:pt x="1933" y="305"/>
                      <a:pt x="1913" y="260"/>
                    </a:cubicBezTo>
                    <a:close/>
                    <a:moveTo>
                      <a:pt x="0" y="1147"/>
                    </a:moveTo>
                    <a:cubicBezTo>
                      <a:pt x="17" y="1125"/>
                      <a:pt x="32" y="1103"/>
                      <a:pt x="50" y="1086"/>
                    </a:cubicBezTo>
                    <a:cubicBezTo>
                      <a:pt x="155" y="988"/>
                      <a:pt x="260" y="890"/>
                      <a:pt x="367" y="794"/>
                    </a:cubicBezTo>
                    <a:cubicBezTo>
                      <a:pt x="384" y="778"/>
                      <a:pt x="408" y="770"/>
                      <a:pt x="430" y="760"/>
                    </a:cubicBezTo>
                    <a:cubicBezTo>
                      <a:pt x="739" y="623"/>
                      <a:pt x="1048" y="485"/>
                      <a:pt x="1357" y="348"/>
                    </a:cubicBezTo>
                    <a:cubicBezTo>
                      <a:pt x="1532" y="270"/>
                      <a:pt x="1709" y="195"/>
                      <a:pt x="1886" y="120"/>
                    </a:cubicBezTo>
                    <a:cubicBezTo>
                      <a:pt x="1935" y="99"/>
                      <a:pt x="1988" y="86"/>
                      <a:pt x="2038" y="68"/>
                    </a:cubicBezTo>
                    <a:cubicBezTo>
                      <a:pt x="2073" y="56"/>
                      <a:pt x="2107" y="38"/>
                      <a:pt x="2142" y="28"/>
                    </a:cubicBezTo>
                    <a:cubicBezTo>
                      <a:pt x="2190" y="16"/>
                      <a:pt x="2239" y="7"/>
                      <a:pt x="2289" y="2"/>
                    </a:cubicBezTo>
                    <a:cubicBezTo>
                      <a:pt x="2303" y="0"/>
                      <a:pt x="2322" y="12"/>
                      <a:pt x="2333" y="23"/>
                    </a:cubicBezTo>
                    <a:cubicBezTo>
                      <a:pt x="2400" y="88"/>
                      <a:pt x="2442" y="165"/>
                      <a:pt x="2455" y="257"/>
                    </a:cubicBezTo>
                    <a:cubicBezTo>
                      <a:pt x="2463" y="309"/>
                      <a:pt x="2446" y="337"/>
                      <a:pt x="2400" y="363"/>
                    </a:cubicBezTo>
                    <a:cubicBezTo>
                      <a:pt x="2388" y="370"/>
                      <a:pt x="2377" y="376"/>
                      <a:pt x="2365" y="381"/>
                    </a:cubicBezTo>
                    <a:cubicBezTo>
                      <a:pt x="2284" y="419"/>
                      <a:pt x="2205" y="457"/>
                      <a:pt x="2124" y="492"/>
                    </a:cubicBezTo>
                    <a:cubicBezTo>
                      <a:pt x="1940" y="572"/>
                      <a:pt x="1756" y="651"/>
                      <a:pt x="1572" y="730"/>
                    </a:cubicBezTo>
                    <a:cubicBezTo>
                      <a:pt x="1323" y="836"/>
                      <a:pt x="1071" y="935"/>
                      <a:pt x="827" y="1051"/>
                    </a:cubicBezTo>
                    <a:cubicBezTo>
                      <a:pt x="652" y="1134"/>
                      <a:pt x="472" y="1177"/>
                      <a:pt x="280" y="1183"/>
                    </a:cubicBezTo>
                    <a:cubicBezTo>
                      <a:pt x="224" y="1185"/>
                      <a:pt x="167" y="1190"/>
                      <a:pt x="110" y="1190"/>
                    </a:cubicBezTo>
                    <a:cubicBezTo>
                      <a:pt x="73" y="1191"/>
                      <a:pt x="36" y="1185"/>
                      <a:pt x="0" y="114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Freeform 53">
                <a:extLst>
                  <a:ext uri="{FF2B5EF4-FFF2-40B4-BE49-F238E27FC236}">
                    <a16:creationId xmlns:a16="http://schemas.microsoft.com/office/drawing/2014/main" id="{F14D661D-458B-4071-A563-D9DF746F64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98697" y="12440158"/>
                <a:ext cx="67143" cy="82403"/>
              </a:xfrm>
              <a:custGeom>
                <a:avLst/>
                <a:gdLst>
                  <a:gd name="T0" fmla="*/ 3513823 w 95"/>
                  <a:gd name="T1" fmla="*/ 14161935 h 120"/>
                  <a:gd name="T2" fmla="*/ 0 w 95"/>
                  <a:gd name="T3" fmla="*/ 4082701 h 120"/>
                  <a:gd name="T4" fmla="*/ 5541311 w 95"/>
                  <a:gd name="T5" fmla="*/ 1148371 h 120"/>
                  <a:gd name="T6" fmla="*/ 11352831 w 95"/>
                  <a:gd name="T7" fmla="*/ 12375977 h 120"/>
                  <a:gd name="T8" fmla="*/ 3513823 w 95"/>
                  <a:gd name="T9" fmla="*/ 14161935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5" h="120">
                    <a:moveTo>
                      <a:pt x="26" y="111"/>
                    </a:moveTo>
                    <a:cubicBezTo>
                      <a:pt x="67" y="81"/>
                      <a:pt x="61" y="64"/>
                      <a:pt x="0" y="32"/>
                    </a:cubicBezTo>
                    <a:cubicBezTo>
                      <a:pt x="4" y="5"/>
                      <a:pt x="20" y="0"/>
                      <a:pt x="41" y="9"/>
                    </a:cubicBezTo>
                    <a:cubicBezTo>
                      <a:pt x="72" y="22"/>
                      <a:pt x="94" y="69"/>
                      <a:pt x="84" y="97"/>
                    </a:cubicBezTo>
                    <a:cubicBezTo>
                      <a:pt x="76" y="116"/>
                      <a:pt x="64" y="119"/>
                      <a:pt x="26" y="11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Freeform 54">
                <a:extLst>
                  <a:ext uri="{FF2B5EF4-FFF2-40B4-BE49-F238E27FC236}">
                    <a16:creationId xmlns:a16="http://schemas.microsoft.com/office/drawing/2014/main" id="{8674A8CC-D4C9-4C3B-8F63-A015A0B13D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40713" y="12482887"/>
                <a:ext cx="51884" cy="57988"/>
              </a:xfrm>
              <a:custGeom>
                <a:avLst/>
                <a:gdLst>
                  <a:gd name="T0" fmla="*/ 5674582 w 76"/>
                  <a:gd name="T1" fmla="*/ 10829607 h 83"/>
                  <a:gd name="T2" fmla="*/ 0 w 76"/>
                  <a:gd name="T3" fmla="*/ 1452912 h 83"/>
                  <a:gd name="T4" fmla="*/ 8322602 w 76"/>
                  <a:gd name="T5" fmla="*/ 6075119 h 83"/>
                  <a:gd name="T6" fmla="*/ 5674582 w 76"/>
                  <a:gd name="T7" fmla="*/ 10829607 h 8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6" h="83">
                    <a:moveTo>
                      <a:pt x="45" y="82"/>
                    </a:moveTo>
                    <a:cubicBezTo>
                      <a:pt x="29" y="57"/>
                      <a:pt x="16" y="36"/>
                      <a:pt x="0" y="11"/>
                    </a:cubicBezTo>
                    <a:cubicBezTo>
                      <a:pt x="38" y="0"/>
                      <a:pt x="54" y="20"/>
                      <a:pt x="66" y="46"/>
                    </a:cubicBezTo>
                    <a:cubicBezTo>
                      <a:pt x="75" y="67"/>
                      <a:pt x="66" y="79"/>
                      <a:pt x="45" y="8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Freeform 55">
                <a:extLst>
                  <a:ext uri="{FF2B5EF4-FFF2-40B4-BE49-F238E27FC236}">
                    <a16:creationId xmlns:a16="http://schemas.microsoft.com/office/drawing/2014/main" id="{83E26E21-6141-4DF9-AC42-E130CC51DD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2772" y="12510371"/>
                <a:ext cx="45780" cy="61039"/>
              </a:xfrm>
              <a:custGeom>
                <a:avLst/>
                <a:gdLst>
                  <a:gd name="T0" fmla="*/ 6442305 w 67"/>
                  <a:gd name="T1" fmla="*/ 11199188 h 89"/>
                  <a:gd name="T2" fmla="*/ 0 w 67"/>
                  <a:gd name="T3" fmla="*/ 2799708 h 89"/>
                  <a:gd name="T4" fmla="*/ 5684554 w 67"/>
                  <a:gd name="T5" fmla="*/ 2799708 h 89"/>
                  <a:gd name="T6" fmla="*/ 6442305 w 67"/>
                  <a:gd name="T7" fmla="*/ 11199188 h 8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89">
                    <a:moveTo>
                      <a:pt x="51" y="88"/>
                    </a:moveTo>
                    <a:cubicBezTo>
                      <a:pt x="32" y="64"/>
                      <a:pt x="16" y="43"/>
                      <a:pt x="0" y="22"/>
                    </a:cubicBezTo>
                    <a:cubicBezTo>
                      <a:pt x="17" y="0"/>
                      <a:pt x="32" y="10"/>
                      <a:pt x="45" y="22"/>
                    </a:cubicBezTo>
                    <a:cubicBezTo>
                      <a:pt x="66" y="41"/>
                      <a:pt x="66" y="62"/>
                      <a:pt x="51" y="8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Freeform 56">
                <a:extLst>
                  <a:ext uri="{FF2B5EF4-FFF2-40B4-BE49-F238E27FC236}">
                    <a16:creationId xmlns:a16="http://schemas.microsoft.com/office/drawing/2014/main" id="{6D840C63-EEF6-4BAE-9506-A97ED6354F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46043" y="12238717"/>
                <a:ext cx="103766" cy="155650"/>
              </a:xfrm>
              <a:custGeom>
                <a:avLst/>
                <a:gdLst>
                  <a:gd name="T0" fmla="*/ 19165772 w 151"/>
                  <a:gd name="T1" fmla="*/ 28749355 h 227"/>
                  <a:gd name="T2" fmla="*/ 5238435 w 151"/>
                  <a:gd name="T3" fmla="*/ 0 h 227"/>
                  <a:gd name="T4" fmla="*/ 10860413 w 151"/>
                  <a:gd name="T5" fmla="*/ 15010612 h 227"/>
                  <a:gd name="T6" fmla="*/ 19165772 w 151"/>
                  <a:gd name="T7" fmla="*/ 28749355 h 2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1" h="227">
                    <a:moveTo>
                      <a:pt x="150" y="226"/>
                    </a:moveTo>
                    <a:cubicBezTo>
                      <a:pt x="56" y="193"/>
                      <a:pt x="0" y="81"/>
                      <a:pt x="41" y="0"/>
                    </a:cubicBezTo>
                    <a:cubicBezTo>
                      <a:pt x="57" y="44"/>
                      <a:pt x="67" y="83"/>
                      <a:pt x="85" y="118"/>
                    </a:cubicBezTo>
                    <a:cubicBezTo>
                      <a:pt x="101" y="153"/>
                      <a:pt x="125" y="184"/>
                      <a:pt x="150" y="22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9" name="TextBox 98">
            <a:extLst>
              <a:ext uri="{FF2B5EF4-FFF2-40B4-BE49-F238E27FC236}">
                <a16:creationId xmlns:a16="http://schemas.microsoft.com/office/drawing/2014/main" id="{731DDACF-0424-49D1-998D-93E50E45FA07}"/>
              </a:ext>
            </a:extLst>
          </p:cNvPr>
          <p:cNvSpPr txBox="1"/>
          <p:nvPr/>
        </p:nvSpPr>
        <p:spPr>
          <a:xfrm>
            <a:off x="2759420" y="7749474"/>
            <a:ext cx="2408032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Sustantivos</a:t>
            </a:r>
            <a:endParaRPr lang="en-US" sz="3200" b="1" dirty="0">
              <a:solidFill>
                <a:schemeClr val="tx2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A33F99B7-8A64-4702-BEDD-3F5A1B719010}"/>
              </a:ext>
            </a:extLst>
          </p:cNvPr>
          <p:cNvSpPr txBox="1">
            <a:spLocks/>
          </p:cNvSpPr>
          <p:nvPr/>
        </p:nvSpPr>
        <p:spPr>
          <a:xfrm>
            <a:off x="1475774" y="8526031"/>
            <a:ext cx="4975319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Solo </a:t>
            </a:r>
            <a:r>
              <a:rPr lang="en-US" sz="25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usar</a:t>
            </a:r>
            <a:r>
              <a:rPr lang="en-US" sz="25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sustantivos</a:t>
            </a:r>
            <a:r>
              <a:rPr lang="en-US" sz="25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en las </a:t>
            </a:r>
            <a:r>
              <a:rPr lang="en-US" sz="25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ecuaciones</a:t>
            </a:r>
            <a:r>
              <a:rPr lang="en-US" sz="25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5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búsqueda</a:t>
            </a:r>
            <a:endParaRPr lang="en-US" sz="2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3" name="TextBox 98">
            <a:extLst>
              <a:ext uri="{FF2B5EF4-FFF2-40B4-BE49-F238E27FC236}">
                <a16:creationId xmlns:a16="http://schemas.microsoft.com/office/drawing/2014/main" id="{FAC979CB-8C35-464D-9F2F-3F6B62D0A4E5}"/>
              </a:ext>
            </a:extLst>
          </p:cNvPr>
          <p:cNvSpPr txBox="1"/>
          <p:nvPr/>
        </p:nvSpPr>
        <p:spPr>
          <a:xfrm>
            <a:off x="5646821" y="3803719"/>
            <a:ext cx="1941558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Boleanos</a:t>
            </a:r>
            <a:endParaRPr lang="en-US" sz="3200" b="1" dirty="0">
              <a:solidFill>
                <a:schemeClr val="tx2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74" name="Subtitle 2">
            <a:extLst>
              <a:ext uri="{FF2B5EF4-FFF2-40B4-BE49-F238E27FC236}">
                <a16:creationId xmlns:a16="http://schemas.microsoft.com/office/drawing/2014/main" id="{A6C51D78-4979-490F-A280-695DC7C21D0F}"/>
              </a:ext>
            </a:extLst>
          </p:cNvPr>
          <p:cNvSpPr txBox="1">
            <a:spLocks/>
          </p:cNvSpPr>
          <p:nvPr/>
        </p:nvSpPr>
        <p:spPr>
          <a:xfrm>
            <a:off x="4129939" y="4580276"/>
            <a:ext cx="4975319" cy="16696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Usar</a:t>
            </a:r>
            <a:r>
              <a:rPr lang="en-US" sz="25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las </a:t>
            </a:r>
            <a:r>
              <a:rPr lang="en-US" sz="25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combinaciones</a:t>
            </a:r>
            <a:r>
              <a:rPr lang="en-US" sz="25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5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boleanos</a:t>
            </a:r>
            <a:r>
              <a:rPr lang="en-US" sz="25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para </a:t>
            </a:r>
            <a:r>
              <a:rPr lang="en-US" sz="25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asegurar</a:t>
            </a:r>
            <a:r>
              <a:rPr lang="en-US" sz="25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resultados</a:t>
            </a:r>
            <a:endParaRPr lang="en-US" sz="2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5" name="TextBox 98">
            <a:extLst>
              <a:ext uri="{FF2B5EF4-FFF2-40B4-BE49-F238E27FC236}">
                <a16:creationId xmlns:a16="http://schemas.microsoft.com/office/drawing/2014/main" id="{A41B079B-834D-4A1D-A1A2-004A7E6D3657}"/>
              </a:ext>
            </a:extLst>
          </p:cNvPr>
          <p:cNvSpPr txBox="1"/>
          <p:nvPr/>
        </p:nvSpPr>
        <p:spPr>
          <a:xfrm>
            <a:off x="11311368" y="1702166"/>
            <a:ext cx="1535998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Idioma</a:t>
            </a:r>
            <a:endParaRPr lang="en-US" sz="3200" b="1" dirty="0">
              <a:solidFill>
                <a:schemeClr val="tx2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76" name="Subtitle 2">
            <a:extLst>
              <a:ext uri="{FF2B5EF4-FFF2-40B4-BE49-F238E27FC236}">
                <a16:creationId xmlns:a16="http://schemas.microsoft.com/office/drawing/2014/main" id="{A7E11529-9FFB-4EBF-979F-5CE103BAED16}"/>
              </a:ext>
            </a:extLst>
          </p:cNvPr>
          <p:cNvSpPr txBox="1">
            <a:spLocks/>
          </p:cNvSpPr>
          <p:nvPr/>
        </p:nvSpPr>
        <p:spPr>
          <a:xfrm>
            <a:off x="9591707" y="2478723"/>
            <a:ext cx="4975319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 </a:t>
            </a:r>
            <a:r>
              <a:rPr lang="en-US" sz="25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limitar</a:t>
            </a:r>
            <a:r>
              <a:rPr lang="en-US" sz="25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nuestra</a:t>
            </a:r>
            <a:r>
              <a:rPr lang="en-US" sz="25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búsqueda</a:t>
            </a:r>
            <a:r>
              <a:rPr lang="en-US" sz="25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 un </a:t>
            </a:r>
            <a:r>
              <a:rPr lang="en-US" sz="25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único</a:t>
            </a:r>
            <a:r>
              <a:rPr lang="en-US" sz="25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idioma</a:t>
            </a:r>
            <a:endParaRPr lang="en-US" sz="2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7" name="TextBox 98">
            <a:extLst>
              <a:ext uri="{FF2B5EF4-FFF2-40B4-BE49-F238E27FC236}">
                <a16:creationId xmlns:a16="http://schemas.microsoft.com/office/drawing/2014/main" id="{FD54CF52-0FEA-4343-ABD4-0B5480A49559}"/>
              </a:ext>
            </a:extLst>
          </p:cNvPr>
          <p:cNvSpPr txBox="1"/>
          <p:nvPr/>
        </p:nvSpPr>
        <p:spPr>
          <a:xfrm>
            <a:off x="18118392" y="4234718"/>
            <a:ext cx="260840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Periodicidad</a:t>
            </a:r>
            <a:endParaRPr lang="en-US" sz="3200" b="1" dirty="0">
              <a:solidFill>
                <a:schemeClr val="tx2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78" name="Subtitle 2">
            <a:extLst>
              <a:ext uri="{FF2B5EF4-FFF2-40B4-BE49-F238E27FC236}">
                <a16:creationId xmlns:a16="http://schemas.microsoft.com/office/drawing/2014/main" id="{F2EFF498-11B0-4221-8A6C-E78249AA1A0C}"/>
              </a:ext>
            </a:extLst>
          </p:cNvPr>
          <p:cNvSpPr txBox="1">
            <a:spLocks/>
          </p:cNvSpPr>
          <p:nvPr/>
        </p:nvSpPr>
        <p:spPr>
          <a:xfrm>
            <a:off x="16934933" y="5011274"/>
            <a:ext cx="4975319" cy="16696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Tener</a:t>
            </a:r>
            <a:r>
              <a:rPr lang="en-US" sz="25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en </a:t>
            </a:r>
            <a:r>
              <a:rPr lang="en-US" sz="25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cuenta</a:t>
            </a:r>
            <a:r>
              <a:rPr lang="en-US" sz="25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 </a:t>
            </a:r>
            <a:r>
              <a:rPr lang="en-US" sz="25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actualidad</a:t>
            </a:r>
            <a:r>
              <a:rPr lang="en-US" sz="25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5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nuestro</a:t>
            </a:r>
            <a:r>
              <a:rPr lang="en-US" sz="25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problema</a:t>
            </a:r>
            <a:r>
              <a:rPr lang="en-US" sz="25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5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investigación</a:t>
            </a:r>
            <a:endParaRPr lang="en-US" sz="2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56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>
            <a:extLst>
              <a:ext uri="{FF2B5EF4-FFF2-40B4-BE49-F238E27FC236}">
                <a16:creationId xmlns:a16="http://schemas.microsoft.com/office/drawing/2014/main" id="{2AB9C1DE-33A2-45C2-A2A8-B8495CC024EB}"/>
              </a:ext>
            </a:extLst>
          </p:cNvPr>
          <p:cNvSpPr txBox="1"/>
          <p:nvPr/>
        </p:nvSpPr>
        <p:spPr>
          <a:xfrm>
            <a:off x="1520825" y="482419"/>
            <a:ext cx="12242967" cy="1374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Fuentes </a:t>
            </a:r>
            <a:r>
              <a:rPr lang="en-US" sz="6600" b="1" dirty="0" err="1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potenciales</a:t>
            </a:r>
            <a:r>
              <a:rPr lang="en-US" sz="6600" b="1" dirty="0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 de </a:t>
            </a:r>
            <a:r>
              <a:rPr lang="en-US" sz="6600" b="1" dirty="0" err="1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información</a:t>
            </a:r>
            <a:endParaRPr lang="en-US" sz="6600" b="1" dirty="0">
              <a:solidFill>
                <a:schemeClr val="tx2"/>
              </a:solidFill>
              <a:latin typeface="Roboto Light" panose="02000000000000000000"/>
              <a:ea typeface="League Spartan" charset="0"/>
              <a:cs typeface="Poppins SemiBold" pitchFamily="2" charset="77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98B8FB35-B5AC-48D9-A728-0E44AAE6F7F0}"/>
              </a:ext>
            </a:extLst>
          </p:cNvPr>
          <p:cNvSpPr txBox="1"/>
          <p:nvPr/>
        </p:nvSpPr>
        <p:spPr>
          <a:xfrm>
            <a:off x="1520825" y="1717976"/>
            <a:ext cx="8620630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Las </a:t>
            </a:r>
            <a:r>
              <a:rPr lang="en-US" sz="2600" spc="1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fuentes</a:t>
            </a:r>
            <a:r>
              <a:rPr lang="en-US" sz="2600" spc="1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de Información para la </a:t>
            </a:r>
            <a:r>
              <a:rPr lang="en-US" sz="2600" spc="1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búsqueda</a:t>
            </a:r>
            <a:r>
              <a:rPr lang="en-US" sz="2600" spc="1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spc="1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bibliográfica</a:t>
            </a:r>
            <a:endParaRPr lang="en-US" sz="2600" spc="100" dirty="0">
              <a:latin typeface="Roboto Light" panose="0200000000000000000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85F4259C-A405-4419-98BE-8AF73CE9D487}"/>
              </a:ext>
            </a:extLst>
          </p:cNvPr>
          <p:cNvSpPr txBox="1">
            <a:spLocks/>
          </p:cNvSpPr>
          <p:nvPr/>
        </p:nvSpPr>
        <p:spPr>
          <a:xfrm>
            <a:off x="18508530" y="7311649"/>
            <a:ext cx="4348295" cy="1267014"/>
          </a:xfrm>
          <a:prstGeom prst="rect">
            <a:avLst/>
          </a:prstGeom>
        </p:spPr>
        <p:txBody>
          <a:bodyPr vert="horz" wrap="square" lIns="91440" tIns="45720" rIns="91440" bIns="9144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Buena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cobertura</a:t>
            </a:r>
            <a:endParaRPr lang="en-US" sz="2500" dirty="0" smtClean="0">
              <a:latin typeface="Roboto Light" panose="0200000000000000000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l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es-CO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Visualización media</a:t>
            </a:r>
            <a:endParaRPr lang="en-US" sz="2500" dirty="0">
              <a:latin typeface="Roboto Light" panose="0200000000000000000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2" name="TextBox 67">
            <a:extLst>
              <a:ext uri="{FF2B5EF4-FFF2-40B4-BE49-F238E27FC236}">
                <a16:creationId xmlns:a16="http://schemas.microsoft.com/office/drawing/2014/main" id="{2045BB3B-E7A4-48BD-842D-DC7B90CF4158}"/>
              </a:ext>
            </a:extLst>
          </p:cNvPr>
          <p:cNvSpPr txBox="1"/>
          <p:nvPr/>
        </p:nvSpPr>
        <p:spPr>
          <a:xfrm>
            <a:off x="18521231" y="6708213"/>
            <a:ext cx="965329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s-CO" sz="3200" b="1" dirty="0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Lens</a:t>
            </a:r>
            <a:endParaRPr lang="en-US" sz="3200" b="1" dirty="0">
              <a:solidFill>
                <a:schemeClr val="tx2"/>
              </a:solidFill>
              <a:latin typeface="Roboto Light" panose="02000000000000000000"/>
              <a:ea typeface="League Spartan" charset="0"/>
              <a:cs typeface="Poppins SemiBold" pitchFamily="2" charset="77"/>
            </a:endParaRP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1FDCAB86-9FDE-4F94-A485-C78ABB3C4BCD}"/>
              </a:ext>
            </a:extLst>
          </p:cNvPr>
          <p:cNvSpPr txBox="1">
            <a:spLocks/>
          </p:cNvSpPr>
          <p:nvPr/>
        </p:nvSpPr>
        <p:spPr>
          <a:xfrm>
            <a:off x="16211229" y="3231393"/>
            <a:ext cx="4348295" cy="1869743"/>
          </a:xfrm>
          <a:prstGeom prst="rect">
            <a:avLst/>
          </a:prstGeom>
        </p:spPr>
        <p:txBody>
          <a:bodyPr vert="horz" wrap="square" lIns="91440" tIns="45720" rIns="91440" bIns="9144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es-CO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Cobertura media</a:t>
            </a:r>
          </a:p>
          <a:p>
            <a:pPr marL="342900" indent="-342900" algn="l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es-CO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Alta depuración</a:t>
            </a:r>
          </a:p>
          <a:p>
            <a:pPr marL="342900" indent="-342900" algn="l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es-CO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Excelente visualización</a:t>
            </a:r>
            <a:endParaRPr lang="en-US" sz="2500" dirty="0">
              <a:latin typeface="Roboto Light" panose="0200000000000000000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5" name="TextBox 67">
            <a:extLst>
              <a:ext uri="{FF2B5EF4-FFF2-40B4-BE49-F238E27FC236}">
                <a16:creationId xmlns:a16="http://schemas.microsoft.com/office/drawing/2014/main" id="{4FB90CE9-AE9D-45F1-8976-A8EC4C9BD053}"/>
              </a:ext>
            </a:extLst>
          </p:cNvPr>
          <p:cNvSpPr txBox="1"/>
          <p:nvPr/>
        </p:nvSpPr>
        <p:spPr>
          <a:xfrm>
            <a:off x="16223930" y="2627957"/>
            <a:ext cx="3381182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s-CO" sz="3200" b="1" dirty="0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Microsoft </a:t>
            </a:r>
            <a:r>
              <a:rPr lang="es-CO" sz="3200" b="1" dirty="0" err="1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Academic</a:t>
            </a:r>
            <a:endParaRPr lang="en-US" sz="3200" b="1" dirty="0">
              <a:solidFill>
                <a:schemeClr val="tx2"/>
              </a:solidFill>
              <a:latin typeface="Roboto Light" panose="02000000000000000000"/>
              <a:ea typeface="League Spartan" charset="0"/>
              <a:cs typeface="Poppins SemiBold" pitchFamily="2" charset="77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63F16B51-8E56-4F2B-BAE1-54158AA36C8E}"/>
              </a:ext>
            </a:extLst>
          </p:cNvPr>
          <p:cNvSpPr txBox="1">
            <a:spLocks/>
          </p:cNvSpPr>
          <p:nvPr/>
        </p:nvSpPr>
        <p:spPr>
          <a:xfrm>
            <a:off x="16248923" y="11668417"/>
            <a:ext cx="4348295" cy="1267014"/>
          </a:xfrm>
          <a:prstGeom prst="rect">
            <a:avLst/>
          </a:prstGeom>
        </p:spPr>
        <p:txBody>
          <a:bodyPr vert="horz" wrap="square" lIns="91440" tIns="45720" rIns="91440" bIns="9144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Cobertura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regional</a:t>
            </a:r>
          </a:p>
          <a:p>
            <a:pPr marL="342900" indent="-342900" algn="l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es-CO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Cobertura idiomática</a:t>
            </a:r>
            <a:endParaRPr lang="en-US" sz="2500" dirty="0">
              <a:latin typeface="Roboto Light" panose="0200000000000000000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8" name="TextBox 67">
            <a:extLst>
              <a:ext uri="{FF2B5EF4-FFF2-40B4-BE49-F238E27FC236}">
                <a16:creationId xmlns:a16="http://schemas.microsoft.com/office/drawing/2014/main" id="{8E47D8D6-3BCC-4052-865D-E6CE031BAFAA}"/>
              </a:ext>
            </a:extLst>
          </p:cNvPr>
          <p:cNvSpPr txBox="1"/>
          <p:nvPr/>
        </p:nvSpPr>
        <p:spPr>
          <a:xfrm>
            <a:off x="16261624" y="11064981"/>
            <a:ext cx="2798523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s-CO" sz="3200" b="1" dirty="0" err="1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Redalyc</a:t>
            </a:r>
            <a:r>
              <a:rPr lang="es-CO" sz="3200" b="1" dirty="0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 y </a:t>
            </a:r>
            <a:r>
              <a:rPr lang="es-CO" sz="3200" b="1" dirty="0" err="1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Scielo</a:t>
            </a:r>
            <a:endParaRPr lang="en-US" sz="3200" b="1" dirty="0">
              <a:solidFill>
                <a:schemeClr val="tx2"/>
              </a:solidFill>
              <a:latin typeface="Roboto Light" panose="02000000000000000000"/>
              <a:ea typeface="League Spartan" charset="0"/>
              <a:cs typeface="Poppins SemiBold" pitchFamily="2" charset="77"/>
            </a:endParaRPr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1959C253-A991-40FE-BCC4-E7733EAFF945}"/>
              </a:ext>
            </a:extLst>
          </p:cNvPr>
          <p:cNvSpPr txBox="1">
            <a:spLocks/>
          </p:cNvSpPr>
          <p:nvPr/>
        </p:nvSpPr>
        <p:spPr>
          <a:xfrm>
            <a:off x="3653144" y="3232975"/>
            <a:ext cx="4348295" cy="1267014"/>
          </a:xfrm>
          <a:prstGeom prst="rect">
            <a:avLst/>
          </a:prstGeom>
        </p:spPr>
        <p:txBody>
          <a:bodyPr vert="horz" wrap="square" lIns="91440" tIns="45720" rIns="91440" bIns="9144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r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es-CO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Mayor cobertura</a:t>
            </a:r>
          </a:p>
          <a:p>
            <a:pPr marL="342900" indent="-342900" algn="r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es-CO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Menor depuración</a:t>
            </a:r>
            <a:endParaRPr lang="en-US" sz="2500" dirty="0">
              <a:latin typeface="Roboto Light" panose="0200000000000000000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1" name="TextBox 67">
            <a:extLst>
              <a:ext uri="{FF2B5EF4-FFF2-40B4-BE49-F238E27FC236}">
                <a16:creationId xmlns:a16="http://schemas.microsoft.com/office/drawing/2014/main" id="{8D8852CB-8B09-4C8F-A989-08FD5CA7C3EF}"/>
              </a:ext>
            </a:extLst>
          </p:cNvPr>
          <p:cNvSpPr txBox="1"/>
          <p:nvPr/>
        </p:nvSpPr>
        <p:spPr>
          <a:xfrm>
            <a:off x="5333016" y="2629539"/>
            <a:ext cx="2668423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s-CO" sz="3200" b="1" dirty="0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Google </a:t>
            </a:r>
            <a:r>
              <a:rPr lang="es-CO" sz="3200" b="1" dirty="0" err="1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Scholar</a:t>
            </a:r>
            <a:endParaRPr lang="en-US" sz="3200" b="1" dirty="0">
              <a:solidFill>
                <a:schemeClr val="tx2"/>
              </a:solidFill>
              <a:latin typeface="Roboto Light" panose="02000000000000000000"/>
              <a:ea typeface="League Spartan" charset="0"/>
              <a:cs typeface="Poppins SemiBold" pitchFamily="2" charset="77"/>
            </a:endParaRPr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3AF603C6-5B59-41A9-9F32-A45D72504FAC}"/>
              </a:ext>
            </a:extLst>
          </p:cNvPr>
          <p:cNvSpPr txBox="1">
            <a:spLocks/>
          </p:cNvSpPr>
          <p:nvPr/>
        </p:nvSpPr>
        <p:spPr>
          <a:xfrm>
            <a:off x="1523539" y="7441774"/>
            <a:ext cx="4348295" cy="1267014"/>
          </a:xfrm>
          <a:prstGeom prst="rect">
            <a:avLst/>
          </a:prstGeom>
        </p:spPr>
        <p:txBody>
          <a:bodyPr vert="horz" wrap="square" lIns="91440" tIns="45720" rIns="91440" bIns="9144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r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Especialidad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temática</a:t>
            </a:r>
            <a:endParaRPr lang="en-US" sz="2500" dirty="0" smtClean="0">
              <a:latin typeface="Roboto Light" panose="0200000000000000000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r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es-CO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Revistas de alta calidad</a:t>
            </a:r>
            <a:endParaRPr lang="en-US" sz="2500" dirty="0">
              <a:latin typeface="Roboto Light" panose="0200000000000000000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4" name="TextBox 67">
            <a:extLst>
              <a:ext uri="{FF2B5EF4-FFF2-40B4-BE49-F238E27FC236}">
                <a16:creationId xmlns:a16="http://schemas.microsoft.com/office/drawing/2014/main" id="{059DC206-FCBA-4F86-8FB9-4F827A934E86}"/>
              </a:ext>
            </a:extLst>
          </p:cNvPr>
          <p:cNvSpPr txBox="1"/>
          <p:nvPr/>
        </p:nvSpPr>
        <p:spPr>
          <a:xfrm>
            <a:off x="1502497" y="6838338"/>
            <a:ext cx="4369337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s-CO" sz="3200" b="1" dirty="0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Bases de datos Biblioteca</a:t>
            </a:r>
            <a:endParaRPr lang="en-US" sz="3200" b="1" dirty="0">
              <a:solidFill>
                <a:schemeClr val="tx2"/>
              </a:solidFill>
              <a:latin typeface="Roboto Light" panose="02000000000000000000"/>
              <a:ea typeface="League Spartan" charset="0"/>
              <a:cs typeface="Poppins SemiBold" pitchFamily="2" charset="77"/>
            </a:endParaRPr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id="{779CA388-2E65-43C6-88E3-045A50620D91}"/>
              </a:ext>
            </a:extLst>
          </p:cNvPr>
          <p:cNvSpPr txBox="1">
            <a:spLocks/>
          </p:cNvSpPr>
          <p:nvPr/>
        </p:nvSpPr>
        <p:spPr>
          <a:xfrm>
            <a:off x="3884526" y="11656633"/>
            <a:ext cx="4348295" cy="1869743"/>
          </a:xfrm>
          <a:prstGeom prst="rect">
            <a:avLst/>
          </a:prstGeom>
        </p:spPr>
        <p:txBody>
          <a:bodyPr vert="horz" wrap="square" lIns="91440" tIns="45720" rIns="91440" bIns="9144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r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Alta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depuración</a:t>
            </a:r>
            <a:endParaRPr lang="en-US" sz="2500" dirty="0" smtClean="0">
              <a:latin typeface="Roboto Light" panose="0200000000000000000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r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es-CO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Conversación global</a:t>
            </a:r>
          </a:p>
          <a:p>
            <a:pPr marL="342900" indent="-342900" algn="r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es-CO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Tendencia en citación</a:t>
            </a:r>
            <a:endParaRPr lang="en-US" sz="2500" dirty="0">
              <a:latin typeface="Roboto Light" panose="0200000000000000000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7" name="TextBox 67">
            <a:extLst>
              <a:ext uri="{FF2B5EF4-FFF2-40B4-BE49-F238E27FC236}">
                <a16:creationId xmlns:a16="http://schemas.microsoft.com/office/drawing/2014/main" id="{4078EEC4-DEBC-4A23-94C1-9A50CEC83668}"/>
              </a:ext>
            </a:extLst>
          </p:cNvPr>
          <p:cNvSpPr txBox="1"/>
          <p:nvPr/>
        </p:nvSpPr>
        <p:spPr>
          <a:xfrm>
            <a:off x="3840273" y="11053197"/>
            <a:ext cx="4392548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s-CO" sz="3200" b="1" dirty="0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Scopus, </a:t>
            </a:r>
            <a:r>
              <a:rPr lang="es-CO" sz="3200" b="1" dirty="0" err="1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WoS</a:t>
            </a:r>
            <a:r>
              <a:rPr lang="es-CO" sz="3200" b="1" dirty="0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, </a:t>
            </a:r>
            <a:r>
              <a:rPr lang="es-CO" sz="3200" b="1" dirty="0" err="1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Dimensions</a:t>
            </a:r>
            <a:endParaRPr lang="en-US" sz="3200" b="1" dirty="0">
              <a:solidFill>
                <a:schemeClr val="tx2"/>
              </a:solidFill>
              <a:latin typeface="Roboto Light" panose="02000000000000000000"/>
              <a:ea typeface="League Spartan" charset="0"/>
              <a:cs typeface="Poppins SemiBold" pitchFamily="2" charset="77"/>
            </a:endParaRPr>
          </a:p>
        </p:txBody>
      </p:sp>
      <p:grpSp>
        <p:nvGrpSpPr>
          <p:cNvPr id="60" name="Grupo 59">
            <a:extLst>
              <a:ext uri="{FF2B5EF4-FFF2-40B4-BE49-F238E27FC236}">
                <a16:creationId xmlns:a16="http://schemas.microsoft.com/office/drawing/2014/main" id="{A4C787EC-0CDD-4369-8570-91C4B0F2B84D}"/>
              </a:ext>
            </a:extLst>
          </p:cNvPr>
          <p:cNvGrpSpPr/>
          <p:nvPr/>
        </p:nvGrpSpPr>
        <p:grpSpPr>
          <a:xfrm>
            <a:off x="7182899" y="2574733"/>
            <a:ext cx="10014566" cy="10264188"/>
            <a:chOff x="7182899" y="2518750"/>
            <a:chExt cx="10014566" cy="10264188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9E7C65B4-DCF8-4178-AC06-DD84FF8C9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0738" y="2822633"/>
              <a:ext cx="4832279" cy="3755124"/>
            </a:xfrm>
            <a:custGeom>
              <a:avLst/>
              <a:gdLst>
                <a:gd name="T0" fmla="*/ 294579925 w 7852"/>
                <a:gd name="T1" fmla="*/ 494659572 h 6104"/>
                <a:gd name="T2" fmla="*/ 434090210 w 7852"/>
                <a:gd name="T3" fmla="*/ 790704039 h 6104"/>
                <a:gd name="T4" fmla="*/ 830839551 w 7852"/>
                <a:gd name="T5" fmla="*/ 454496267 h 6104"/>
                <a:gd name="T6" fmla="*/ 1017933860 w 7852"/>
                <a:gd name="T7" fmla="*/ 185659269 h 6104"/>
                <a:gd name="T8" fmla="*/ 750711625 w 7852"/>
                <a:gd name="T9" fmla="*/ 0 h 6104"/>
                <a:gd name="T10" fmla="*/ 0 w 7852"/>
                <a:gd name="T11" fmla="*/ 633159299 h 6104"/>
                <a:gd name="T12" fmla="*/ 294579925 w 7852"/>
                <a:gd name="T13" fmla="*/ 494659572 h 6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52" h="6104">
                  <a:moveTo>
                    <a:pt x="2272" y="3818"/>
                  </a:moveTo>
                  <a:lnTo>
                    <a:pt x="3348" y="6103"/>
                  </a:lnTo>
                  <a:cubicBezTo>
                    <a:pt x="3885" y="4841"/>
                    <a:pt x="4993" y="3849"/>
                    <a:pt x="6408" y="3508"/>
                  </a:cubicBezTo>
                  <a:lnTo>
                    <a:pt x="7851" y="1433"/>
                  </a:lnTo>
                  <a:lnTo>
                    <a:pt x="5790" y="0"/>
                  </a:lnTo>
                  <a:cubicBezTo>
                    <a:pt x="3078" y="575"/>
                    <a:pt x="962" y="2470"/>
                    <a:pt x="0" y="4887"/>
                  </a:cubicBezTo>
                  <a:lnTo>
                    <a:pt x="2272" y="3818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Roboto Light" panose="02000000000000000000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F7C9758-BAD4-403B-B1BF-BFA1BD9F1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2899" y="5468043"/>
              <a:ext cx="2813628" cy="5247406"/>
            </a:xfrm>
            <a:custGeom>
              <a:avLst/>
              <a:gdLst>
                <a:gd name="T0" fmla="*/ 266327243 w 4574"/>
                <a:gd name="T1" fmla="*/ 780654389 h 8528"/>
                <a:gd name="T2" fmla="*/ 592370707 w 4574"/>
                <a:gd name="T3" fmla="*/ 808132326 h 8528"/>
                <a:gd name="T4" fmla="*/ 485114444 w 4574"/>
                <a:gd name="T5" fmla="*/ 562257994 h 8528"/>
                <a:gd name="T6" fmla="*/ 499492924 w 4574"/>
                <a:gd name="T7" fmla="*/ 296293633 h 8528"/>
                <a:gd name="T8" fmla="*/ 360241213 w 4574"/>
                <a:gd name="T9" fmla="*/ 0 h 8528"/>
                <a:gd name="T10" fmla="*/ 65804491 w 4574"/>
                <a:gd name="T11" fmla="*/ 138555424 h 8528"/>
                <a:gd name="T12" fmla="*/ 31477534 w 4574"/>
                <a:gd name="T13" fmla="*/ 643913451 h 8528"/>
                <a:gd name="T14" fmla="*/ 239124382 w 4574"/>
                <a:gd name="T15" fmla="*/ 1105203596 h 8528"/>
                <a:gd name="T16" fmla="*/ 266327243 w 4574"/>
                <a:gd name="T17" fmla="*/ 780654389 h 85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74" h="8528">
                  <a:moveTo>
                    <a:pt x="2056" y="6023"/>
                  </a:moveTo>
                  <a:lnTo>
                    <a:pt x="4573" y="6235"/>
                  </a:lnTo>
                  <a:cubicBezTo>
                    <a:pt x="4165" y="5694"/>
                    <a:pt x="3873" y="5051"/>
                    <a:pt x="3745" y="4338"/>
                  </a:cubicBezTo>
                  <a:cubicBezTo>
                    <a:pt x="3618" y="3631"/>
                    <a:pt x="3666" y="2932"/>
                    <a:pt x="3856" y="2286"/>
                  </a:cubicBezTo>
                  <a:lnTo>
                    <a:pt x="2781" y="0"/>
                  </a:lnTo>
                  <a:lnTo>
                    <a:pt x="508" y="1069"/>
                  </a:lnTo>
                  <a:cubicBezTo>
                    <a:pt x="110" y="2287"/>
                    <a:pt x="0" y="3619"/>
                    <a:pt x="243" y="4968"/>
                  </a:cubicBezTo>
                  <a:cubicBezTo>
                    <a:pt x="485" y="6316"/>
                    <a:pt x="1051" y="7524"/>
                    <a:pt x="1846" y="8527"/>
                  </a:cubicBezTo>
                  <a:lnTo>
                    <a:pt x="2056" y="6023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Roboto Light" panose="02000000000000000000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AA990723-34DD-42B5-BFDB-9DC30EB71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0525" y="9413094"/>
              <a:ext cx="4384595" cy="3369844"/>
            </a:xfrm>
            <a:custGeom>
              <a:avLst/>
              <a:gdLst>
                <a:gd name="T0" fmla="*/ 656260420 w 7127"/>
                <a:gd name="T1" fmla="*/ 471765010 h 5476"/>
                <a:gd name="T2" fmla="*/ 843096915 w 7127"/>
                <a:gd name="T3" fmla="*/ 202888814 h 5476"/>
                <a:gd name="T4" fmla="*/ 353460790 w 7127"/>
                <a:gd name="T5" fmla="*/ 27483911 h 5476"/>
                <a:gd name="T6" fmla="*/ 27209366 w 7127"/>
                <a:gd name="T7" fmla="*/ 0 h 5476"/>
                <a:gd name="T8" fmla="*/ 0 w 7127"/>
                <a:gd name="T9" fmla="*/ 324492482 h 5476"/>
                <a:gd name="T10" fmla="*/ 923299231 w 7127"/>
                <a:gd name="T11" fmla="*/ 657541371 h 5476"/>
                <a:gd name="T12" fmla="*/ 656260420 w 7127"/>
                <a:gd name="T13" fmla="*/ 471765010 h 54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27" h="5476">
                  <a:moveTo>
                    <a:pt x="5065" y="3639"/>
                  </a:moveTo>
                  <a:lnTo>
                    <a:pt x="6507" y="1565"/>
                  </a:lnTo>
                  <a:cubicBezTo>
                    <a:pt x="5061" y="1743"/>
                    <a:pt x="3675" y="1204"/>
                    <a:pt x="2728" y="212"/>
                  </a:cubicBezTo>
                  <a:lnTo>
                    <a:pt x="210" y="0"/>
                  </a:lnTo>
                  <a:lnTo>
                    <a:pt x="0" y="2503"/>
                  </a:lnTo>
                  <a:cubicBezTo>
                    <a:pt x="1742" y="4433"/>
                    <a:pt x="4383" y="5475"/>
                    <a:pt x="7126" y="5072"/>
                  </a:cubicBezTo>
                  <a:lnTo>
                    <a:pt x="5065" y="3639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Roboto Light" panose="02000000000000000000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29240EDF-DDEE-4097-BADE-09BD385F9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7348" y="8723931"/>
              <a:ext cx="4832279" cy="3755124"/>
            </a:xfrm>
            <a:custGeom>
              <a:avLst/>
              <a:gdLst>
                <a:gd name="T0" fmla="*/ 723353935 w 7852"/>
                <a:gd name="T1" fmla="*/ 296174047 h 6104"/>
                <a:gd name="T2" fmla="*/ 583843650 w 7852"/>
                <a:gd name="T3" fmla="*/ 0 h 6104"/>
                <a:gd name="T4" fmla="*/ 187094309 w 7852"/>
                <a:gd name="T5" fmla="*/ 336078552 h 6104"/>
                <a:gd name="T6" fmla="*/ 0 w 7852"/>
                <a:gd name="T7" fmla="*/ 605044770 h 6104"/>
                <a:gd name="T8" fmla="*/ 267222235 w 7852"/>
                <a:gd name="T9" fmla="*/ 790704039 h 6104"/>
                <a:gd name="T10" fmla="*/ 1017933860 w 7852"/>
                <a:gd name="T11" fmla="*/ 157674320 h 6104"/>
                <a:gd name="T12" fmla="*/ 723353935 w 7852"/>
                <a:gd name="T13" fmla="*/ 296174047 h 6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52" h="6104">
                  <a:moveTo>
                    <a:pt x="5579" y="2286"/>
                  </a:moveTo>
                  <a:lnTo>
                    <a:pt x="4503" y="0"/>
                  </a:lnTo>
                  <a:cubicBezTo>
                    <a:pt x="3966" y="1263"/>
                    <a:pt x="2858" y="2254"/>
                    <a:pt x="1443" y="2594"/>
                  </a:cubicBezTo>
                  <a:lnTo>
                    <a:pt x="0" y="4670"/>
                  </a:lnTo>
                  <a:lnTo>
                    <a:pt x="2061" y="6103"/>
                  </a:lnTo>
                  <a:cubicBezTo>
                    <a:pt x="4774" y="5528"/>
                    <a:pt x="6889" y="3633"/>
                    <a:pt x="7851" y="1217"/>
                  </a:cubicBezTo>
                  <a:lnTo>
                    <a:pt x="5579" y="2286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Roboto Light" panose="02000000000000000000"/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7C078BBA-2A1B-4599-9730-EF1E1CEDB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3837" y="4586239"/>
              <a:ext cx="2813628" cy="5247406"/>
            </a:xfrm>
            <a:custGeom>
              <a:avLst/>
              <a:gdLst>
                <a:gd name="T0" fmla="*/ 353246325 w 4574"/>
                <a:gd name="T1" fmla="*/ 0 h 8529"/>
                <a:gd name="T2" fmla="*/ 326043464 w 4574"/>
                <a:gd name="T3" fmla="*/ 324472998 h 8529"/>
                <a:gd name="T4" fmla="*/ 0 w 4574"/>
                <a:gd name="T5" fmla="*/ 297001522 h 8529"/>
                <a:gd name="T6" fmla="*/ 107256264 w 4574"/>
                <a:gd name="T7" fmla="*/ 542818228 h 8529"/>
                <a:gd name="T8" fmla="*/ 92877783 w 4574"/>
                <a:gd name="T9" fmla="*/ 808720447 h 8529"/>
                <a:gd name="T10" fmla="*/ 232129495 w 4574"/>
                <a:gd name="T11" fmla="*/ 1105074014 h 8529"/>
                <a:gd name="T12" fmla="*/ 526695784 w 4574"/>
                <a:gd name="T13" fmla="*/ 966421444 h 8529"/>
                <a:gd name="T14" fmla="*/ 560893173 w 4574"/>
                <a:gd name="T15" fmla="*/ 461181705 h 8529"/>
                <a:gd name="T16" fmla="*/ 353246325 w 4574"/>
                <a:gd name="T17" fmla="*/ 0 h 85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74" h="8529">
                  <a:moveTo>
                    <a:pt x="2727" y="0"/>
                  </a:moveTo>
                  <a:lnTo>
                    <a:pt x="2517" y="2504"/>
                  </a:lnTo>
                  <a:lnTo>
                    <a:pt x="0" y="2292"/>
                  </a:lnTo>
                  <a:cubicBezTo>
                    <a:pt x="409" y="2833"/>
                    <a:pt x="699" y="3476"/>
                    <a:pt x="828" y="4189"/>
                  </a:cubicBezTo>
                  <a:cubicBezTo>
                    <a:pt x="955" y="4897"/>
                    <a:pt x="908" y="5596"/>
                    <a:pt x="717" y="6241"/>
                  </a:cubicBezTo>
                  <a:lnTo>
                    <a:pt x="1792" y="8528"/>
                  </a:lnTo>
                  <a:lnTo>
                    <a:pt x="4066" y="7458"/>
                  </a:lnTo>
                  <a:cubicBezTo>
                    <a:pt x="4462" y="6240"/>
                    <a:pt x="4573" y="4909"/>
                    <a:pt x="4330" y="3559"/>
                  </a:cubicBezTo>
                  <a:cubicBezTo>
                    <a:pt x="4088" y="2211"/>
                    <a:pt x="3522" y="1003"/>
                    <a:pt x="272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Roboto Light" panose="02000000000000000000"/>
              </a:endParaRP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ADB36118-EEC4-4EAC-869C-9B97C98A13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5244" y="2518750"/>
              <a:ext cx="4384595" cy="3369844"/>
            </a:xfrm>
            <a:custGeom>
              <a:avLst/>
              <a:gdLst>
                <a:gd name="T0" fmla="*/ 267038810 w 7127"/>
                <a:gd name="T1" fmla="*/ 237934770 h 5477"/>
                <a:gd name="T2" fmla="*/ 80202316 w 7127"/>
                <a:gd name="T3" fmla="*/ 506842512 h 5477"/>
                <a:gd name="T4" fmla="*/ 569838800 w 7127"/>
                <a:gd name="T5" fmla="*/ 682183350 h 5477"/>
                <a:gd name="T6" fmla="*/ 896089865 w 7127"/>
                <a:gd name="T7" fmla="*/ 709657203 h 5477"/>
                <a:gd name="T8" fmla="*/ 923299231 w 7127"/>
                <a:gd name="T9" fmla="*/ 385283367 h 5477"/>
                <a:gd name="T10" fmla="*/ 0 w 7127"/>
                <a:gd name="T11" fmla="*/ 52226528 h 5477"/>
                <a:gd name="T12" fmla="*/ 267038810 w 7127"/>
                <a:gd name="T13" fmla="*/ 237934770 h 54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27" h="5477">
                  <a:moveTo>
                    <a:pt x="2061" y="1836"/>
                  </a:moveTo>
                  <a:lnTo>
                    <a:pt x="619" y="3911"/>
                  </a:lnTo>
                  <a:cubicBezTo>
                    <a:pt x="2065" y="3732"/>
                    <a:pt x="3451" y="4271"/>
                    <a:pt x="4398" y="5264"/>
                  </a:cubicBezTo>
                  <a:lnTo>
                    <a:pt x="6916" y="5476"/>
                  </a:lnTo>
                  <a:lnTo>
                    <a:pt x="7126" y="2973"/>
                  </a:lnTo>
                  <a:cubicBezTo>
                    <a:pt x="5384" y="1042"/>
                    <a:pt x="2743" y="0"/>
                    <a:pt x="0" y="403"/>
                  </a:cubicBezTo>
                  <a:lnTo>
                    <a:pt x="2061" y="1836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Roboto Light" panose="02000000000000000000"/>
              </a:endParaRPr>
            </a:p>
          </p:txBody>
        </p:sp>
      </p:grpSp>
      <p:grpSp>
        <p:nvGrpSpPr>
          <p:cNvPr id="57" name="Grupo 56">
            <a:extLst>
              <a:ext uri="{FF2B5EF4-FFF2-40B4-BE49-F238E27FC236}">
                <a16:creationId xmlns:a16="http://schemas.microsoft.com/office/drawing/2014/main" id="{7DB253EE-6B22-469F-BDD3-6FA1DAC9C768}"/>
              </a:ext>
            </a:extLst>
          </p:cNvPr>
          <p:cNvGrpSpPr/>
          <p:nvPr/>
        </p:nvGrpSpPr>
        <p:grpSpPr>
          <a:xfrm>
            <a:off x="9018431" y="11125941"/>
            <a:ext cx="1599352" cy="1599352"/>
            <a:chOff x="9018431" y="11132363"/>
            <a:chExt cx="1599352" cy="1599352"/>
          </a:xfrm>
        </p:grpSpPr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3014AFFB-71D6-4F8E-832E-345B5AA22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8431" y="11132363"/>
              <a:ext cx="1599352" cy="1599352"/>
            </a:xfrm>
            <a:custGeom>
              <a:avLst/>
              <a:gdLst>
                <a:gd name="T0" fmla="*/ 64956286 w 2200"/>
                <a:gd name="T1" fmla="*/ 284978210 h 2201"/>
                <a:gd name="T2" fmla="*/ 0 w 2200"/>
                <a:gd name="T3" fmla="*/ 220080949 h 2201"/>
                <a:gd name="T4" fmla="*/ 0 w 2200"/>
                <a:gd name="T5" fmla="*/ 64897261 h 2201"/>
                <a:gd name="T6" fmla="*/ 64956286 w 2200"/>
                <a:gd name="T7" fmla="*/ 0 h 2201"/>
                <a:gd name="T8" fmla="*/ 220151460 w 2200"/>
                <a:gd name="T9" fmla="*/ 0 h 2201"/>
                <a:gd name="T10" fmla="*/ 285107745 w 2200"/>
                <a:gd name="T11" fmla="*/ 64897261 h 2201"/>
                <a:gd name="T12" fmla="*/ 285107745 w 2200"/>
                <a:gd name="T13" fmla="*/ 220080949 h 2201"/>
                <a:gd name="T14" fmla="*/ 220151460 w 2200"/>
                <a:gd name="T15" fmla="*/ 284978210 h 2201"/>
                <a:gd name="T16" fmla="*/ 64956286 w 2200"/>
                <a:gd name="T17" fmla="*/ 284978210 h 22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00" h="2201">
                  <a:moveTo>
                    <a:pt x="501" y="2200"/>
                  </a:moveTo>
                  <a:cubicBezTo>
                    <a:pt x="225" y="2200"/>
                    <a:pt x="0" y="1976"/>
                    <a:pt x="0" y="1699"/>
                  </a:cubicBezTo>
                  <a:lnTo>
                    <a:pt x="0" y="501"/>
                  </a:lnTo>
                  <a:cubicBezTo>
                    <a:pt x="0" y="225"/>
                    <a:pt x="225" y="0"/>
                    <a:pt x="501" y="0"/>
                  </a:cubicBezTo>
                  <a:lnTo>
                    <a:pt x="1698" y="0"/>
                  </a:lnTo>
                  <a:cubicBezTo>
                    <a:pt x="1975" y="0"/>
                    <a:pt x="2199" y="225"/>
                    <a:pt x="2199" y="501"/>
                  </a:cubicBezTo>
                  <a:lnTo>
                    <a:pt x="2199" y="1699"/>
                  </a:lnTo>
                  <a:cubicBezTo>
                    <a:pt x="2199" y="1976"/>
                    <a:pt x="1975" y="2200"/>
                    <a:pt x="1698" y="2200"/>
                  </a:cubicBezTo>
                  <a:lnTo>
                    <a:pt x="501" y="2200"/>
                  </a:ln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Roboto Light" panose="02000000000000000000"/>
              </a:endParaRPr>
            </a:p>
          </p:txBody>
        </p:sp>
        <p:sp>
          <p:nvSpPr>
            <p:cNvPr id="50" name="Shape 2566">
              <a:extLst>
                <a:ext uri="{FF2B5EF4-FFF2-40B4-BE49-F238E27FC236}">
                  <a16:creationId xmlns:a16="http://schemas.microsoft.com/office/drawing/2014/main" id="{7AF6A4E4-AC09-44C4-BBCD-69D6CF2D38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25340" y="11610671"/>
              <a:ext cx="785536" cy="642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82" y="12000"/>
                  </a:moveTo>
                  <a:cubicBezTo>
                    <a:pt x="6653" y="12000"/>
                    <a:pt x="6873" y="12268"/>
                    <a:pt x="6873" y="12599"/>
                  </a:cubicBezTo>
                  <a:cubicBezTo>
                    <a:pt x="6873" y="12931"/>
                    <a:pt x="6653" y="13199"/>
                    <a:pt x="6382" y="13199"/>
                  </a:cubicBezTo>
                  <a:cubicBezTo>
                    <a:pt x="6111" y="13199"/>
                    <a:pt x="5891" y="12931"/>
                    <a:pt x="5891" y="12599"/>
                  </a:cubicBezTo>
                  <a:cubicBezTo>
                    <a:pt x="5891" y="12268"/>
                    <a:pt x="6111" y="12000"/>
                    <a:pt x="6382" y="12000"/>
                  </a:cubicBezTo>
                  <a:moveTo>
                    <a:pt x="6382" y="14399"/>
                  </a:moveTo>
                  <a:cubicBezTo>
                    <a:pt x="7195" y="14399"/>
                    <a:pt x="7855" y="13594"/>
                    <a:pt x="7855" y="12599"/>
                  </a:cubicBezTo>
                  <a:cubicBezTo>
                    <a:pt x="7855" y="11606"/>
                    <a:pt x="7195" y="10800"/>
                    <a:pt x="6382" y="10800"/>
                  </a:cubicBezTo>
                  <a:cubicBezTo>
                    <a:pt x="5568" y="10800"/>
                    <a:pt x="4909" y="11606"/>
                    <a:pt x="4909" y="12599"/>
                  </a:cubicBezTo>
                  <a:cubicBezTo>
                    <a:pt x="4909" y="13594"/>
                    <a:pt x="5568" y="14399"/>
                    <a:pt x="6382" y="14399"/>
                  </a:cubicBezTo>
                  <a:moveTo>
                    <a:pt x="20618" y="3600"/>
                  </a:moveTo>
                  <a:lnTo>
                    <a:pt x="982" y="3600"/>
                  </a:lnTo>
                  <a:lnTo>
                    <a:pt x="982" y="1200"/>
                  </a:lnTo>
                  <a:lnTo>
                    <a:pt x="20618" y="1200"/>
                  </a:lnTo>
                  <a:cubicBezTo>
                    <a:pt x="20618" y="1200"/>
                    <a:pt x="20618" y="3600"/>
                    <a:pt x="20618" y="3600"/>
                  </a:cubicBezTo>
                  <a:close/>
                  <a:moveTo>
                    <a:pt x="18655" y="20399"/>
                  </a:moveTo>
                  <a:lnTo>
                    <a:pt x="2945" y="20399"/>
                  </a:lnTo>
                  <a:lnTo>
                    <a:pt x="2945" y="4800"/>
                  </a:lnTo>
                  <a:lnTo>
                    <a:pt x="18655" y="4800"/>
                  </a:lnTo>
                  <a:cubicBezTo>
                    <a:pt x="18655" y="4800"/>
                    <a:pt x="18655" y="20399"/>
                    <a:pt x="18655" y="20399"/>
                  </a:cubicBezTo>
                  <a:close/>
                  <a:moveTo>
                    <a:pt x="20618" y="0"/>
                  </a:moveTo>
                  <a:lnTo>
                    <a:pt x="982" y="0"/>
                  </a:lnTo>
                  <a:cubicBezTo>
                    <a:pt x="440" y="0"/>
                    <a:pt x="0" y="538"/>
                    <a:pt x="0" y="1200"/>
                  </a:cubicBezTo>
                  <a:lnTo>
                    <a:pt x="0" y="3600"/>
                  </a:lnTo>
                  <a:cubicBezTo>
                    <a:pt x="0" y="4263"/>
                    <a:pt x="440" y="4800"/>
                    <a:pt x="982" y="4800"/>
                  </a:cubicBezTo>
                  <a:lnTo>
                    <a:pt x="1964" y="4800"/>
                  </a:lnTo>
                  <a:lnTo>
                    <a:pt x="1964" y="20399"/>
                  </a:lnTo>
                  <a:cubicBezTo>
                    <a:pt x="1964" y="21062"/>
                    <a:pt x="2403" y="21600"/>
                    <a:pt x="2945" y="21600"/>
                  </a:cubicBezTo>
                  <a:lnTo>
                    <a:pt x="18655" y="21600"/>
                  </a:lnTo>
                  <a:cubicBezTo>
                    <a:pt x="19197" y="21600"/>
                    <a:pt x="19636" y="21062"/>
                    <a:pt x="19636" y="20399"/>
                  </a:cubicBezTo>
                  <a:lnTo>
                    <a:pt x="19636" y="4800"/>
                  </a:lnTo>
                  <a:lnTo>
                    <a:pt x="20618" y="4800"/>
                  </a:lnTo>
                  <a:cubicBezTo>
                    <a:pt x="21160" y="4800"/>
                    <a:pt x="21600" y="4263"/>
                    <a:pt x="21600" y="3600"/>
                  </a:cubicBezTo>
                  <a:lnTo>
                    <a:pt x="21600" y="1200"/>
                  </a:lnTo>
                  <a:cubicBezTo>
                    <a:pt x="21600" y="538"/>
                    <a:pt x="21160" y="0"/>
                    <a:pt x="20618" y="0"/>
                  </a:cubicBezTo>
                  <a:moveTo>
                    <a:pt x="10800" y="12000"/>
                  </a:moveTo>
                  <a:cubicBezTo>
                    <a:pt x="11071" y="12000"/>
                    <a:pt x="11291" y="12268"/>
                    <a:pt x="11291" y="12599"/>
                  </a:cubicBezTo>
                  <a:cubicBezTo>
                    <a:pt x="11291" y="12931"/>
                    <a:pt x="11071" y="13199"/>
                    <a:pt x="10800" y="13199"/>
                  </a:cubicBezTo>
                  <a:cubicBezTo>
                    <a:pt x="10529" y="13199"/>
                    <a:pt x="10309" y="12931"/>
                    <a:pt x="10309" y="12599"/>
                  </a:cubicBezTo>
                  <a:cubicBezTo>
                    <a:pt x="10309" y="12268"/>
                    <a:pt x="10529" y="12000"/>
                    <a:pt x="10800" y="12000"/>
                  </a:cubicBezTo>
                  <a:moveTo>
                    <a:pt x="10800" y="14399"/>
                  </a:moveTo>
                  <a:cubicBezTo>
                    <a:pt x="11614" y="14399"/>
                    <a:pt x="12273" y="13594"/>
                    <a:pt x="12273" y="12599"/>
                  </a:cubicBezTo>
                  <a:cubicBezTo>
                    <a:pt x="12273" y="11606"/>
                    <a:pt x="11614" y="10800"/>
                    <a:pt x="10800" y="10800"/>
                  </a:cubicBezTo>
                  <a:cubicBezTo>
                    <a:pt x="9986" y="10800"/>
                    <a:pt x="9327" y="11606"/>
                    <a:pt x="9327" y="12599"/>
                  </a:cubicBezTo>
                  <a:cubicBezTo>
                    <a:pt x="9327" y="13594"/>
                    <a:pt x="9986" y="14399"/>
                    <a:pt x="10800" y="14399"/>
                  </a:cubicBezTo>
                  <a:moveTo>
                    <a:pt x="15218" y="12000"/>
                  </a:moveTo>
                  <a:cubicBezTo>
                    <a:pt x="15489" y="12000"/>
                    <a:pt x="15709" y="12268"/>
                    <a:pt x="15709" y="12599"/>
                  </a:cubicBezTo>
                  <a:cubicBezTo>
                    <a:pt x="15709" y="12931"/>
                    <a:pt x="15489" y="13199"/>
                    <a:pt x="15218" y="13199"/>
                  </a:cubicBezTo>
                  <a:cubicBezTo>
                    <a:pt x="14947" y="13199"/>
                    <a:pt x="14727" y="12931"/>
                    <a:pt x="14727" y="12599"/>
                  </a:cubicBezTo>
                  <a:cubicBezTo>
                    <a:pt x="14727" y="12268"/>
                    <a:pt x="14947" y="12000"/>
                    <a:pt x="15218" y="12000"/>
                  </a:cubicBezTo>
                  <a:moveTo>
                    <a:pt x="15218" y="14399"/>
                  </a:moveTo>
                  <a:cubicBezTo>
                    <a:pt x="16032" y="14399"/>
                    <a:pt x="16691" y="13594"/>
                    <a:pt x="16691" y="12599"/>
                  </a:cubicBezTo>
                  <a:cubicBezTo>
                    <a:pt x="16691" y="11606"/>
                    <a:pt x="16032" y="10800"/>
                    <a:pt x="15218" y="10800"/>
                  </a:cubicBezTo>
                  <a:cubicBezTo>
                    <a:pt x="14405" y="10800"/>
                    <a:pt x="13745" y="11606"/>
                    <a:pt x="13745" y="12599"/>
                  </a:cubicBezTo>
                  <a:cubicBezTo>
                    <a:pt x="13745" y="13594"/>
                    <a:pt x="14405" y="14399"/>
                    <a:pt x="15218" y="14399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 b="1" dirty="0">
                <a:latin typeface="Roboto Light" panose="02000000000000000000"/>
                <a:ea typeface="Open Sans Semibold" charset="0"/>
                <a:cs typeface="Open Sans Semibold" charset="0"/>
              </a:endParaRPr>
            </a:p>
          </p:txBody>
        </p:sp>
      </p:grpSp>
      <p:grpSp>
        <p:nvGrpSpPr>
          <p:cNvPr id="58" name="Grupo 57">
            <a:extLst>
              <a:ext uri="{FF2B5EF4-FFF2-40B4-BE49-F238E27FC236}">
                <a16:creationId xmlns:a16="http://schemas.microsoft.com/office/drawing/2014/main" id="{B451FB54-E1B0-4406-86BA-B17CCA4F24FE}"/>
              </a:ext>
            </a:extLst>
          </p:cNvPr>
          <p:cNvGrpSpPr/>
          <p:nvPr/>
        </p:nvGrpSpPr>
        <p:grpSpPr>
          <a:xfrm>
            <a:off x="13869703" y="11125941"/>
            <a:ext cx="1599352" cy="1599352"/>
            <a:chOff x="13869703" y="11007553"/>
            <a:chExt cx="1599352" cy="1599352"/>
          </a:xfrm>
        </p:grpSpPr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1119F0AA-F22E-43E7-B136-E5F6B40D2D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69703" y="11007553"/>
              <a:ext cx="1599352" cy="1599352"/>
            </a:xfrm>
            <a:custGeom>
              <a:avLst/>
              <a:gdLst>
                <a:gd name="T0" fmla="*/ 64033887 w 2176"/>
                <a:gd name="T1" fmla="*/ 282373234 h 2177"/>
                <a:gd name="T2" fmla="*/ 0 w 2176"/>
                <a:gd name="T3" fmla="*/ 218008786 h 2177"/>
                <a:gd name="T4" fmla="*/ 0 w 2176"/>
                <a:gd name="T5" fmla="*/ 64364447 h 2177"/>
                <a:gd name="T6" fmla="*/ 64033887 w 2176"/>
                <a:gd name="T7" fmla="*/ 0 h 2177"/>
                <a:gd name="T8" fmla="*/ 217197511 w 2176"/>
                <a:gd name="T9" fmla="*/ 0 h 2177"/>
                <a:gd name="T10" fmla="*/ 281360519 w 2176"/>
                <a:gd name="T11" fmla="*/ 64364447 h 2177"/>
                <a:gd name="T12" fmla="*/ 281360519 w 2176"/>
                <a:gd name="T13" fmla="*/ 218008786 h 2177"/>
                <a:gd name="T14" fmla="*/ 217197511 w 2176"/>
                <a:gd name="T15" fmla="*/ 282373234 h 2177"/>
                <a:gd name="T16" fmla="*/ 64033887 w 2176"/>
                <a:gd name="T17" fmla="*/ 282373234 h 2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76" h="2177">
                  <a:moveTo>
                    <a:pt x="495" y="2176"/>
                  </a:moveTo>
                  <a:cubicBezTo>
                    <a:pt x="222" y="2176"/>
                    <a:pt x="0" y="1954"/>
                    <a:pt x="0" y="1680"/>
                  </a:cubicBezTo>
                  <a:lnTo>
                    <a:pt x="0" y="496"/>
                  </a:lnTo>
                  <a:cubicBezTo>
                    <a:pt x="0" y="223"/>
                    <a:pt x="222" y="0"/>
                    <a:pt x="495" y="0"/>
                  </a:cubicBezTo>
                  <a:lnTo>
                    <a:pt x="1679" y="0"/>
                  </a:lnTo>
                  <a:cubicBezTo>
                    <a:pt x="1953" y="0"/>
                    <a:pt x="2175" y="223"/>
                    <a:pt x="2175" y="496"/>
                  </a:cubicBezTo>
                  <a:lnTo>
                    <a:pt x="2175" y="1680"/>
                  </a:lnTo>
                  <a:cubicBezTo>
                    <a:pt x="2175" y="1954"/>
                    <a:pt x="1953" y="2176"/>
                    <a:pt x="1679" y="2176"/>
                  </a:cubicBezTo>
                  <a:lnTo>
                    <a:pt x="495" y="2176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Roboto Light" panose="02000000000000000000"/>
              </a:endParaRPr>
            </a:p>
          </p:txBody>
        </p:sp>
        <p:sp>
          <p:nvSpPr>
            <p:cNvPr id="53" name="Shape 2618">
              <a:extLst>
                <a:ext uri="{FF2B5EF4-FFF2-40B4-BE49-F238E27FC236}">
                  <a16:creationId xmlns:a16="http://schemas.microsoft.com/office/drawing/2014/main" id="{24C9BE4A-D3FC-441F-9CCA-A84877A2D1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76650" y="11414445"/>
              <a:ext cx="785458" cy="78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600" extrusionOk="0">
                  <a:moveTo>
                    <a:pt x="2560" y="18308"/>
                  </a:moveTo>
                  <a:cubicBezTo>
                    <a:pt x="2472" y="18397"/>
                    <a:pt x="2418" y="18520"/>
                    <a:pt x="2418" y="18655"/>
                  </a:cubicBezTo>
                  <a:cubicBezTo>
                    <a:pt x="2418" y="18926"/>
                    <a:pt x="2635" y="19146"/>
                    <a:pt x="2902" y="19146"/>
                  </a:cubicBezTo>
                  <a:cubicBezTo>
                    <a:pt x="3169" y="19146"/>
                    <a:pt x="3385" y="18926"/>
                    <a:pt x="3385" y="18655"/>
                  </a:cubicBezTo>
                  <a:cubicBezTo>
                    <a:pt x="3385" y="18384"/>
                    <a:pt x="3169" y="18164"/>
                    <a:pt x="2902" y="18164"/>
                  </a:cubicBezTo>
                  <a:cubicBezTo>
                    <a:pt x="2768" y="18164"/>
                    <a:pt x="2647" y="18219"/>
                    <a:pt x="2560" y="18308"/>
                  </a:cubicBezTo>
                  <a:moveTo>
                    <a:pt x="20499" y="4279"/>
                  </a:moveTo>
                  <a:lnTo>
                    <a:pt x="20091" y="4692"/>
                  </a:lnTo>
                  <a:lnTo>
                    <a:pt x="20088" y="4688"/>
                  </a:lnTo>
                  <a:lnTo>
                    <a:pt x="17670" y="7143"/>
                  </a:lnTo>
                  <a:lnTo>
                    <a:pt x="17664" y="7137"/>
                  </a:lnTo>
                  <a:cubicBezTo>
                    <a:pt x="17227" y="7580"/>
                    <a:pt x="16624" y="7853"/>
                    <a:pt x="15958" y="7853"/>
                  </a:cubicBezTo>
                  <a:cubicBezTo>
                    <a:pt x="14624" y="7853"/>
                    <a:pt x="13543" y="6755"/>
                    <a:pt x="13543" y="5401"/>
                  </a:cubicBezTo>
                  <a:cubicBezTo>
                    <a:pt x="13543" y="4725"/>
                    <a:pt x="13813" y="4113"/>
                    <a:pt x="14248" y="3670"/>
                  </a:cubicBezTo>
                  <a:lnTo>
                    <a:pt x="13563" y="2975"/>
                  </a:lnTo>
                  <a:cubicBezTo>
                    <a:pt x="12951" y="3596"/>
                    <a:pt x="12571" y="4452"/>
                    <a:pt x="12571" y="5401"/>
                  </a:cubicBezTo>
                  <a:cubicBezTo>
                    <a:pt x="12571" y="7300"/>
                    <a:pt x="14087" y="8840"/>
                    <a:pt x="15958" y="8840"/>
                  </a:cubicBezTo>
                  <a:cubicBezTo>
                    <a:pt x="16893" y="8840"/>
                    <a:pt x="17737" y="8454"/>
                    <a:pt x="18348" y="7832"/>
                  </a:cubicBezTo>
                  <a:lnTo>
                    <a:pt x="18353" y="7837"/>
                  </a:lnTo>
                  <a:lnTo>
                    <a:pt x="20152" y="6011"/>
                  </a:lnTo>
                  <a:cubicBezTo>
                    <a:pt x="20516" y="7368"/>
                    <a:pt x="20343" y="8670"/>
                    <a:pt x="19540" y="9505"/>
                  </a:cubicBezTo>
                  <a:lnTo>
                    <a:pt x="16947" y="12198"/>
                  </a:lnTo>
                  <a:cubicBezTo>
                    <a:pt x="16605" y="12553"/>
                    <a:pt x="16104" y="12766"/>
                    <a:pt x="15610" y="12766"/>
                  </a:cubicBezTo>
                  <a:cubicBezTo>
                    <a:pt x="15590" y="12765"/>
                    <a:pt x="13953" y="12652"/>
                    <a:pt x="12318" y="11611"/>
                  </a:cubicBezTo>
                  <a:lnTo>
                    <a:pt x="12314" y="11620"/>
                  </a:lnTo>
                  <a:cubicBezTo>
                    <a:pt x="12239" y="11572"/>
                    <a:pt x="12155" y="11537"/>
                    <a:pt x="12060" y="11537"/>
                  </a:cubicBezTo>
                  <a:cubicBezTo>
                    <a:pt x="11897" y="11537"/>
                    <a:pt x="11759" y="11625"/>
                    <a:pt x="11671" y="11753"/>
                  </a:cubicBezTo>
                  <a:lnTo>
                    <a:pt x="11654" y="11742"/>
                  </a:lnTo>
                  <a:lnTo>
                    <a:pt x="4270" y="20043"/>
                  </a:lnTo>
                  <a:cubicBezTo>
                    <a:pt x="3919" y="20399"/>
                    <a:pt x="3436" y="20618"/>
                    <a:pt x="2902" y="20618"/>
                  </a:cubicBezTo>
                  <a:cubicBezTo>
                    <a:pt x="1833" y="20618"/>
                    <a:pt x="967" y="19740"/>
                    <a:pt x="967" y="18655"/>
                  </a:cubicBezTo>
                  <a:cubicBezTo>
                    <a:pt x="967" y="18113"/>
                    <a:pt x="1184" y="17622"/>
                    <a:pt x="1534" y="17267"/>
                  </a:cubicBezTo>
                  <a:lnTo>
                    <a:pt x="9684" y="9801"/>
                  </a:lnTo>
                  <a:lnTo>
                    <a:pt x="9671" y="9786"/>
                  </a:lnTo>
                  <a:cubicBezTo>
                    <a:pt x="9796" y="9698"/>
                    <a:pt x="9884" y="9557"/>
                    <a:pt x="9884" y="9389"/>
                  </a:cubicBezTo>
                  <a:cubicBezTo>
                    <a:pt x="9884" y="9283"/>
                    <a:pt x="9844" y="9190"/>
                    <a:pt x="9787" y="9110"/>
                  </a:cubicBezTo>
                  <a:lnTo>
                    <a:pt x="9790" y="9107"/>
                  </a:lnTo>
                  <a:cubicBezTo>
                    <a:pt x="8390" y="7219"/>
                    <a:pt x="8340" y="5816"/>
                    <a:pt x="9546" y="4488"/>
                  </a:cubicBezTo>
                  <a:lnTo>
                    <a:pt x="12130" y="1805"/>
                  </a:lnTo>
                  <a:cubicBezTo>
                    <a:pt x="12785" y="1125"/>
                    <a:pt x="13641" y="982"/>
                    <a:pt x="14244" y="982"/>
                  </a:cubicBezTo>
                  <a:lnTo>
                    <a:pt x="14246" y="982"/>
                  </a:lnTo>
                  <a:cubicBezTo>
                    <a:pt x="14611" y="982"/>
                    <a:pt x="14988" y="1037"/>
                    <a:pt x="15366" y="1136"/>
                  </a:cubicBezTo>
                  <a:lnTo>
                    <a:pt x="13559" y="2970"/>
                  </a:lnTo>
                  <a:lnTo>
                    <a:pt x="14243" y="3664"/>
                  </a:lnTo>
                  <a:lnTo>
                    <a:pt x="16661" y="1210"/>
                  </a:lnTo>
                  <a:lnTo>
                    <a:pt x="16657" y="1206"/>
                  </a:lnTo>
                  <a:lnTo>
                    <a:pt x="17082" y="775"/>
                  </a:lnTo>
                  <a:cubicBezTo>
                    <a:pt x="16139" y="269"/>
                    <a:pt x="15160" y="0"/>
                    <a:pt x="14246" y="0"/>
                  </a:cubicBezTo>
                  <a:lnTo>
                    <a:pt x="14244" y="0"/>
                  </a:lnTo>
                  <a:cubicBezTo>
                    <a:pt x="13167" y="0"/>
                    <a:pt x="12182" y="361"/>
                    <a:pt x="11460" y="1111"/>
                  </a:cubicBezTo>
                  <a:lnTo>
                    <a:pt x="8867" y="3804"/>
                  </a:lnTo>
                  <a:cubicBezTo>
                    <a:pt x="7163" y="5672"/>
                    <a:pt x="7613" y="7584"/>
                    <a:pt x="8769" y="9315"/>
                  </a:cubicBezTo>
                  <a:lnTo>
                    <a:pt x="850" y="16572"/>
                  </a:lnTo>
                  <a:cubicBezTo>
                    <a:pt x="325" y="17106"/>
                    <a:pt x="0" y="17842"/>
                    <a:pt x="0" y="18655"/>
                  </a:cubicBezTo>
                  <a:cubicBezTo>
                    <a:pt x="0" y="20282"/>
                    <a:pt x="1299" y="21600"/>
                    <a:pt x="2902" y="21600"/>
                  </a:cubicBezTo>
                  <a:cubicBezTo>
                    <a:pt x="3703" y="21600"/>
                    <a:pt x="4429" y="21271"/>
                    <a:pt x="4954" y="20738"/>
                  </a:cubicBezTo>
                  <a:lnTo>
                    <a:pt x="12160" y="12652"/>
                  </a:lnTo>
                  <a:cubicBezTo>
                    <a:pt x="13800" y="13590"/>
                    <a:pt x="15363" y="13747"/>
                    <a:pt x="15606" y="13747"/>
                  </a:cubicBezTo>
                  <a:cubicBezTo>
                    <a:pt x="16313" y="13747"/>
                    <a:pt x="17067" y="13463"/>
                    <a:pt x="17617" y="12892"/>
                  </a:cubicBezTo>
                  <a:lnTo>
                    <a:pt x="20209" y="10198"/>
                  </a:lnTo>
                  <a:cubicBezTo>
                    <a:pt x="21560" y="8795"/>
                    <a:pt x="21600" y="6433"/>
                    <a:pt x="20499" y="4279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 b="1" dirty="0">
                <a:latin typeface="Roboto Light" panose="02000000000000000000"/>
                <a:ea typeface="Open Sans Semibold" charset="0"/>
                <a:cs typeface="Open Sans Semibold" charset="0"/>
              </a:endParaRPr>
            </a:p>
          </p:txBody>
        </p:sp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85F2E6F9-5BFF-4739-AD8C-A2F08F3AC2B2}"/>
              </a:ext>
            </a:extLst>
          </p:cNvPr>
          <p:cNvGrpSpPr/>
          <p:nvPr/>
        </p:nvGrpSpPr>
        <p:grpSpPr>
          <a:xfrm>
            <a:off x="8785093" y="2694547"/>
            <a:ext cx="1599352" cy="1599352"/>
            <a:chOff x="8785093" y="2707752"/>
            <a:chExt cx="1599352" cy="1599352"/>
          </a:xfrm>
        </p:grpSpPr>
        <p:sp>
          <p:nvSpPr>
            <p:cNvPr id="26" name="Freeform 4">
              <a:extLst>
                <a:ext uri="{FF2B5EF4-FFF2-40B4-BE49-F238E27FC236}">
                  <a16:creationId xmlns:a16="http://schemas.microsoft.com/office/drawing/2014/main" id="{3DA6FFC2-86D0-4836-9D02-00ACD4848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5093" y="2707752"/>
              <a:ext cx="1599352" cy="1599352"/>
            </a:xfrm>
            <a:custGeom>
              <a:avLst/>
              <a:gdLst>
                <a:gd name="T0" fmla="*/ 64163008 w 2176"/>
                <a:gd name="T1" fmla="*/ 282373234 h 2177"/>
                <a:gd name="T2" fmla="*/ 0 w 2176"/>
                <a:gd name="T3" fmla="*/ 218008786 h 2177"/>
                <a:gd name="T4" fmla="*/ 0 w 2176"/>
                <a:gd name="T5" fmla="*/ 64364447 h 2177"/>
                <a:gd name="T6" fmla="*/ 64163008 w 2176"/>
                <a:gd name="T7" fmla="*/ 0 h 2177"/>
                <a:gd name="T8" fmla="*/ 217326991 w 2176"/>
                <a:gd name="T9" fmla="*/ 0 h 2177"/>
                <a:gd name="T10" fmla="*/ 281360519 w 2176"/>
                <a:gd name="T11" fmla="*/ 64364447 h 2177"/>
                <a:gd name="T12" fmla="*/ 281360519 w 2176"/>
                <a:gd name="T13" fmla="*/ 218008786 h 2177"/>
                <a:gd name="T14" fmla="*/ 217326991 w 2176"/>
                <a:gd name="T15" fmla="*/ 282373234 h 2177"/>
                <a:gd name="T16" fmla="*/ 64163008 w 2176"/>
                <a:gd name="T17" fmla="*/ 282373234 h 2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76" h="2177">
                  <a:moveTo>
                    <a:pt x="496" y="2176"/>
                  </a:moveTo>
                  <a:cubicBezTo>
                    <a:pt x="222" y="2176"/>
                    <a:pt x="0" y="1954"/>
                    <a:pt x="0" y="1680"/>
                  </a:cubicBezTo>
                  <a:lnTo>
                    <a:pt x="0" y="496"/>
                  </a:lnTo>
                  <a:cubicBezTo>
                    <a:pt x="0" y="223"/>
                    <a:pt x="222" y="0"/>
                    <a:pt x="496" y="0"/>
                  </a:cubicBezTo>
                  <a:lnTo>
                    <a:pt x="1680" y="0"/>
                  </a:lnTo>
                  <a:cubicBezTo>
                    <a:pt x="1953" y="0"/>
                    <a:pt x="2175" y="223"/>
                    <a:pt x="2175" y="496"/>
                  </a:cubicBezTo>
                  <a:lnTo>
                    <a:pt x="2175" y="1680"/>
                  </a:lnTo>
                  <a:cubicBezTo>
                    <a:pt x="2175" y="1954"/>
                    <a:pt x="1953" y="2176"/>
                    <a:pt x="1680" y="2176"/>
                  </a:cubicBezTo>
                  <a:lnTo>
                    <a:pt x="496" y="2176"/>
                  </a:lnTo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Roboto Light" panose="02000000000000000000"/>
              </a:endParaRPr>
            </a:p>
          </p:txBody>
        </p:sp>
        <p:sp>
          <p:nvSpPr>
            <p:cNvPr id="48" name="Shape 2536">
              <a:extLst>
                <a:ext uri="{FF2B5EF4-FFF2-40B4-BE49-F238E27FC236}">
                  <a16:creationId xmlns:a16="http://schemas.microsoft.com/office/drawing/2014/main" id="{CF4DE2BD-B589-4BAB-9EFF-1DF7DCBA14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92003" y="3114662"/>
              <a:ext cx="785534" cy="785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18" y="11782"/>
                  </a:moveTo>
                  <a:lnTo>
                    <a:pt x="14236" y="11782"/>
                  </a:lnTo>
                  <a:cubicBezTo>
                    <a:pt x="14507" y="11782"/>
                    <a:pt x="14727" y="11562"/>
                    <a:pt x="14727" y="11291"/>
                  </a:cubicBezTo>
                  <a:cubicBezTo>
                    <a:pt x="14727" y="11020"/>
                    <a:pt x="14507" y="10800"/>
                    <a:pt x="14236" y="10800"/>
                  </a:cubicBezTo>
                  <a:lnTo>
                    <a:pt x="4418" y="10800"/>
                  </a:lnTo>
                  <a:cubicBezTo>
                    <a:pt x="4147" y="10800"/>
                    <a:pt x="3927" y="11020"/>
                    <a:pt x="3927" y="11291"/>
                  </a:cubicBezTo>
                  <a:cubicBezTo>
                    <a:pt x="3927" y="11562"/>
                    <a:pt x="4147" y="11782"/>
                    <a:pt x="4418" y="11782"/>
                  </a:cubicBezTo>
                  <a:moveTo>
                    <a:pt x="20618" y="20618"/>
                  </a:moveTo>
                  <a:lnTo>
                    <a:pt x="5891" y="20618"/>
                  </a:lnTo>
                  <a:lnTo>
                    <a:pt x="5891" y="16200"/>
                  </a:lnTo>
                  <a:cubicBezTo>
                    <a:pt x="5891" y="15929"/>
                    <a:pt x="5671" y="15709"/>
                    <a:pt x="5400" y="15709"/>
                  </a:cubicBezTo>
                  <a:lnTo>
                    <a:pt x="982" y="15709"/>
                  </a:lnTo>
                  <a:lnTo>
                    <a:pt x="982" y="982"/>
                  </a:lnTo>
                  <a:lnTo>
                    <a:pt x="20618" y="982"/>
                  </a:lnTo>
                  <a:cubicBezTo>
                    <a:pt x="20618" y="982"/>
                    <a:pt x="20618" y="20618"/>
                    <a:pt x="20618" y="20618"/>
                  </a:cubicBezTo>
                  <a:close/>
                  <a:moveTo>
                    <a:pt x="4909" y="20127"/>
                  </a:moveTo>
                  <a:lnTo>
                    <a:pt x="1473" y="16691"/>
                  </a:lnTo>
                  <a:lnTo>
                    <a:pt x="4909" y="16691"/>
                  </a:lnTo>
                  <a:cubicBezTo>
                    <a:pt x="4909" y="16691"/>
                    <a:pt x="4909" y="20127"/>
                    <a:pt x="4909" y="20127"/>
                  </a:cubicBezTo>
                  <a:close/>
                  <a:moveTo>
                    <a:pt x="20618" y="0"/>
                  </a:moveTo>
                  <a:lnTo>
                    <a:pt x="982" y="0"/>
                  </a:lnTo>
                  <a:cubicBezTo>
                    <a:pt x="440" y="0"/>
                    <a:pt x="0" y="440"/>
                    <a:pt x="0" y="982"/>
                  </a:cubicBezTo>
                  <a:lnTo>
                    <a:pt x="0" y="16691"/>
                  </a:lnTo>
                  <a:lnTo>
                    <a:pt x="4909" y="21600"/>
                  </a:lnTo>
                  <a:lnTo>
                    <a:pt x="20618" y="21600"/>
                  </a:lnTo>
                  <a:cubicBezTo>
                    <a:pt x="21160" y="21600"/>
                    <a:pt x="21600" y="21161"/>
                    <a:pt x="21600" y="20618"/>
                  </a:cubicBezTo>
                  <a:lnTo>
                    <a:pt x="21600" y="982"/>
                  </a:lnTo>
                  <a:cubicBezTo>
                    <a:pt x="21600" y="440"/>
                    <a:pt x="21160" y="0"/>
                    <a:pt x="20618" y="0"/>
                  </a:cubicBezTo>
                  <a:moveTo>
                    <a:pt x="4418" y="8836"/>
                  </a:moveTo>
                  <a:lnTo>
                    <a:pt x="17182" y="8836"/>
                  </a:lnTo>
                  <a:cubicBezTo>
                    <a:pt x="17453" y="8836"/>
                    <a:pt x="17673" y="8617"/>
                    <a:pt x="17673" y="8345"/>
                  </a:cubicBezTo>
                  <a:cubicBezTo>
                    <a:pt x="17673" y="8075"/>
                    <a:pt x="17453" y="7855"/>
                    <a:pt x="17182" y="7855"/>
                  </a:cubicBezTo>
                  <a:lnTo>
                    <a:pt x="4418" y="7855"/>
                  </a:lnTo>
                  <a:cubicBezTo>
                    <a:pt x="4147" y="7855"/>
                    <a:pt x="3927" y="8075"/>
                    <a:pt x="3927" y="8345"/>
                  </a:cubicBezTo>
                  <a:cubicBezTo>
                    <a:pt x="3927" y="8617"/>
                    <a:pt x="4147" y="8836"/>
                    <a:pt x="4418" y="8836"/>
                  </a:cubicBezTo>
                  <a:moveTo>
                    <a:pt x="4418" y="5891"/>
                  </a:moveTo>
                  <a:lnTo>
                    <a:pt x="10309" y="5891"/>
                  </a:lnTo>
                  <a:cubicBezTo>
                    <a:pt x="10580" y="5891"/>
                    <a:pt x="10800" y="5672"/>
                    <a:pt x="10800" y="5400"/>
                  </a:cubicBezTo>
                  <a:cubicBezTo>
                    <a:pt x="10800" y="5129"/>
                    <a:pt x="10580" y="4909"/>
                    <a:pt x="10309" y="4909"/>
                  </a:cubicBezTo>
                  <a:lnTo>
                    <a:pt x="4418" y="4909"/>
                  </a:lnTo>
                  <a:cubicBezTo>
                    <a:pt x="4147" y="4909"/>
                    <a:pt x="3927" y="5129"/>
                    <a:pt x="3927" y="5400"/>
                  </a:cubicBezTo>
                  <a:cubicBezTo>
                    <a:pt x="3927" y="5672"/>
                    <a:pt x="4147" y="5891"/>
                    <a:pt x="4418" y="5891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 b="1" dirty="0">
                <a:latin typeface="Roboto Light" panose="02000000000000000000"/>
                <a:ea typeface="Open Sans Semibold" charset="0"/>
                <a:cs typeface="Open Sans Semibold" charset="0"/>
              </a:endParaRPr>
            </a:p>
          </p:txBody>
        </p:sp>
      </p:grpSp>
      <p:grpSp>
        <p:nvGrpSpPr>
          <p:cNvPr id="54" name="Grupo 53">
            <a:extLst>
              <a:ext uri="{FF2B5EF4-FFF2-40B4-BE49-F238E27FC236}">
                <a16:creationId xmlns:a16="http://schemas.microsoft.com/office/drawing/2014/main" id="{A1F277E4-19C5-4F7E-BC29-2667624B2521}"/>
              </a:ext>
            </a:extLst>
          </p:cNvPr>
          <p:cNvGrpSpPr/>
          <p:nvPr/>
        </p:nvGrpSpPr>
        <p:grpSpPr>
          <a:xfrm>
            <a:off x="13655358" y="2694547"/>
            <a:ext cx="1599352" cy="1599352"/>
            <a:chOff x="13655358" y="2569376"/>
            <a:chExt cx="1599352" cy="1599352"/>
          </a:xfrm>
        </p:grpSpPr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C1307271-438A-42F4-96BE-445937A37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5358" y="2569376"/>
              <a:ext cx="1599352" cy="1599352"/>
            </a:xfrm>
            <a:custGeom>
              <a:avLst/>
              <a:gdLst>
                <a:gd name="T0" fmla="*/ 64234764 w 2177"/>
                <a:gd name="T1" fmla="*/ 282373234 h 2177"/>
                <a:gd name="T2" fmla="*/ 0 w 2177"/>
                <a:gd name="T3" fmla="*/ 218008786 h 2177"/>
                <a:gd name="T4" fmla="*/ 0 w 2177"/>
                <a:gd name="T5" fmla="*/ 64364447 h 2177"/>
                <a:gd name="T6" fmla="*/ 64234764 w 2177"/>
                <a:gd name="T7" fmla="*/ 0 h 2177"/>
                <a:gd name="T8" fmla="*/ 218008786 w 2177"/>
                <a:gd name="T9" fmla="*/ 0 h 2177"/>
                <a:gd name="T10" fmla="*/ 282373234 w 2177"/>
                <a:gd name="T11" fmla="*/ 64364447 h 2177"/>
                <a:gd name="T12" fmla="*/ 282373234 w 2177"/>
                <a:gd name="T13" fmla="*/ 218008786 h 2177"/>
                <a:gd name="T14" fmla="*/ 218008786 w 2177"/>
                <a:gd name="T15" fmla="*/ 282373234 h 2177"/>
                <a:gd name="T16" fmla="*/ 64234764 w 2177"/>
                <a:gd name="T17" fmla="*/ 282373234 h 2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77" h="2177">
                  <a:moveTo>
                    <a:pt x="495" y="2176"/>
                  </a:moveTo>
                  <a:cubicBezTo>
                    <a:pt x="222" y="2176"/>
                    <a:pt x="0" y="1953"/>
                    <a:pt x="0" y="1680"/>
                  </a:cubicBezTo>
                  <a:lnTo>
                    <a:pt x="0" y="496"/>
                  </a:lnTo>
                  <a:cubicBezTo>
                    <a:pt x="0" y="222"/>
                    <a:pt x="222" y="0"/>
                    <a:pt x="495" y="0"/>
                  </a:cubicBezTo>
                  <a:lnTo>
                    <a:pt x="1680" y="0"/>
                  </a:lnTo>
                  <a:cubicBezTo>
                    <a:pt x="1953" y="0"/>
                    <a:pt x="2176" y="222"/>
                    <a:pt x="2176" y="496"/>
                  </a:cubicBezTo>
                  <a:lnTo>
                    <a:pt x="2176" y="1680"/>
                  </a:lnTo>
                  <a:cubicBezTo>
                    <a:pt x="2176" y="1953"/>
                    <a:pt x="1953" y="2176"/>
                    <a:pt x="1680" y="2176"/>
                  </a:cubicBezTo>
                  <a:lnTo>
                    <a:pt x="495" y="2176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Roboto Light" panose="02000000000000000000"/>
              </a:endParaRPr>
            </a:p>
          </p:txBody>
        </p:sp>
        <p:sp>
          <p:nvSpPr>
            <p:cNvPr id="51" name="Shape 2587">
              <a:extLst>
                <a:ext uri="{FF2B5EF4-FFF2-40B4-BE49-F238E27FC236}">
                  <a16:creationId xmlns:a16="http://schemas.microsoft.com/office/drawing/2014/main" id="{13BC903A-35C3-409B-80EB-28DCB22D61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062268" y="2976286"/>
              <a:ext cx="785534" cy="785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81" y="19846"/>
                  </a:moveTo>
                  <a:lnTo>
                    <a:pt x="9413" y="12882"/>
                  </a:lnTo>
                  <a:lnTo>
                    <a:pt x="19655" y="2640"/>
                  </a:lnTo>
                  <a:cubicBezTo>
                    <a:pt x="19655" y="2640"/>
                    <a:pt x="12281" y="19846"/>
                    <a:pt x="12281" y="19846"/>
                  </a:cubicBezTo>
                  <a:close/>
                  <a:moveTo>
                    <a:pt x="1755" y="9320"/>
                  </a:moveTo>
                  <a:lnTo>
                    <a:pt x="18960" y="1945"/>
                  </a:lnTo>
                  <a:lnTo>
                    <a:pt x="8719" y="12187"/>
                  </a:lnTo>
                  <a:cubicBezTo>
                    <a:pt x="8719" y="12187"/>
                    <a:pt x="1755" y="9320"/>
                    <a:pt x="1755" y="9320"/>
                  </a:cubicBezTo>
                  <a:close/>
                  <a:moveTo>
                    <a:pt x="21600" y="491"/>
                  </a:moveTo>
                  <a:cubicBezTo>
                    <a:pt x="21600" y="220"/>
                    <a:pt x="21380" y="0"/>
                    <a:pt x="21109" y="0"/>
                  </a:cubicBezTo>
                  <a:cubicBezTo>
                    <a:pt x="21034" y="0"/>
                    <a:pt x="20964" y="20"/>
                    <a:pt x="20900" y="52"/>
                  </a:cubicBezTo>
                  <a:lnTo>
                    <a:pt x="20898" y="48"/>
                  </a:lnTo>
                  <a:lnTo>
                    <a:pt x="302" y="8875"/>
                  </a:lnTo>
                  <a:cubicBezTo>
                    <a:pt x="301" y="8875"/>
                    <a:pt x="299" y="8876"/>
                    <a:pt x="297" y="8877"/>
                  </a:cubicBezTo>
                  <a:lnTo>
                    <a:pt x="280" y="8885"/>
                  </a:lnTo>
                  <a:lnTo>
                    <a:pt x="281" y="8887"/>
                  </a:lnTo>
                  <a:cubicBezTo>
                    <a:pt x="116" y="8967"/>
                    <a:pt x="0" y="9132"/>
                    <a:pt x="0" y="9327"/>
                  </a:cubicBezTo>
                  <a:cubicBezTo>
                    <a:pt x="0" y="9550"/>
                    <a:pt x="151" y="9731"/>
                    <a:pt x="355" y="9791"/>
                  </a:cubicBezTo>
                  <a:lnTo>
                    <a:pt x="353" y="9799"/>
                  </a:lnTo>
                  <a:lnTo>
                    <a:pt x="8462" y="13138"/>
                  </a:lnTo>
                  <a:lnTo>
                    <a:pt x="11801" y="21248"/>
                  </a:lnTo>
                  <a:lnTo>
                    <a:pt x="11809" y="21245"/>
                  </a:lnTo>
                  <a:cubicBezTo>
                    <a:pt x="11869" y="21449"/>
                    <a:pt x="12050" y="21600"/>
                    <a:pt x="12273" y="21600"/>
                  </a:cubicBezTo>
                  <a:cubicBezTo>
                    <a:pt x="12468" y="21600"/>
                    <a:pt x="12634" y="21484"/>
                    <a:pt x="12713" y="21319"/>
                  </a:cubicBezTo>
                  <a:lnTo>
                    <a:pt x="12716" y="21320"/>
                  </a:lnTo>
                  <a:lnTo>
                    <a:pt x="12723" y="21303"/>
                  </a:lnTo>
                  <a:cubicBezTo>
                    <a:pt x="12724" y="21301"/>
                    <a:pt x="12725" y="21300"/>
                    <a:pt x="12725" y="21298"/>
                  </a:cubicBezTo>
                  <a:lnTo>
                    <a:pt x="21553" y="702"/>
                  </a:lnTo>
                  <a:lnTo>
                    <a:pt x="21547" y="699"/>
                  </a:lnTo>
                  <a:cubicBezTo>
                    <a:pt x="21578" y="636"/>
                    <a:pt x="21600" y="567"/>
                    <a:pt x="21600" y="491"/>
                  </a:cubicBezTo>
                  <a:moveTo>
                    <a:pt x="7855" y="16200"/>
                  </a:moveTo>
                  <a:cubicBezTo>
                    <a:pt x="7719" y="16200"/>
                    <a:pt x="7596" y="16255"/>
                    <a:pt x="7507" y="16344"/>
                  </a:cubicBezTo>
                  <a:lnTo>
                    <a:pt x="6035" y="17817"/>
                  </a:lnTo>
                  <a:cubicBezTo>
                    <a:pt x="5946" y="17905"/>
                    <a:pt x="5891" y="18029"/>
                    <a:pt x="5891" y="18164"/>
                  </a:cubicBezTo>
                  <a:cubicBezTo>
                    <a:pt x="5891" y="18435"/>
                    <a:pt x="6111" y="18655"/>
                    <a:pt x="6382" y="18655"/>
                  </a:cubicBezTo>
                  <a:cubicBezTo>
                    <a:pt x="6517" y="18655"/>
                    <a:pt x="6640" y="18600"/>
                    <a:pt x="6729" y="18511"/>
                  </a:cubicBezTo>
                  <a:lnTo>
                    <a:pt x="8202" y="17038"/>
                  </a:lnTo>
                  <a:cubicBezTo>
                    <a:pt x="8291" y="16950"/>
                    <a:pt x="8345" y="16827"/>
                    <a:pt x="8345" y="16691"/>
                  </a:cubicBezTo>
                  <a:cubicBezTo>
                    <a:pt x="8345" y="16420"/>
                    <a:pt x="8126" y="16200"/>
                    <a:pt x="7855" y="16200"/>
                  </a:cubicBezTo>
                  <a:moveTo>
                    <a:pt x="7855" y="14237"/>
                  </a:moveTo>
                  <a:cubicBezTo>
                    <a:pt x="7855" y="13966"/>
                    <a:pt x="7635" y="13745"/>
                    <a:pt x="7364" y="13745"/>
                  </a:cubicBezTo>
                  <a:cubicBezTo>
                    <a:pt x="7228" y="13745"/>
                    <a:pt x="7105" y="13801"/>
                    <a:pt x="7017" y="13889"/>
                  </a:cubicBezTo>
                  <a:lnTo>
                    <a:pt x="2107" y="18798"/>
                  </a:lnTo>
                  <a:cubicBezTo>
                    <a:pt x="2019" y="18888"/>
                    <a:pt x="1964" y="19011"/>
                    <a:pt x="1964" y="19145"/>
                  </a:cubicBezTo>
                  <a:cubicBezTo>
                    <a:pt x="1964" y="19417"/>
                    <a:pt x="2184" y="19636"/>
                    <a:pt x="2455" y="19636"/>
                  </a:cubicBezTo>
                  <a:cubicBezTo>
                    <a:pt x="2590" y="19636"/>
                    <a:pt x="2713" y="19582"/>
                    <a:pt x="2802" y="19493"/>
                  </a:cubicBezTo>
                  <a:lnTo>
                    <a:pt x="7711" y="14583"/>
                  </a:lnTo>
                  <a:cubicBezTo>
                    <a:pt x="7800" y="14495"/>
                    <a:pt x="7855" y="14372"/>
                    <a:pt x="7855" y="14237"/>
                  </a:cubicBezTo>
                  <a:moveTo>
                    <a:pt x="4765" y="14583"/>
                  </a:moveTo>
                  <a:lnTo>
                    <a:pt x="5256" y="14093"/>
                  </a:lnTo>
                  <a:cubicBezTo>
                    <a:pt x="5345" y="14004"/>
                    <a:pt x="5400" y="13881"/>
                    <a:pt x="5400" y="13745"/>
                  </a:cubicBezTo>
                  <a:cubicBezTo>
                    <a:pt x="5400" y="13475"/>
                    <a:pt x="5180" y="13255"/>
                    <a:pt x="4909" y="13255"/>
                  </a:cubicBezTo>
                  <a:cubicBezTo>
                    <a:pt x="4774" y="13255"/>
                    <a:pt x="4651" y="13310"/>
                    <a:pt x="4562" y="13398"/>
                  </a:cubicBezTo>
                  <a:lnTo>
                    <a:pt x="4071" y="13889"/>
                  </a:lnTo>
                  <a:cubicBezTo>
                    <a:pt x="3982" y="13979"/>
                    <a:pt x="3927" y="14101"/>
                    <a:pt x="3927" y="14237"/>
                  </a:cubicBezTo>
                  <a:cubicBezTo>
                    <a:pt x="3927" y="14507"/>
                    <a:pt x="4147" y="14727"/>
                    <a:pt x="4418" y="14727"/>
                  </a:cubicBezTo>
                  <a:cubicBezTo>
                    <a:pt x="4554" y="14727"/>
                    <a:pt x="4676" y="14673"/>
                    <a:pt x="4765" y="14583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 b="1" dirty="0">
                <a:latin typeface="Roboto Light" panose="02000000000000000000"/>
                <a:ea typeface="Open Sans Semibold" charset="0"/>
                <a:cs typeface="Open Sans Semibold" charset="0"/>
              </a:endParaRPr>
            </a:p>
          </p:txBody>
        </p:sp>
      </p:grpSp>
      <p:grpSp>
        <p:nvGrpSpPr>
          <p:cNvPr id="56" name="Grupo 55">
            <a:extLst>
              <a:ext uri="{FF2B5EF4-FFF2-40B4-BE49-F238E27FC236}">
                <a16:creationId xmlns:a16="http://schemas.microsoft.com/office/drawing/2014/main" id="{EDBD16B2-C37A-4C86-9C73-C12611218B79}"/>
              </a:ext>
            </a:extLst>
          </p:cNvPr>
          <p:cNvGrpSpPr/>
          <p:nvPr/>
        </p:nvGrpSpPr>
        <p:grpSpPr>
          <a:xfrm>
            <a:off x="6525370" y="6907151"/>
            <a:ext cx="1599352" cy="1599352"/>
            <a:chOff x="6525370" y="6997385"/>
            <a:chExt cx="1599352" cy="1599352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AD2305F9-5E9F-4933-8C64-678A0B1DD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5370" y="6997385"/>
              <a:ext cx="1599352" cy="1599352"/>
            </a:xfrm>
            <a:custGeom>
              <a:avLst/>
              <a:gdLst>
                <a:gd name="T0" fmla="*/ 64163008 w 2176"/>
                <a:gd name="T1" fmla="*/ 281360519 h 2176"/>
                <a:gd name="T2" fmla="*/ 0 w 2176"/>
                <a:gd name="T3" fmla="*/ 217326991 h 2176"/>
                <a:gd name="T4" fmla="*/ 0 w 2176"/>
                <a:gd name="T5" fmla="*/ 64163008 h 2176"/>
                <a:gd name="T6" fmla="*/ 64163008 w 2176"/>
                <a:gd name="T7" fmla="*/ 0 h 2176"/>
                <a:gd name="T8" fmla="*/ 217326991 w 2176"/>
                <a:gd name="T9" fmla="*/ 0 h 2176"/>
                <a:gd name="T10" fmla="*/ 281360519 w 2176"/>
                <a:gd name="T11" fmla="*/ 64163008 h 2176"/>
                <a:gd name="T12" fmla="*/ 281360519 w 2176"/>
                <a:gd name="T13" fmla="*/ 217326991 h 2176"/>
                <a:gd name="T14" fmla="*/ 217326991 w 2176"/>
                <a:gd name="T15" fmla="*/ 281360519 h 2176"/>
                <a:gd name="T16" fmla="*/ 64163008 w 2176"/>
                <a:gd name="T17" fmla="*/ 281360519 h 21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76" h="2176">
                  <a:moveTo>
                    <a:pt x="496" y="2175"/>
                  </a:moveTo>
                  <a:cubicBezTo>
                    <a:pt x="223" y="2175"/>
                    <a:pt x="0" y="1953"/>
                    <a:pt x="0" y="1680"/>
                  </a:cubicBezTo>
                  <a:lnTo>
                    <a:pt x="0" y="496"/>
                  </a:lnTo>
                  <a:cubicBezTo>
                    <a:pt x="0" y="222"/>
                    <a:pt x="223" y="0"/>
                    <a:pt x="496" y="0"/>
                  </a:cubicBezTo>
                  <a:lnTo>
                    <a:pt x="1680" y="0"/>
                  </a:lnTo>
                  <a:cubicBezTo>
                    <a:pt x="1953" y="0"/>
                    <a:pt x="2175" y="222"/>
                    <a:pt x="2175" y="496"/>
                  </a:cubicBezTo>
                  <a:lnTo>
                    <a:pt x="2175" y="1680"/>
                  </a:lnTo>
                  <a:cubicBezTo>
                    <a:pt x="2175" y="1953"/>
                    <a:pt x="1953" y="2175"/>
                    <a:pt x="1680" y="2175"/>
                  </a:cubicBezTo>
                  <a:lnTo>
                    <a:pt x="496" y="2175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Roboto Light" panose="02000000000000000000"/>
              </a:endParaRPr>
            </a:p>
          </p:txBody>
        </p:sp>
        <p:sp>
          <p:nvSpPr>
            <p:cNvPr id="49" name="Shape 2546">
              <a:extLst>
                <a:ext uri="{FF2B5EF4-FFF2-40B4-BE49-F238E27FC236}">
                  <a16:creationId xmlns:a16="http://schemas.microsoft.com/office/drawing/2014/main" id="{E73E5F82-3D5D-4E08-B059-529CAB4894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2280" y="7475706"/>
              <a:ext cx="785534" cy="642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0400"/>
                  </a:moveTo>
                  <a:lnTo>
                    <a:pt x="18655" y="20400"/>
                  </a:lnTo>
                  <a:lnTo>
                    <a:pt x="18655" y="1200"/>
                  </a:lnTo>
                  <a:lnTo>
                    <a:pt x="20618" y="1200"/>
                  </a:lnTo>
                  <a:cubicBezTo>
                    <a:pt x="20618" y="1200"/>
                    <a:pt x="20618" y="20400"/>
                    <a:pt x="20618" y="20400"/>
                  </a:cubicBezTo>
                  <a:close/>
                  <a:moveTo>
                    <a:pt x="21109" y="0"/>
                  </a:moveTo>
                  <a:lnTo>
                    <a:pt x="18164" y="0"/>
                  </a:lnTo>
                  <a:cubicBezTo>
                    <a:pt x="17893" y="0"/>
                    <a:pt x="17673" y="269"/>
                    <a:pt x="17673" y="600"/>
                  </a:cubicBezTo>
                  <a:lnTo>
                    <a:pt x="17673" y="21000"/>
                  </a:lnTo>
                  <a:cubicBezTo>
                    <a:pt x="17673" y="21332"/>
                    <a:pt x="17893" y="21600"/>
                    <a:pt x="18164" y="21600"/>
                  </a:cubicBezTo>
                  <a:lnTo>
                    <a:pt x="21109" y="21600"/>
                  </a:lnTo>
                  <a:cubicBezTo>
                    <a:pt x="21380" y="21600"/>
                    <a:pt x="21600" y="21332"/>
                    <a:pt x="21600" y="21000"/>
                  </a:cubicBezTo>
                  <a:lnTo>
                    <a:pt x="21600" y="600"/>
                  </a:lnTo>
                  <a:cubicBezTo>
                    <a:pt x="21600" y="269"/>
                    <a:pt x="21380" y="0"/>
                    <a:pt x="21109" y="0"/>
                  </a:cubicBezTo>
                  <a:moveTo>
                    <a:pt x="8836" y="20400"/>
                  </a:moveTo>
                  <a:lnTo>
                    <a:pt x="6873" y="20400"/>
                  </a:lnTo>
                  <a:lnTo>
                    <a:pt x="6873" y="3600"/>
                  </a:lnTo>
                  <a:lnTo>
                    <a:pt x="8836" y="3600"/>
                  </a:lnTo>
                  <a:cubicBezTo>
                    <a:pt x="8836" y="3600"/>
                    <a:pt x="8836" y="20400"/>
                    <a:pt x="8836" y="20400"/>
                  </a:cubicBezTo>
                  <a:close/>
                  <a:moveTo>
                    <a:pt x="9327" y="2400"/>
                  </a:moveTo>
                  <a:lnTo>
                    <a:pt x="6382" y="2400"/>
                  </a:lnTo>
                  <a:cubicBezTo>
                    <a:pt x="6111" y="2400"/>
                    <a:pt x="5891" y="2669"/>
                    <a:pt x="5891" y="3000"/>
                  </a:cubicBezTo>
                  <a:lnTo>
                    <a:pt x="5891" y="21000"/>
                  </a:lnTo>
                  <a:cubicBezTo>
                    <a:pt x="5891" y="21332"/>
                    <a:pt x="6111" y="21600"/>
                    <a:pt x="6382" y="21600"/>
                  </a:cubicBezTo>
                  <a:lnTo>
                    <a:pt x="9327" y="21600"/>
                  </a:lnTo>
                  <a:cubicBezTo>
                    <a:pt x="9598" y="21600"/>
                    <a:pt x="9818" y="21332"/>
                    <a:pt x="9818" y="21000"/>
                  </a:cubicBezTo>
                  <a:lnTo>
                    <a:pt x="9818" y="3000"/>
                  </a:lnTo>
                  <a:cubicBezTo>
                    <a:pt x="9818" y="2669"/>
                    <a:pt x="9598" y="2400"/>
                    <a:pt x="9327" y="2400"/>
                  </a:cubicBezTo>
                  <a:moveTo>
                    <a:pt x="14727" y="20400"/>
                  </a:moveTo>
                  <a:lnTo>
                    <a:pt x="12764" y="20400"/>
                  </a:lnTo>
                  <a:lnTo>
                    <a:pt x="12764" y="10800"/>
                  </a:lnTo>
                  <a:lnTo>
                    <a:pt x="14727" y="10800"/>
                  </a:lnTo>
                  <a:cubicBezTo>
                    <a:pt x="14727" y="10800"/>
                    <a:pt x="14727" y="20400"/>
                    <a:pt x="14727" y="20400"/>
                  </a:cubicBezTo>
                  <a:close/>
                  <a:moveTo>
                    <a:pt x="15218" y="9600"/>
                  </a:moveTo>
                  <a:lnTo>
                    <a:pt x="12273" y="9600"/>
                  </a:lnTo>
                  <a:cubicBezTo>
                    <a:pt x="12002" y="9600"/>
                    <a:pt x="11782" y="9869"/>
                    <a:pt x="11782" y="10200"/>
                  </a:cubicBezTo>
                  <a:lnTo>
                    <a:pt x="11782" y="21000"/>
                  </a:lnTo>
                  <a:cubicBezTo>
                    <a:pt x="11782" y="21332"/>
                    <a:pt x="12002" y="21600"/>
                    <a:pt x="12273" y="21600"/>
                  </a:cubicBezTo>
                  <a:lnTo>
                    <a:pt x="15218" y="21600"/>
                  </a:lnTo>
                  <a:cubicBezTo>
                    <a:pt x="15489" y="21600"/>
                    <a:pt x="15709" y="21332"/>
                    <a:pt x="15709" y="21000"/>
                  </a:cubicBezTo>
                  <a:lnTo>
                    <a:pt x="15709" y="10200"/>
                  </a:lnTo>
                  <a:cubicBezTo>
                    <a:pt x="15709" y="9869"/>
                    <a:pt x="15489" y="9600"/>
                    <a:pt x="15218" y="9600"/>
                  </a:cubicBezTo>
                  <a:moveTo>
                    <a:pt x="2945" y="20400"/>
                  </a:moveTo>
                  <a:lnTo>
                    <a:pt x="982" y="20400"/>
                  </a:lnTo>
                  <a:lnTo>
                    <a:pt x="982" y="14400"/>
                  </a:lnTo>
                  <a:lnTo>
                    <a:pt x="2945" y="14400"/>
                  </a:lnTo>
                  <a:cubicBezTo>
                    <a:pt x="2945" y="14400"/>
                    <a:pt x="2945" y="20400"/>
                    <a:pt x="2945" y="20400"/>
                  </a:cubicBezTo>
                  <a:close/>
                  <a:moveTo>
                    <a:pt x="3436" y="13200"/>
                  </a:moveTo>
                  <a:lnTo>
                    <a:pt x="491" y="13200"/>
                  </a:lnTo>
                  <a:cubicBezTo>
                    <a:pt x="220" y="13200"/>
                    <a:pt x="0" y="13469"/>
                    <a:pt x="0" y="13800"/>
                  </a:cubicBezTo>
                  <a:lnTo>
                    <a:pt x="0" y="21000"/>
                  </a:lnTo>
                  <a:cubicBezTo>
                    <a:pt x="0" y="21332"/>
                    <a:pt x="220" y="21600"/>
                    <a:pt x="491" y="21600"/>
                  </a:cubicBezTo>
                  <a:lnTo>
                    <a:pt x="3436" y="21600"/>
                  </a:lnTo>
                  <a:cubicBezTo>
                    <a:pt x="3707" y="21600"/>
                    <a:pt x="3927" y="21332"/>
                    <a:pt x="3927" y="21000"/>
                  </a:cubicBezTo>
                  <a:lnTo>
                    <a:pt x="3927" y="13800"/>
                  </a:lnTo>
                  <a:cubicBezTo>
                    <a:pt x="3927" y="13469"/>
                    <a:pt x="3707" y="13200"/>
                    <a:pt x="3436" y="132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 b="1" dirty="0">
                <a:latin typeface="Roboto Light" panose="02000000000000000000"/>
                <a:ea typeface="Open Sans Semibold" charset="0"/>
                <a:cs typeface="Open Sans Semibold" charset="0"/>
              </a:endParaRPr>
            </a:p>
          </p:txBody>
        </p:sp>
      </p:grpSp>
      <p:grpSp>
        <p:nvGrpSpPr>
          <p:cNvPr id="59" name="Grupo 58">
            <a:extLst>
              <a:ext uri="{FF2B5EF4-FFF2-40B4-BE49-F238E27FC236}">
                <a16:creationId xmlns:a16="http://schemas.microsoft.com/office/drawing/2014/main" id="{BE4B51AB-5F59-4D6A-8135-D02E1FE4572D}"/>
              </a:ext>
            </a:extLst>
          </p:cNvPr>
          <p:cNvGrpSpPr/>
          <p:nvPr/>
        </p:nvGrpSpPr>
        <p:grpSpPr>
          <a:xfrm>
            <a:off x="16211230" y="6907151"/>
            <a:ext cx="1599352" cy="1599352"/>
            <a:chOff x="16211230" y="6717922"/>
            <a:chExt cx="1599352" cy="1599352"/>
          </a:xfrm>
        </p:grpSpPr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23CF8B46-E81A-4DC1-B38D-18578DD13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11230" y="6717922"/>
              <a:ext cx="1599352" cy="1599352"/>
            </a:xfrm>
            <a:custGeom>
              <a:avLst/>
              <a:gdLst>
                <a:gd name="T0" fmla="*/ 64033806 w 2176"/>
                <a:gd name="T1" fmla="*/ 281359800 h 2176"/>
                <a:gd name="T2" fmla="*/ 0 w 2176"/>
                <a:gd name="T3" fmla="*/ 217326354 h 2176"/>
                <a:gd name="T4" fmla="*/ 0 w 2176"/>
                <a:gd name="T5" fmla="*/ 64162926 h 2176"/>
                <a:gd name="T6" fmla="*/ 64033806 w 2176"/>
                <a:gd name="T7" fmla="*/ 0 h 2176"/>
                <a:gd name="T8" fmla="*/ 217196874 w 2176"/>
                <a:gd name="T9" fmla="*/ 0 h 2176"/>
                <a:gd name="T10" fmla="*/ 281359800 w 2176"/>
                <a:gd name="T11" fmla="*/ 64162926 h 2176"/>
                <a:gd name="T12" fmla="*/ 281359800 w 2176"/>
                <a:gd name="T13" fmla="*/ 217326354 h 2176"/>
                <a:gd name="T14" fmla="*/ 217196874 w 2176"/>
                <a:gd name="T15" fmla="*/ 281359800 h 2176"/>
                <a:gd name="T16" fmla="*/ 64033806 w 2176"/>
                <a:gd name="T17" fmla="*/ 281359800 h 21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76" h="2176">
                  <a:moveTo>
                    <a:pt x="495" y="2175"/>
                  </a:moveTo>
                  <a:cubicBezTo>
                    <a:pt x="222" y="2175"/>
                    <a:pt x="0" y="1953"/>
                    <a:pt x="0" y="1680"/>
                  </a:cubicBezTo>
                  <a:lnTo>
                    <a:pt x="0" y="496"/>
                  </a:lnTo>
                  <a:cubicBezTo>
                    <a:pt x="0" y="222"/>
                    <a:pt x="222" y="0"/>
                    <a:pt x="495" y="0"/>
                  </a:cubicBezTo>
                  <a:lnTo>
                    <a:pt x="1679" y="0"/>
                  </a:lnTo>
                  <a:cubicBezTo>
                    <a:pt x="1953" y="0"/>
                    <a:pt x="2175" y="222"/>
                    <a:pt x="2175" y="496"/>
                  </a:cubicBezTo>
                  <a:lnTo>
                    <a:pt x="2175" y="1680"/>
                  </a:lnTo>
                  <a:cubicBezTo>
                    <a:pt x="2175" y="1953"/>
                    <a:pt x="1953" y="2175"/>
                    <a:pt x="1679" y="2175"/>
                  </a:cubicBezTo>
                  <a:lnTo>
                    <a:pt x="495" y="2175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Roboto Light" panose="02000000000000000000"/>
              </a:endParaRPr>
            </a:p>
          </p:txBody>
        </p:sp>
        <p:sp>
          <p:nvSpPr>
            <p:cNvPr id="52" name="Shape 2591">
              <a:extLst>
                <a:ext uri="{FF2B5EF4-FFF2-40B4-BE49-F238E27FC236}">
                  <a16:creationId xmlns:a16="http://schemas.microsoft.com/office/drawing/2014/main" id="{02098E72-CED0-4EA3-BD6B-2B072D393C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618140" y="7124832"/>
              <a:ext cx="785534" cy="785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4727"/>
                  </a:moveTo>
                  <a:cubicBezTo>
                    <a:pt x="8631" y="14727"/>
                    <a:pt x="6873" y="12969"/>
                    <a:pt x="6873" y="10800"/>
                  </a:cubicBezTo>
                  <a:cubicBezTo>
                    <a:pt x="6873" y="8631"/>
                    <a:pt x="8631" y="6873"/>
                    <a:pt x="10800" y="6873"/>
                  </a:cubicBezTo>
                  <a:cubicBezTo>
                    <a:pt x="12969" y="6873"/>
                    <a:pt x="14727" y="8631"/>
                    <a:pt x="14727" y="10800"/>
                  </a:cubicBezTo>
                  <a:cubicBezTo>
                    <a:pt x="14727" y="12969"/>
                    <a:pt x="12969" y="14727"/>
                    <a:pt x="10800" y="14727"/>
                  </a:cubicBezTo>
                  <a:moveTo>
                    <a:pt x="10800" y="5891"/>
                  </a:moveTo>
                  <a:cubicBezTo>
                    <a:pt x="8088" y="5891"/>
                    <a:pt x="5891" y="8089"/>
                    <a:pt x="5891" y="10800"/>
                  </a:cubicBezTo>
                  <a:cubicBezTo>
                    <a:pt x="5891" y="13512"/>
                    <a:pt x="8088" y="15709"/>
                    <a:pt x="10800" y="15709"/>
                  </a:cubicBezTo>
                  <a:cubicBezTo>
                    <a:pt x="13512" y="15709"/>
                    <a:pt x="15709" y="13512"/>
                    <a:pt x="15709" y="10800"/>
                  </a:cubicBezTo>
                  <a:cubicBezTo>
                    <a:pt x="15709" y="8089"/>
                    <a:pt x="13512" y="5891"/>
                    <a:pt x="10800" y="5891"/>
                  </a:cubicBezTo>
                  <a:moveTo>
                    <a:pt x="20618" y="12013"/>
                  </a:moveTo>
                  <a:cubicBezTo>
                    <a:pt x="20614" y="12014"/>
                    <a:pt x="20611" y="12016"/>
                    <a:pt x="20607" y="12016"/>
                  </a:cubicBezTo>
                  <a:lnTo>
                    <a:pt x="19602" y="12268"/>
                  </a:lnTo>
                  <a:cubicBezTo>
                    <a:pt x="19256" y="12354"/>
                    <a:pt x="18984" y="12622"/>
                    <a:pt x="18892" y="12966"/>
                  </a:cubicBezTo>
                  <a:cubicBezTo>
                    <a:pt x="18703" y="13672"/>
                    <a:pt x="18421" y="14351"/>
                    <a:pt x="18053" y="14986"/>
                  </a:cubicBezTo>
                  <a:cubicBezTo>
                    <a:pt x="17873" y="15295"/>
                    <a:pt x="17876" y="15677"/>
                    <a:pt x="18060" y="15984"/>
                  </a:cubicBezTo>
                  <a:lnTo>
                    <a:pt x="18601" y="16885"/>
                  </a:lnTo>
                  <a:lnTo>
                    <a:pt x="16886" y="18600"/>
                  </a:lnTo>
                  <a:cubicBezTo>
                    <a:pt x="16882" y="18599"/>
                    <a:pt x="16878" y="18597"/>
                    <a:pt x="16875" y="18595"/>
                  </a:cubicBezTo>
                  <a:lnTo>
                    <a:pt x="15978" y="18057"/>
                  </a:lnTo>
                  <a:cubicBezTo>
                    <a:pt x="15822" y="17964"/>
                    <a:pt x="15648" y="17917"/>
                    <a:pt x="15473" y="17917"/>
                  </a:cubicBezTo>
                  <a:cubicBezTo>
                    <a:pt x="15304" y="17917"/>
                    <a:pt x="15134" y="17961"/>
                    <a:pt x="14982" y="18049"/>
                  </a:cubicBezTo>
                  <a:cubicBezTo>
                    <a:pt x="14348" y="18415"/>
                    <a:pt x="13671" y="18696"/>
                    <a:pt x="12968" y="18884"/>
                  </a:cubicBezTo>
                  <a:cubicBezTo>
                    <a:pt x="12624" y="18976"/>
                    <a:pt x="12356" y="19248"/>
                    <a:pt x="12269" y="19594"/>
                  </a:cubicBezTo>
                  <a:lnTo>
                    <a:pt x="12016" y="20607"/>
                  </a:lnTo>
                  <a:cubicBezTo>
                    <a:pt x="12015" y="20611"/>
                    <a:pt x="12014" y="20614"/>
                    <a:pt x="12012" y="20619"/>
                  </a:cubicBezTo>
                  <a:lnTo>
                    <a:pt x="9587" y="20619"/>
                  </a:lnTo>
                  <a:lnTo>
                    <a:pt x="9331" y="19594"/>
                  </a:lnTo>
                  <a:cubicBezTo>
                    <a:pt x="9244" y="19248"/>
                    <a:pt x="8976" y="18976"/>
                    <a:pt x="8632" y="18884"/>
                  </a:cubicBezTo>
                  <a:cubicBezTo>
                    <a:pt x="7929" y="18696"/>
                    <a:pt x="7251" y="18415"/>
                    <a:pt x="6617" y="18049"/>
                  </a:cubicBezTo>
                  <a:cubicBezTo>
                    <a:pt x="6465" y="17961"/>
                    <a:pt x="6296" y="17917"/>
                    <a:pt x="6127" y="17917"/>
                  </a:cubicBezTo>
                  <a:cubicBezTo>
                    <a:pt x="5951" y="17917"/>
                    <a:pt x="5777" y="17964"/>
                    <a:pt x="5621" y="18057"/>
                  </a:cubicBezTo>
                  <a:lnTo>
                    <a:pt x="4725" y="18595"/>
                  </a:lnTo>
                  <a:cubicBezTo>
                    <a:pt x="4722" y="18597"/>
                    <a:pt x="4718" y="18599"/>
                    <a:pt x="4714" y="18600"/>
                  </a:cubicBezTo>
                  <a:lnTo>
                    <a:pt x="3000" y="16885"/>
                  </a:lnTo>
                  <a:lnTo>
                    <a:pt x="3540" y="15984"/>
                  </a:lnTo>
                  <a:cubicBezTo>
                    <a:pt x="3724" y="15677"/>
                    <a:pt x="3727" y="15295"/>
                    <a:pt x="3548" y="14986"/>
                  </a:cubicBezTo>
                  <a:cubicBezTo>
                    <a:pt x="3179" y="14351"/>
                    <a:pt x="2897" y="13672"/>
                    <a:pt x="2708" y="12966"/>
                  </a:cubicBezTo>
                  <a:cubicBezTo>
                    <a:pt x="2616" y="12622"/>
                    <a:pt x="2343" y="12354"/>
                    <a:pt x="1998" y="12268"/>
                  </a:cubicBezTo>
                  <a:lnTo>
                    <a:pt x="993" y="12016"/>
                  </a:lnTo>
                  <a:cubicBezTo>
                    <a:pt x="989" y="12016"/>
                    <a:pt x="986" y="12014"/>
                    <a:pt x="982" y="12013"/>
                  </a:cubicBezTo>
                  <a:lnTo>
                    <a:pt x="982" y="9587"/>
                  </a:lnTo>
                  <a:lnTo>
                    <a:pt x="1998" y="9333"/>
                  </a:lnTo>
                  <a:cubicBezTo>
                    <a:pt x="2343" y="9246"/>
                    <a:pt x="2616" y="8979"/>
                    <a:pt x="2708" y="8634"/>
                  </a:cubicBezTo>
                  <a:cubicBezTo>
                    <a:pt x="2897" y="7928"/>
                    <a:pt x="3179" y="7249"/>
                    <a:pt x="3548" y="6615"/>
                  </a:cubicBezTo>
                  <a:cubicBezTo>
                    <a:pt x="3727" y="6305"/>
                    <a:pt x="3724" y="5923"/>
                    <a:pt x="3540" y="5617"/>
                  </a:cubicBezTo>
                  <a:lnTo>
                    <a:pt x="3005" y="4725"/>
                  </a:lnTo>
                  <a:cubicBezTo>
                    <a:pt x="3004" y="4722"/>
                    <a:pt x="3002" y="4718"/>
                    <a:pt x="3000" y="4715"/>
                  </a:cubicBezTo>
                  <a:lnTo>
                    <a:pt x="4715" y="3000"/>
                  </a:lnTo>
                  <a:lnTo>
                    <a:pt x="5621" y="3544"/>
                  </a:lnTo>
                  <a:cubicBezTo>
                    <a:pt x="5777" y="3636"/>
                    <a:pt x="5951" y="3683"/>
                    <a:pt x="6127" y="3683"/>
                  </a:cubicBezTo>
                  <a:cubicBezTo>
                    <a:pt x="6296" y="3683"/>
                    <a:pt x="6465" y="3639"/>
                    <a:pt x="6618" y="3551"/>
                  </a:cubicBezTo>
                  <a:cubicBezTo>
                    <a:pt x="7251" y="3185"/>
                    <a:pt x="7929" y="2904"/>
                    <a:pt x="8632" y="2717"/>
                  </a:cubicBezTo>
                  <a:cubicBezTo>
                    <a:pt x="8976" y="2624"/>
                    <a:pt x="9244" y="2353"/>
                    <a:pt x="9331" y="2007"/>
                  </a:cubicBezTo>
                  <a:lnTo>
                    <a:pt x="9587" y="982"/>
                  </a:lnTo>
                  <a:lnTo>
                    <a:pt x="12012" y="982"/>
                  </a:lnTo>
                  <a:cubicBezTo>
                    <a:pt x="12014" y="986"/>
                    <a:pt x="12015" y="989"/>
                    <a:pt x="12016" y="993"/>
                  </a:cubicBezTo>
                  <a:lnTo>
                    <a:pt x="12269" y="2007"/>
                  </a:lnTo>
                  <a:cubicBezTo>
                    <a:pt x="12356" y="2353"/>
                    <a:pt x="12624" y="2624"/>
                    <a:pt x="12968" y="2717"/>
                  </a:cubicBezTo>
                  <a:cubicBezTo>
                    <a:pt x="13671" y="2904"/>
                    <a:pt x="14348" y="3185"/>
                    <a:pt x="14982" y="3551"/>
                  </a:cubicBezTo>
                  <a:cubicBezTo>
                    <a:pt x="15134" y="3639"/>
                    <a:pt x="15304" y="3683"/>
                    <a:pt x="15473" y="3683"/>
                  </a:cubicBezTo>
                  <a:cubicBezTo>
                    <a:pt x="15648" y="3683"/>
                    <a:pt x="15822" y="3636"/>
                    <a:pt x="15978" y="3544"/>
                  </a:cubicBezTo>
                  <a:lnTo>
                    <a:pt x="16884" y="3000"/>
                  </a:lnTo>
                  <a:lnTo>
                    <a:pt x="18600" y="4715"/>
                  </a:lnTo>
                  <a:cubicBezTo>
                    <a:pt x="18598" y="4718"/>
                    <a:pt x="18597" y="4722"/>
                    <a:pt x="18595" y="4726"/>
                  </a:cubicBezTo>
                  <a:lnTo>
                    <a:pt x="18060" y="5616"/>
                  </a:lnTo>
                  <a:cubicBezTo>
                    <a:pt x="17876" y="5923"/>
                    <a:pt x="17873" y="6305"/>
                    <a:pt x="18053" y="6615"/>
                  </a:cubicBezTo>
                  <a:cubicBezTo>
                    <a:pt x="18421" y="7249"/>
                    <a:pt x="18703" y="7928"/>
                    <a:pt x="18892" y="8634"/>
                  </a:cubicBezTo>
                  <a:cubicBezTo>
                    <a:pt x="18984" y="8979"/>
                    <a:pt x="19256" y="9246"/>
                    <a:pt x="19602" y="9333"/>
                  </a:cubicBezTo>
                  <a:lnTo>
                    <a:pt x="20618" y="9587"/>
                  </a:lnTo>
                  <a:cubicBezTo>
                    <a:pt x="20618" y="9587"/>
                    <a:pt x="20618" y="12013"/>
                    <a:pt x="20618" y="12013"/>
                  </a:cubicBezTo>
                  <a:close/>
                  <a:moveTo>
                    <a:pt x="20880" y="8641"/>
                  </a:moveTo>
                  <a:lnTo>
                    <a:pt x="19841" y="8380"/>
                  </a:lnTo>
                  <a:cubicBezTo>
                    <a:pt x="19626" y="7580"/>
                    <a:pt x="19308" y="6822"/>
                    <a:pt x="18902" y="6122"/>
                  </a:cubicBezTo>
                  <a:lnTo>
                    <a:pt x="19455" y="5200"/>
                  </a:lnTo>
                  <a:cubicBezTo>
                    <a:pt x="19625" y="4871"/>
                    <a:pt x="19736" y="4463"/>
                    <a:pt x="19455" y="4182"/>
                  </a:cubicBezTo>
                  <a:lnTo>
                    <a:pt x="17419" y="2145"/>
                  </a:lnTo>
                  <a:cubicBezTo>
                    <a:pt x="17292" y="2018"/>
                    <a:pt x="17136" y="1969"/>
                    <a:pt x="16975" y="1969"/>
                  </a:cubicBezTo>
                  <a:cubicBezTo>
                    <a:pt x="16778" y="1969"/>
                    <a:pt x="16572" y="2043"/>
                    <a:pt x="16400" y="2145"/>
                  </a:cubicBezTo>
                  <a:lnTo>
                    <a:pt x="15473" y="2702"/>
                  </a:lnTo>
                  <a:cubicBezTo>
                    <a:pt x="14775" y="2298"/>
                    <a:pt x="14020" y="1982"/>
                    <a:pt x="13222" y="1768"/>
                  </a:cubicBezTo>
                  <a:lnTo>
                    <a:pt x="12960" y="720"/>
                  </a:lnTo>
                  <a:cubicBezTo>
                    <a:pt x="12848" y="367"/>
                    <a:pt x="12638" y="0"/>
                    <a:pt x="12240" y="0"/>
                  </a:cubicBezTo>
                  <a:lnTo>
                    <a:pt x="9360" y="0"/>
                  </a:lnTo>
                  <a:cubicBezTo>
                    <a:pt x="8962" y="0"/>
                    <a:pt x="8730" y="367"/>
                    <a:pt x="8640" y="720"/>
                  </a:cubicBezTo>
                  <a:lnTo>
                    <a:pt x="8378" y="1768"/>
                  </a:lnTo>
                  <a:cubicBezTo>
                    <a:pt x="7580" y="1982"/>
                    <a:pt x="6825" y="2298"/>
                    <a:pt x="6127" y="2702"/>
                  </a:cubicBezTo>
                  <a:lnTo>
                    <a:pt x="5200" y="2145"/>
                  </a:lnTo>
                  <a:cubicBezTo>
                    <a:pt x="5028" y="2043"/>
                    <a:pt x="4822" y="1969"/>
                    <a:pt x="4625" y="1969"/>
                  </a:cubicBezTo>
                  <a:cubicBezTo>
                    <a:pt x="4464" y="1969"/>
                    <a:pt x="4308" y="2018"/>
                    <a:pt x="4181" y="2145"/>
                  </a:cubicBezTo>
                  <a:lnTo>
                    <a:pt x="2145" y="4182"/>
                  </a:lnTo>
                  <a:cubicBezTo>
                    <a:pt x="1864" y="4463"/>
                    <a:pt x="1975" y="4871"/>
                    <a:pt x="2145" y="5200"/>
                  </a:cubicBezTo>
                  <a:lnTo>
                    <a:pt x="2698" y="6122"/>
                  </a:lnTo>
                  <a:cubicBezTo>
                    <a:pt x="2292" y="6822"/>
                    <a:pt x="1973" y="7580"/>
                    <a:pt x="1759" y="8380"/>
                  </a:cubicBezTo>
                  <a:lnTo>
                    <a:pt x="720" y="8641"/>
                  </a:lnTo>
                  <a:cubicBezTo>
                    <a:pt x="367" y="8730"/>
                    <a:pt x="0" y="8963"/>
                    <a:pt x="0" y="9360"/>
                  </a:cubicBezTo>
                  <a:lnTo>
                    <a:pt x="0" y="12240"/>
                  </a:lnTo>
                  <a:cubicBezTo>
                    <a:pt x="0" y="12638"/>
                    <a:pt x="367" y="12848"/>
                    <a:pt x="720" y="12960"/>
                  </a:cubicBezTo>
                  <a:lnTo>
                    <a:pt x="1759" y="13220"/>
                  </a:lnTo>
                  <a:cubicBezTo>
                    <a:pt x="1973" y="14021"/>
                    <a:pt x="2292" y="14778"/>
                    <a:pt x="2698" y="15478"/>
                  </a:cubicBezTo>
                  <a:lnTo>
                    <a:pt x="2145" y="16400"/>
                  </a:lnTo>
                  <a:cubicBezTo>
                    <a:pt x="1959" y="16714"/>
                    <a:pt x="1864" y="17137"/>
                    <a:pt x="2145" y="17419"/>
                  </a:cubicBezTo>
                  <a:lnTo>
                    <a:pt x="4181" y="19455"/>
                  </a:lnTo>
                  <a:cubicBezTo>
                    <a:pt x="4305" y="19579"/>
                    <a:pt x="4454" y="19627"/>
                    <a:pt x="4610" y="19627"/>
                  </a:cubicBezTo>
                  <a:cubicBezTo>
                    <a:pt x="4807" y="19627"/>
                    <a:pt x="5016" y="19550"/>
                    <a:pt x="5200" y="19455"/>
                  </a:cubicBezTo>
                  <a:lnTo>
                    <a:pt x="6127" y="18899"/>
                  </a:lnTo>
                  <a:cubicBezTo>
                    <a:pt x="6825" y="19302"/>
                    <a:pt x="7580" y="19619"/>
                    <a:pt x="8378" y="19832"/>
                  </a:cubicBezTo>
                  <a:lnTo>
                    <a:pt x="8640" y="20880"/>
                  </a:lnTo>
                  <a:cubicBezTo>
                    <a:pt x="8730" y="21233"/>
                    <a:pt x="8962" y="21600"/>
                    <a:pt x="9360" y="21600"/>
                  </a:cubicBezTo>
                  <a:lnTo>
                    <a:pt x="12240" y="21600"/>
                  </a:lnTo>
                  <a:cubicBezTo>
                    <a:pt x="12638" y="21600"/>
                    <a:pt x="12848" y="21233"/>
                    <a:pt x="12960" y="20880"/>
                  </a:cubicBezTo>
                  <a:lnTo>
                    <a:pt x="13222" y="19832"/>
                  </a:lnTo>
                  <a:cubicBezTo>
                    <a:pt x="14020" y="19619"/>
                    <a:pt x="14775" y="19302"/>
                    <a:pt x="15473" y="18899"/>
                  </a:cubicBezTo>
                  <a:lnTo>
                    <a:pt x="16400" y="19455"/>
                  </a:lnTo>
                  <a:cubicBezTo>
                    <a:pt x="16584" y="19550"/>
                    <a:pt x="16793" y="19627"/>
                    <a:pt x="16990" y="19627"/>
                  </a:cubicBezTo>
                  <a:cubicBezTo>
                    <a:pt x="17146" y="19627"/>
                    <a:pt x="17294" y="19579"/>
                    <a:pt x="17419" y="19455"/>
                  </a:cubicBezTo>
                  <a:lnTo>
                    <a:pt x="19455" y="17419"/>
                  </a:lnTo>
                  <a:cubicBezTo>
                    <a:pt x="19736" y="17137"/>
                    <a:pt x="19641" y="16714"/>
                    <a:pt x="19455" y="16400"/>
                  </a:cubicBezTo>
                  <a:lnTo>
                    <a:pt x="18902" y="15478"/>
                  </a:lnTo>
                  <a:cubicBezTo>
                    <a:pt x="19308" y="14778"/>
                    <a:pt x="19626" y="14021"/>
                    <a:pt x="19841" y="13220"/>
                  </a:cubicBezTo>
                  <a:lnTo>
                    <a:pt x="20880" y="12960"/>
                  </a:lnTo>
                  <a:cubicBezTo>
                    <a:pt x="21233" y="12848"/>
                    <a:pt x="21600" y="12638"/>
                    <a:pt x="21600" y="12240"/>
                  </a:cubicBezTo>
                  <a:lnTo>
                    <a:pt x="21600" y="9360"/>
                  </a:lnTo>
                  <a:cubicBezTo>
                    <a:pt x="21600" y="8963"/>
                    <a:pt x="21233" y="8730"/>
                    <a:pt x="20880" y="8641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 b="1" dirty="0">
                <a:latin typeface="Roboto Light" panose="02000000000000000000"/>
                <a:ea typeface="Open Sans Semibold" charset="0"/>
                <a:cs typeface="Open Sa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215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296E931-9AB3-4605-B68D-AB973389CB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943559"/>
              </p:ext>
            </p:extLst>
          </p:nvPr>
        </p:nvGraphicFramePr>
        <p:xfrm>
          <a:off x="0" y="2937162"/>
          <a:ext cx="24368263" cy="10778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8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8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71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836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57544">
                <a:tc>
                  <a:txBody>
                    <a:bodyPr/>
                    <a:lstStyle/>
                    <a:p>
                      <a:pPr algn="ctr"/>
                      <a:r>
                        <a:rPr lang="en-US" sz="3400" b="0" i="0" spc="0" dirty="0" err="1" smtClean="0"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Lato" panose="020F0502020204030203" pitchFamily="34" charset="0"/>
                        </a:rPr>
                        <a:t>Elemento</a:t>
                      </a:r>
                      <a:r>
                        <a:rPr lang="en-US" sz="3400" b="0" i="0" spc="0" dirty="0" smtClean="0"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Lato" panose="020F0502020204030203" pitchFamily="34" charset="0"/>
                        </a:rPr>
                        <a:t> a</a:t>
                      </a:r>
                      <a:r>
                        <a:rPr lang="en-US" sz="3400" b="0" i="0" spc="0" baseline="0" dirty="0" smtClean="0"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3400" b="0" i="0" spc="0" baseline="0" dirty="0" err="1" smtClean="0"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Lato" panose="020F0502020204030203" pitchFamily="34" charset="0"/>
                        </a:rPr>
                        <a:t>evaluar</a:t>
                      </a:r>
                      <a:endParaRPr lang="en-US" sz="3400" b="0" i="0" spc="0" dirty="0">
                        <a:latin typeface="Roboto Medium" panose="02000000000000000000" pitchFamily="2" charset="0"/>
                        <a:ea typeface="Roboto Medium" panose="02000000000000000000" pitchFamily="2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0" i="0" spc="0" dirty="0"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Lato" panose="020F0502020204030203" pitchFamily="34" charset="0"/>
                        </a:rPr>
                        <a:t>Item 01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0" i="0" spc="0" dirty="0"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Lato" panose="020F0502020204030203" pitchFamily="34" charset="0"/>
                        </a:rPr>
                        <a:t>Item 02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0" i="0" spc="0" dirty="0"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Lato" panose="020F0502020204030203" pitchFamily="34" charset="0"/>
                        </a:rPr>
                        <a:t>Item 03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0" i="0" spc="0" dirty="0"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Lato" panose="020F0502020204030203" pitchFamily="34" charset="0"/>
                        </a:rPr>
                        <a:t>Item 04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7926">
                <a:tc>
                  <a:txBody>
                    <a:bodyPr/>
                    <a:lstStyle/>
                    <a:p>
                      <a:pPr algn="ctr"/>
                      <a:r>
                        <a:rPr lang="es-CO" sz="3600" b="0" i="0" dirty="0" smtClean="0">
                          <a:solidFill>
                            <a:schemeClr val="tx2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ato" panose="020F0502020204030203" pitchFamily="34" charset="0"/>
                        </a:rPr>
                        <a:t>¿Tiene</a:t>
                      </a:r>
                      <a:r>
                        <a:rPr lang="es-CO" sz="3600" b="0" i="0" baseline="0" dirty="0" smtClean="0">
                          <a:solidFill>
                            <a:schemeClr val="tx2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s-CO" sz="3600" b="0" i="0" baseline="0" dirty="0" err="1" smtClean="0">
                          <a:solidFill>
                            <a:schemeClr val="tx2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ato" panose="020F0502020204030203" pitchFamily="34" charset="0"/>
                        </a:rPr>
                        <a:t>filación</a:t>
                      </a:r>
                      <a:r>
                        <a:rPr lang="es-CO" sz="3600" b="0" i="0" baseline="0" dirty="0" smtClean="0">
                          <a:solidFill>
                            <a:schemeClr val="tx2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ato" panose="020F0502020204030203" pitchFamily="34" charset="0"/>
                        </a:rPr>
                        <a:t> Institucional?</a:t>
                      </a:r>
                      <a:endParaRPr lang="en-US" sz="3600" b="0" i="0" dirty="0">
                        <a:solidFill>
                          <a:schemeClr val="tx2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ato" panose="020F0502020204030203" pitchFamily="34" charset="0"/>
                      </a:endParaRPr>
                    </a:p>
                  </a:txBody>
                  <a:tcPr marT="4023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i="0" dirty="0">
                        <a:solidFill>
                          <a:schemeClr val="tx2"/>
                        </a:solidFill>
                        <a:latin typeface="Roboto Medium" panose="02000000000000000000" pitchFamily="2" charset="0"/>
                        <a:ea typeface="Roboto Light" panose="02000000000000000000" pitchFamily="2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i="0" dirty="0">
                        <a:solidFill>
                          <a:schemeClr val="tx2"/>
                        </a:solidFill>
                        <a:latin typeface="Roboto Medium" panose="02000000000000000000" pitchFamily="2" charset="0"/>
                        <a:ea typeface="Roboto Light" panose="02000000000000000000" pitchFamily="2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i="0" dirty="0">
                        <a:solidFill>
                          <a:schemeClr val="tx2"/>
                        </a:solidFill>
                        <a:latin typeface="Roboto Medium" panose="02000000000000000000" pitchFamily="2" charset="0"/>
                        <a:ea typeface="Roboto Light" panose="02000000000000000000" pitchFamily="2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i="0" dirty="0">
                        <a:solidFill>
                          <a:schemeClr val="tx2"/>
                        </a:solidFill>
                        <a:latin typeface="Roboto Medium" panose="02000000000000000000" pitchFamily="2" charset="0"/>
                        <a:ea typeface="Roboto Light" panose="02000000000000000000" pitchFamily="2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7926">
                <a:tc>
                  <a:txBody>
                    <a:bodyPr/>
                    <a:lstStyle/>
                    <a:p>
                      <a:pPr marL="0" marR="0" indent="0" algn="ctr" defTabSz="1828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i="0" dirty="0" smtClean="0">
                          <a:solidFill>
                            <a:schemeClr val="tx2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ato" panose="020F0502020204030203" pitchFamily="34" charset="0"/>
                        </a:rPr>
                        <a:t>¿Ha </a:t>
                      </a:r>
                      <a:r>
                        <a:rPr lang="en-US" sz="3600" b="0" i="0" dirty="0" err="1" smtClean="0">
                          <a:solidFill>
                            <a:schemeClr val="tx2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ato" panose="020F0502020204030203" pitchFamily="34" charset="0"/>
                        </a:rPr>
                        <a:t>sido</a:t>
                      </a:r>
                      <a:r>
                        <a:rPr lang="en-US" sz="3600" b="0" i="0" dirty="0" smtClean="0">
                          <a:solidFill>
                            <a:schemeClr val="tx2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3600" b="0" i="0" dirty="0" err="1" smtClean="0">
                          <a:solidFill>
                            <a:schemeClr val="tx2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ato" panose="020F0502020204030203" pitchFamily="34" charset="0"/>
                        </a:rPr>
                        <a:t>evaluado</a:t>
                      </a:r>
                      <a:r>
                        <a:rPr lang="en-US" sz="3600" b="0" i="0" dirty="0" smtClean="0">
                          <a:solidFill>
                            <a:schemeClr val="tx2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3600" b="0" i="0" dirty="0" err="1" smtClean="0">
                          <a:solidFill>
                            <a:schemeClr val="tx2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ato" panose="020F0502020204030203" pitchFamily="34" charset="0"/>
                        </a:rPr>
                        <a:t>por</a:t>
                      </a:r>
                      <a:r>
                        <a:rPr lang="en-US" sz="3600" b="0" i="0" dirty="0" smtClean="0">
                          <a:solidFill>
                            <a:schemeClr val="tx2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ato" panose="020F0502020204030203" pitchFamily="34" charset="0"/>
                        </a:rPr>
                        <a:t> pares?</a:t>
                      </a:r>
                      <a:endParaRPr lang="en-US" sz="3600" b="0" i="0" dirty="0">
                        <a:solidFill>
                          <a:schemeClr val="tx2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ato" panose="020F0502020204030203" pitchFamily="34" charset="0"/>
                      </a:endParaRPr>
                    </a:p>
                  </a:txBody>
                  <a:tcPr marT="4023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i="0" dirty="0">
                        <a:solidFill>
                          <a:schemeClr val="tx2"/>
                        </a:solidFill>
                        <a:latin typeface="Roboto Medium" panose="02000000000000000000" pitchFamily="2" charset="0"/>
                        <a:ea typeface="Roboto Light" panose="02000000000000000000" pitchFamily="2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i="0" dirty="0">
                        <a:solidFill>
                          <a:schemeClr val="tx2"/>
                        </a:solidFill>
                        <a:latin typeface="Roboto Medium" panose="02000000000000000000" pitchFamily="2" charset="0"/>
                        <a:ea typeface="Roboto Light" panose="02000000000000000000" pitchFamily="2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i="0" dirty="0">
                        <a:solidFill>
                          <a:schemeClr val="tx2"/>
                        </a:solidFill>
                        <a:latin typeface="Roboto Medium" panose="02000000000000000000" pitchFamily="2" charset="0"/>
                        <a:ea typeface="Roboto Light" panose="02000000000000000000" pitchFamily="2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i="0" dirty="0">
                        <a:solidFill>
                          <a:schemeClr val="tx2"/>
                        </a:solidFill>
                        <a:latin typeface="Roboto Medium" panose="02000000000000000000" pitchFamily="2" charset="0"/>
                        <a:ea typeface="Roboto Light" panose="02000000000000000000" pitchFamily="2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7926">
                <a:tc>
                  <a:txBody>
                    <a:bodyPr/>
                    <a:lstStyle/>
                    <a:p>
                      <a:pPr marL="0" marR="0" indent="0" algn="ctr" defTabSz="1828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i="0" dirty="0" smtClean="0">
                          <a:solidFill>
                            <a:schemeClr val="tx2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ato" panose="020F0502020204030203" pitchFamily="34" charset="0"/>
                        </a:rPr>
                        <a:t>¿El </a:t>
                      </a:r>
                      <a:r>
                        <a:rPr lang="en-US" sz="3600" b="0" i="0" dirty="0" err="1" smtClean="0">
                          <a:solidFill>
                            <a:schemeClr val="tx2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ato" panose="020F0502020204030203" pitchFamily="34" charset="0"/>
                        </a:rPr>
                        <a:t>medio</a:t>
                      </a:r>
                      <a:r>
                        <a:rPr lang="en-US" sz="3600" b="0" i="0" dirty="0" smtClean="0">
                          <a:solidFill>
                            <a:schemeClr val="tx2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ato" panose="020F0502020204030203" pitchFamily="34" charset="0"/>
                        </a:rPr>
                        <a:t> de </a:t>
                      </a:r>
                      <a:r>
                        <a:rPr lang="en-US" sz="3600" b="0" i="0" dirty="0" err="1" smtClean="0">
                          <a:solidFill>
                            <a:schemeClr val="tx2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ato" panose="020F0502020204030203" pitchFamily="34" charset="0"/>
                        </a:rPr>
                        <a:t>publicación</a:t>
                      </a:r>
                      <a:r>
                        <a:rPr lang="en-US" sz="3600" b="0" i="0" dirty="0" smtClean="0">
                          <a:solidFill>
                            <a:schemeClr val="tx2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3600" b="0" i="0" dirty="0" err="1" smtClean="0">
                          <a:solidFill>
                            <a:schemeClr val="tx2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ato" panose="020F0502020204030203" pitchFamily="34" charset="0"/>
                        </a:rPr>
                        <a:t>es</a:t>
                      </a:r>
                      <a:r>
                        <a:rPr lang="en-US" sz="3600" b="0" i="0" dirty="0" smtClean="0">
                          <a:solidFill>
                            <a:schemeClr val="tx2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3600" b="0" i="0" dirty="0" err="1" smtClean="0">
                          <a:solidFill>
                            <a:schemeClr val="tx2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ato" panose="020F0502020204030203" pitchFamily="34" charset="0"/>
                        </a:rPr>
                        <a:t>confiable</a:t>
                      </a:r>
                      <a:r>
                        <a:rPr lang="en-US" sz="3600" b="0" i="0" dirty="0" smtClean="0">
                          <a:solidFill>
                            <a:schemeClr val="tx2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ato" panose="020F0502020204030203" pitchFamily="34" charset="0"/>
                        </a:rPr>
                        <a:t>?</a:t>
                      </a:r>
                      <a:endParaRPr lang="en-US" sz="3600" b="0" i="0" dirty="0">
                        <a:solidFill>
                          <a:schemeClr val="tx2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ato" panose="020F0502020204030203" pitchFamily="34" charset="0"/>
                      </a:endParaRPr>
                    </a:p>
                  </a:txBody>
                  <a:tcPr marT="4023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i="0" dirty="0">
                        <a:solidFill>
                          <a:schemeClr val="tx2"/>
                        </a:solidFill>
                        <a:latin typeface="Roboto Medium" panose="02000000000000000000" pitchFamily="2" charset="0"/>
                        <a:ea typeface="Roboto Light" panose="02000000000000000000" pitchFamily="2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i="0" dirty="0">
                        <a:solidFill>
                          <a:schemeClr val="tx2"/>
                        </a:solidFill>
                        <a:latin typeface="Roboto Medium" panose="02000000000000000000" pitchFamily="2" charset="0"/>
                        <a:ea typeface="Roboto Light" panose="02000000000000000000" pitchFamily="2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i="0" dirty="0">
                        <a:solidFill>
                          <a:schemeClr val="tx2"/>
                        </a:solidFill>
                        <a:latin typeface="Roboto Medium" panose="02000000000000000000" pitchFamily="2" charset="0"/>
                        <a:ea typeface="Roboto Light" panose="02000000000000000000" pitchFamily="2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i="0" dirty="0">
                        <a:solidFill>
                          <a:schemeClr val="tx2"/>
                        </a:solidFill>
                        <a:latin typeface="Roboto Medium" panose="02000000000000000000" pitchFamily="2" charset="0"/>
                        <a:ea typeface="Roboto Light" panose="02000000000000000000" pitchFamily="2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3758">
                <a:tc>
                  <a:txBody>
                    <a:bodyPr/>
                    <a:lstStyle/>
                    <a:p>
                      <a:pPr marL="0" marR="0" indent="0" algn="ctr" defTabSz="1828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i="0" dirty="0" smtClean="0">
                          <a:solidFill>
                            <a:schemeClr val="tx2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ato" panose="020F0502020204030203" pitchFamily="34" charset="0"/>
                        </a:rPr>
                        <a:t>¿El </a:t>
                      </a:r>
                      <a:r>
                        <a:rPr lang="en-US" sz="3600" b="0" i="0" dirty="0" err="1" smtClean="0">
                          <a:solidFill>
                            <a:schemeClr val="tx2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ato" panose="020F0502020204030203" pitchFamily="34" charset="0"/>
                        </a:rPr>
                        <a:t>documento</a:t>
                      </a:r>
                      <a:r>
                        <a:rPr lang="en-US" sz="3600" b="0" i="0" dirty="0" smtClean="0">
                          <a:solidFill>
                            <a:schemeClr val="tx2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3600" b="0" i="0" dirty="0" err="1" smtClean="0">
                          <a:solidFill>
                            <a:schemeClr val="tx2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ato" panose="020F0502020204030203" pitchFamily="34" charset="0"/>
                        </a:rPr>
                        <a:t>está</a:t>
                      </a:r>
                      <a:r>
                        <a:rPr lang="en-US" sz="3600" b="0" i="0" dirty="0" smtClean="0">
                          <a:solidFill>
                            <a:schemeClr val="tx2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3600" b="0" i="0" dirty="0" err="1" smtClean="0">
                          <a:solidFill>
                            <a:schemeClr val="tx2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ato" panose="020F0502020204030203" pitchFamily="34" charset="0"/>
                        </a:rPr>
                        <a:t>bien</a:t>
                      </a:r>
                      <a:r>
                        <a:rPr lang="en-US" sz="3600" b="0" i="0" dirty="0" smtClean="0">
                          <a:solidFill>
                            <a:schemeClr val="tx2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3600" b="0" i="0" dirty="0" err="1" smtClean="0">
                          <a:solidFill>
                            <a:schemeClr val="tx2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ato" panose="020F0502020204030203" pitchFamily="34" charset="0"/>
                        </a:rPr>
                        <a:t>escrito</a:t>
                      </a:r>
                      <a:r>
                        <a:rPr lang="en-US" sz="3600" b="0" i="0" dirty="0" smtClean="0">
                          <a:solidFill>
                            <a:schemeClr val="tx2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ato" panose="020F0502020204030203" pitchFamily="34" charset="0"/>
                        </a:rPr>
                        <a:t>?</a:t>
                      </a:r>
                      <a:endParaRPr lang="en-US" sz="3600" b="0" i="0" dirty="0">
                        <a:solidFill>
                          <a:schemeClr val="tx2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ato" panose="020F0502020204030203" pitchFamily="34" charset="0"/>
                      </a:endParaRPr>
                    </a:p>
                  </a:txBody>
                  <a:tcPr marT="4023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i="0" dirty="0">
                        <a:solidFill>
                          <a:schemeClr val="tx2"/>
                        </a:solidFill>
                        <a:latin typeface="Roboto Medium" panose="02000000000000000000" pitchFamily="2" charset="0"/>
                        <a:ea typeface="Roboto Light" panose="02000000000000000000" pitchFamily="2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i="0" dirty="0">
                        <a:solidFill>
                          <a:schemeClr val="tx2"/>
                        </a:solidFill>
                        <a:latin typeface="Roboto Medium" panose="02000000000000000000" pitchFamily="2" charset="0"/>
                        <a:ea typeface="Roboto Light" panose="02000000000000000000" pitchFamily="2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i="0" dirty="0">
                        <a:solidFill>
                          <a:schemeClr val="tx2"/>
                        </a:solidFill>
                        <a:latin typeface="Roboto Medium" panose="02000000000000000000" pitchFamily="2" charset="0"/>
                        <a:ea typeface="Roboto Light" panose="02000000000000000000" pitchFamily="2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i="0" dirty="0">
                        <a:solidFill>
                          <a:schemeClr val="tx2"/>
                        </a:solidFill>
                        <a:latin typeface="Roboto Medium" panose="02000000000000000000" pitchFamily="2" charset="0"/>
                        <a:ea typeface="Roboto Light" panose="02000000000000000000" pitchFamily="2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3758">
                <a:tc>
                  <a:txBody>
                    <a:bodyPr/>
                    <a:lstStyle/>
                    <a:p>
                      <a:pPr marL="0" marR="0" indent="0" algn="ctr" defTabSz="1828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3600" b="0" i="0" dirty="0" smtClean="0">
                          <a:solidFill>
                            <a:schemeClr val="tx2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Lato" panose="020F0502020204030203" pitchFamily="34" charset="0"/>
                        </a:rPr>
                        <a:t>¿Aporta información pertinente a mi pregunta?</a:t>
                      </a:r>
                      <a:endParaRPr lang="en-US" sz="3600" b="0" i="0" dirty="0">
                        <a:solidFill>
                          <a:schemeClr val="tx2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Lato" panose="020F0502020204030203" pitchFamily="34" charset="0"/>
                      </a:endParaRPr>
                    </a:p>
                  </a:txBody>
                  <a:tcPr marT="4023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i="0" dirty="0">
                        <a:solidFill>
                          <a:schemeClr val="tx2"/>
                        </a:solidFill>
                        <a:latin typeface="Roboto Medium" panose="02000000000000000000" pitchFamily="2" charset="0"/>
                        <a:ea typeface="Roboto Light" panose="02000000000000000000" pitchFamily="2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i="0" dirty="0">
                        <a:solidFill>
                          <a:schemeClr val="tx2"/>
                        </a:solidFill>
                        <a:latin typeface="Roboto Medium" panose="02000000000000000000" pitchFamily="2" charset="0"/>
                        <a:ea typeface="Roboto Light" panose="02000000000000000000" pitchFamily="2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i="0" dirty="0">
                        <a:solidFill>
                          <a:schemeClr val="tx2"/>
                        </a:solidFill>
                        <a:latin typeface="Roboto Medium" panose="02000000000000000000" pitchFamily="2" charset="0"/>
                        <a:ea typeface="Roboto Light" panose="02000000000000000000" pitchFamily="2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i="0" dirty="0">
                        <a:solidFill>
                          <a:schemeClr val="tx2"/>
                        </a:solidFill>
                        <a:latin typeface="Roboto Medium" panose="02000000000000000000" pitchFamily="2" charset="0"/>
                        <a:ea typeface="Roboto Light" panose="02000000000000000000" pitchFamily="2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ED20F38-289E-4818-8282-9026F6119F95}"/>
              </a:ext>
            </a:extLst>
          </p:cNvPr>
          <p:cNvSpPr txBox="1"/>
          <p:nvPr/>
        </p:nvSpPr>
        <p:spPr>
          <a:xfrm>
            <a:off x="1423289" y="1150508"/>
            <a:ext cx="14692548" cy="110799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6600" dirty="0" err="1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Análisis</a:t>
            </a:r>
            <a:r>
              <a:rPr lang="en-US" sz="6600" dirty="0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6600" dirty="0" err="1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los</a:t>
            </a:r>
            <a:r>
              <a:rPr lang="en-US" sz="6600" dirty="0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600" dirty="0" err="1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resultados</a:t>
            </a:r>
            <a:r>
              <a:rPr lang="en-US" sz="6600" dirty="0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 y </a:t>
            </a:r>
            <a:r>
              <a:rPr lang="en-US" sz="6600" dirty="0" err="1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ecuación</a:t>
            </a:r>
            <a:endParaRPr lang="en-US" sz="6600" dirty="0">
              <a:solidFill>
                <a:schemeClr val="tx2"/>
              </a:solidFill>
              <a:latin typeface="Roboto Medium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CE66C3-3F9E-4684-A48D-53C0E28635DD}"/>
              </a:ext>
            </a:extLst>
          </p:cNvPr>
          <p:cNvSpPr/>
          <p:nvPr/>
        </p:nvSpPr>
        <p:spPr>
          <a:xfrm>
            <a:off x="1520825" y="762000"/>
            <a:ext cx="1802675" cy="274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Light" panose="02000000000000000000" pitchFamily="2" charset="0"/>
            </a:endParaRPr>
          </a:p>
        </p:txBody>
      </p:sp>
      <p:sp>
        <p:nvSpPr>
          <p:cNvPr id="12" name="Shape 2539">
            <a:extLst>
              <a:ext uri="{FF2B5EF4-FFF2-40B4-BE49-F238E27FC236}">
                <a16:creationId xmlns:a16="http://schemas.microsoft.com/office/drawing/2014/main" id="{A4CAF482-EAC8-40D0-A70B-F9D35079444F}"/>
              </a:ext>
            </a:extLst>
          </p:cNvPr>
          <p:cNvSpPr/>
          <p:nvPr/>
        </p:nvSpPr>
        <p:spPr>
          <a:xfrm>
            <a:off x="9783313" y="12323639"/>
            <a:ext cx="958728" cy="707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"/>
                </a:moveTo>
                <a:cubicBezTo>
                  <a:pt x="21600" y="323"/>
                  <a:pt x="21380" y="0"/>
                  <a:pt x="21109" y="0"/>
                </a:cubicBezTo>
                <a:cubicBezTo>
                  <a:pt x="20969" y="0"/>
                  <a:pt x="20845" y="88"/>
                  <a:pt x="20756" y="226"/>
                </a:cubicBezTo>
                <a:lnTo>
                  <a:pt x="20754" y="223"/>
                </a:lnTo>
                <a:lnTo>
                  <a:pt x="7848" y="19853"/>
                </a:lnTo>
                <a:lnTo>
                  <a:pt x="838" y="9571"/>
                </a:lnTo>
                <a:cubicBezTo>
                  <a:pt x="749" y="9441"/>
                  <a:pt x="626" y="9360"/>
                  <a:pt x="491" y="9360"/>
                </a:cubicBezTo>
                <a:cubicBezTo>
                  <a:pt x="220" y="9360"/>
                  <a:pt x="0" y="9683"/>
                  <a:pt x="0" y="10080"/>
                </a:cubicBezTo>
                <a:cubicBezTo>
                  <a:pt x="0" y="10279"/>
                  <a:pt x="55" y="10459"/>
                  <a:pt x="144" y="10589"/>
                </a:cubicBezTo>
                <a:lnTo>
                  <a:pt x="7507" y="21390"/>
                </a:lnTo>
                <a:cubicBezTo>
                  <a:pt x="7596" y="21520"/>
                  <a:pt x="7719" y="21600"/>
                  <a:pt x="7855" y="21600"/>
                </a:cubicBezTo>
                <a:cubicBezTo>
                  <a:pt x="7995" y="21600"/>
                  <a:pt x="8119" y="21513"/>
                  <a:pt x="8208" y="21376"/>
                </a:cubicBezTo>
                <a:lnTo>
                  <a:pt x="8210" y="21377"/>
                </a:lnTo>
                <a:lnTo>
                  <a:pt x="21465" y="1217"/>
                </a:lnTo>
                <a:lnTo>
                  <a:pt x="21462" y="1215"/>
                </a:lnTo>
                <a:cubicBezTo>
                  <a:pt x="21547" y="1087"/>
                  <a:pt x="21600" y="913"/>
                  <a:pt x="21600" y="72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Roboto Medium" panose="02000000000000000000" pitchFamily="2" charset="0"/>
              <a:ea typeface="Roboto Light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25" name="Shape 2541">
            <a:extLst>
              <a:ext uri="{FF2B5EF4-FFF2-40B4-BE49-F238E27FC236}">
                <a16:creationId xmlns:a16="http://schemas.microsoft.com/office/drawing/2014/main" id="{F89D1444-7402-4B2B-BAE4-165FA63B448D}"/>
              </a:ext>
            </a:extLst>
          </p:cNvPr>
          <p:cNvSpPr/>
          <p:nvPr/>
        </p:nvSpPr>
        <p:spPr>
          <a:xfrm>
            <a:off x="17735822" y="4466937"/>
            <a:ext cx="972889" cy="7365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48" y="10800"/>
                </a:moveTo>
                <a:lnTo>
                  <a:pt x="21424" y="1024"/>
                </a:lnTo>
                <a:cubicBezTo>
                  <a:pt x="21533" y="916"/>
                  <a:pt x="21600" y="766"/>
                  <a:pt x="21600" y="600"/>
                </a:cubicBezTo>
                <a:cubicBezTo>
                  <a:pt x="21600" y="269"/>
                  <a:pt x="21332" y="0"/>
                  <a:pt x="21000" y="0"/>
                </a:cubicBezTo>
                <a:cubicBezTo>
                  <a:pt x="20835" y="0"/>
                  <a:pt x="20685" y="67"/>
                  <a:pt x="20576" y="176"/>
                </a:cubicBezTo>
                <a:lnTo>
                  <a:pt x="10800" y="9952"/>
                </a:lnTo>
                <a:lnTo>
                  <a:pt x="1024" y="176"/>
                </a:lnTo>
                <a:cubicBezTo>
                  <a:pt x="916" y="67"/>
                  <a:pt x="766" y="0"/>
                  <a:pt x="600" y="0"/>
                </a:cubicBezTo>
                <a:cubicBezTo>
                  <a:pt x="268" y="0"/>
                  <a:pt x="0" y="269"/>
                  <a:pt x="0" y="600"/>
                </a:cubicBezTo>
                <a:cubicBezTo>
                  <a:pt x="0" y="766"/>
                  <a:pt x="67" y="916"/>
                  <a:pt x="176" y="1025"/>
                </a:cubicBezTo>
                <a:lnTo>
                  <a:pt x="9952" y="10800"/>
                </a:lnTo>
                <a:lnTo>
                  <a:pt x="176" y="20576"/>
                </a:lnTo>
                <a:cubicBezTo>
                  <a:pt x="67" y="20684"/>
                  <a:pt x="0" y="20834"/>
                  <a:pt x="0" y="21000"/>
                </a:cubicBezTo>
                <a:cubicBezTo>
                  <a:pt x="0" y="21332"/>
                  <a:pt x="268" y="21600"/>
                  <a:pt x="600" y="21600"/>
                </a:cubicBezTo>
                <a:cubicBezTo>
                  <a:pt x="766" y="21600"/>
                  <a:pt x="916" y="21533"/>
                  <a:pt x="1024" y="21424"/>
                </a:cubicBezTo>
                <a:lnTo>
                  <a:pt x="10800" y="11648"/>
                </a:lnTo>
                <a:lnTo>
                  <a:pt x="20576" y="21424"/>
                </a:lnTo>
                <a:cubicBezTo>
                  <a:pt x="20685" y="21533"/>
                  <a:pt x="20835" y="21600"/>
                  <a:pt x="21000" y="21600"/>
                </a:cubicBezTo>
                <a:cubicBezTo>
                  <a:pt x="21332" y="21600"/>
                  <a:pt x="21600" y="21332"/>
                  <a:pt x="21600" y="21000"/>
                </a:cubicBezTo>
                <a:cubicBezTo>
                  <a:pt x="21600" y="20834"/>
                  <a:pt x="21533" y="20684"/>
                  <a:pt x="21424" y="20576"/>
                </a:cubicBezTo>
                <a:cubicBezTo>
                  <a:pt x="21424" y="20576"/>
                  <a:pt x="11648" y="10800"/>
                  <a:pt x="11648" y="1080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Roboto Medium" panose="02000000000000000000" pitchFamily="2" charset="0"/>
              <a:ea typeface="Roboto Light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26" name="Shape 2539">
            <a:extLst>
              <a:ext uri="{FF2B5EF4-FFF2-40B4-BE49-F238E27FC236}">
                <a16:creationId xmlns:a16="http://schemas.microsoft.com/office/drawing/2014/main" id="{A4CAF482-EAC8-40D0-A70B-F9D35079444F}"/>
              </a:ext>
            </a:extLst>
          </p:cNvPr>
          <p:cNvSpPr/>
          <p:nvPr/>
        </p:nvSpPr>
        <p:spPr>
          <a:xfrm>
            <a:off x="9783313" y="4495821"/>
            <a:ext cx="958728" cy="707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"/>
                </a:moveTo>
                <a:cubicBezTo>
                  <a:pt x="21600" y="323"/>
                  <a:pt x="21380" y="0"/>
                  <a:pt x="21109" y="0"/>
                </a:cubicBezTo>
                <a:cubicBezTo>
                  <a:pt x="20969" y="0"/>
                  <a:pt x="20845" y="88"/>
                  <a:pt x="20756" y="226"/>
                </a:cubicBezTo>
                <a:lnTo>
                  <a:pt x="20754" y="223"/>
                </a:lnTo>
                <a:lnTo>
                  <a:pt x="7848" y="19853"/>
                </a:lnTo>
                <a:lnTo>
                  <a:pt x="838" y="9571"/>
                </a:lnTo>
                <a:cubicBezTo>
                  <a:pt x="749" y="9441"/>
                  <a:pt x="626" y="9360"/>
                  <a:pt x="491" y="9360"/>
                </a:cubicBezTo>
                <a:cubicBezTo>
                  <a:pt x="220" y="9360"/>
                  <a:pt x="0" y="9683"/>
                  <a:pt x="0" y="10080"/>
                </a:cubicBezTo>
                <a:cubicBezTo>
                  <a:pt x="0" y="10279"/>
                  <a:pt x="55" y="10459"/>
                  <a:pt x="144" y="10589"/>
                </a:cubicBezTo>
                <a:lnTo>
                  <a:pt x="7507" y="21390"/>
                </a:lnTo>
                <a:cubicBezTo>
                  <a:pt x="7596" y="21520"/>
                  <a:pt x="7719" y="21600"/>
                  <a:pt x="7855" y="21600"/>
                </a:cubicBezTo>
                <a:cubicBezTo>
                  <a:pt x="7995" y="21600"/>
                  <a:pt x="8119" y="21513"/>
                  <a:pt x="8208" y="21376"/>
                </a:cubicBezTo>
                <a:lnTo>
                  <a:pt x="8210" y="21377"/>
                </a:lnTo>
                <a:lnTo>
                  <a:pt x="21465" y="1217"/>
                </a:lnTo>
                <a:lnTo>
                  <a:pt x="21462" y="1215"/>
                </a:lnTo>
                <a:cubicBezTo>
                  <a:pt x="21547" y="1087"/>
                  <a:pt x="21600" y="913"/>
                  <a:pt x="21600" y="72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Roboto Medium" panose="02000000000000000000" pitchFamily="2" charset="0"/>
              <a:ea typeface="Roboto Light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27" name="Shape 2539">
            <a:extLst>
              <a:ext uri="{FF2B5EF4-FFF2-40B4-BE49-F238E27FC236}">
                <a16:creationId xmlns:a16="http://schemas.microsoft.com/office/drawing/2014/main" id="{A4CAF482-EAC8-40D0-A70B-F9D35079444F}"/>
              </a:ext>
            </a:extLst>
          </p:cNvPr>
          <p:cNvSpPr/>
          <p:nvPr/>
        </p:nvSpPr>
        <p:spPr>
          <a:xfrm>
            <a:off x="9783313" y="6054479"/>
            <a:ext cx="958728" cy="707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"/>
                </a:moveTo>
                <a:cubicBezTo>
                  <a:pt x="21600" y="323"/>
                  <a:pt x="21380" y="0"/>
                  <a:pt x="21109" y="0"/>
                </a:cubicBezTo>
                <a:cubicBezTo>
                  <a:pt x="20969" y="0"/>
                  <a:pt x="20845" y="88"/>
                  <a:pt x="20756" y="226"/>
                </a:cubicBezTo>
                <a:lnTo>
                  <a:pt x="20754" y="223"/>
                </a:lnTo>
                <a:lnTo>
                  <a:pt x="7848" y="19853"/>
                </a:lnTo>
                <a:lnTo>
                  <a:pt x="838" y="9571"/>
                </a:lnTo>
                <a:cubicBezTo>
                  <a:pt x="749" y="9441"/>
                  <a:pt x="626" y="9360"/>
                  <a:pt x="491" y="9360"/>
                </a:cubicBezTo>
                <a:cubicBezTo>
                  <a:pt x="220" y="9360"/>
                  <a:pt x="0" y="9683"/>
                  <a:pt x="0" y="10080"/>
                </a:cubicBezTo>
                <a:cubicBezTo>
                  <a:pt x="0" y="10279"/>
                  <a:pt x="55" y="10459"/>
                  <a:pt x="144" y="10589"/>
                </a:cubicBezTo>
                <a:lnTo>
                  <a:pt x="7507" y="21390"/>
                </a:lnTo>
                <a:cubicBezTo>
                  <a:pt x="7596" y="21520"/>
                  <a:pt x="7719" y="21600"/>
                  <a:pt x="7855" y="21600"/>
                </a:cubicBezTo>
                <a:cubicBezTo>
                  <a:pt x="7995" y="21600"/>
                  <a:pt x="8119" y="21513"/>
                  <a:pt x="8208" y="21376"/>
                </a:cubicBezTo>
                <a:lnTo>
                  <a:pt x="8210" y="21377"/>
                </a:lnTo>
                <a:lnTo>
                  <a:pt x="21465" y="1217"/>
                </a:lnTo>
                <a:lnTo>
                  <a:pt x="21462" y="1215"/>
                </a:lnTo>
                <a:cubicBezTo>
                  <a:pt x="21547" y="1087"/>
                  <a:pt x="21600" y="913"/>
                  <a:pt x="21600" y="72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Roboto Medium" panose="02000000000000000000" pitchFamily="2" charset="0"/>
              <a:ea typeface="Roboto Light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28" name="Shape 2539">
            <a:extLst>
              <a:ext uri="{FF2B5EF4-FFF2-40B4-BE49-F238E27FC236}">
                <a16:creationId xmlns:a16="http://schemas.microsoft.com/office/drawing/2014/main" id="{A4CAF482-EAC8-40D0-A70B-F9D35079444F}"/>
              </a:ext>
            </a:extLst>
          </p:cNvPr>
          <p:cNvSpPr/>
          <p:nvPr/>
        </p:nvSpPr>
        <p:spPr>
          <a:xfrm>
            <a:off x="9783313" y="7972731"/>
            <a:ext cx="958728" cy="707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"/>
                </a:moveTo>
                <a:cubicBezTo>
                  <a:pt x="21600" y="323"/>
                  <a:pt x="21380" y="0"/>
                  <a:pt x="21109" y="0"/>
                </a:cubicBezTo>
                <a:cubicBezTo>
                  <a:pt x="20969" y="0"/>
                  <a:pt x="20845" y="88"/>
                  <a:pt x="20756" y="226"/>
                </a:cubicBezTo>
                <a:lnTo>
                  <a:pt x="20754" y="223"/>
                </a:lnTo>
                <a:lnTo>
                  <a:pt x="7848" y="19853"/>
                </a:lnTo>
                <a:lnTo>
                  <a:pt x="838" y="9571"/>
                </a:lnTo>
                <a:cubicBezTo>
                  <a:pt x="749" y="9441"/>
                  <a:pt x="626" y="9360"/>
                  <a:pt x="491" y="9360"/>
                </a:cubicBezTo>
                <a:cubicBezTo>
                  <a:pt x="220" y="9360"/>
                  <a:pt x="0" y="9683"/>
                  <a:pt x="0" y="10080"/>
                </a:cubicBezTo>
                <a:cubicBezTo>
                  <a:pt x="0" y="10279"/>
                  <a:pt x="55" y="10459"/>
                  <a:pt x="144" y="10589"/>
                </a:cubicBezTo>
                <a:lnTo>
                  <a:pt x="7507" y="21390"/>
                </a:lnTo>
                <a:cubicBezTo>
                  <a:pt x="7596" y="21520"/>
                  <a:pt x="7719" y="21600"/>
                  <a:pt x="7855" y="21600"/>
                </a:cubicBezTo>
                <a:cubicBezTo>
                  <a:pt x="7995" y="21600"/>
                  <a:pt x="8119" y="21513"/>
                  <a:pt x="8208" y="21376"/>
                </a:cubicBezTo>
                <a:lnTo>
                  <a:pt x="8210" y="21377"/>
                </a:lnTo>
                <a:lnTo>
                  <a:pt x="21465" y="1217"/>
                </a:lnTo>
                <a:lnTo>
                  <a:pt x="21462" y="1215"/>
                </a:lnTo>
                <a:cubicBezTo>
                  <a:pt x="21547" y="1087"/>
                  <a:pt x="21600" y="913"/>
                  <a:pt x="21600" y="72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Roboto Medium" panose="02000000000000000000" pitchFamily="2" charset="0"/>
              <a:ea typeface="Roboto Light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29" name="Shape 2539">
            <a:extLst>
              <a:ext uri="{FF2B5EF4-FFF2-40B4-BE49-F238E27FC236}">
                <a16:creationId xmlns:a16="http://schemas.microsoft.com/office/drawing/2014/main" id="{A4CAF482-EAC8-40D0-A70B-F9D35079444F}"/>
              </a:ext>
            </a:extLst>
          </p:cNvPr>
          <p:cNvSpPr/>
          <p:nvPr/>
        </p:nvSpPr>
        <p:spPr>
          <a:xfrm>
            <a:off x="17735822" y="6054479"/>
            <a:ext cx="958728" cy="707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"/>
                </a:moveTo>
                <a:cubicBezTo>
                  <a:pt x="21600" y="323"/>
                  <a:pt x="21380" y="0"/>
                  <a:pt x="21109" y="0"/>
                </a:cubicBezTo>
                <a:cubicBezTo>
                  <a:pt x="20969" y="0"/>
                  <a:pt x="20845" y="88"/>
                  <a:pt x="20756" y="226"/>
                </a:cubicBezTo>
                <a:lnTo>
                  <a:pt x="20754" y="223"/>
                </a:lnTo>
                <a:lnTo>
                  <a:pt x="7848" y="19853"/>
                </a:lnTo>
                <a:lnTo>
                  <a:pt x="838" y="9571"/>
                </a:lnTo>
                <a:cubicBezTo>
                  <a:pt x="749" y="9441"/>
                  <a:pt x="626" y="9360"/>
                  <a:pt x="491" y="9360"/>
                </a:cubicBezTo>
                <a:cubicBezTo>
                  <a:pt x="220" y="9360"/>
                  <a:pt x="0" y="9683"/>
                  <a:pt x="0" y="10080"/>
                </a:cubicBezTo>
                <a:cubicBezTo>
                  <a:pt x="0" y="10279"/>
                  <a:pt x="55" y="10459"/>
                  <a:pt x="144" y="10589"/>
                </a:cubicBezTo>
                <a:lnTo>
                  <a:pt x="7507" y="21390"/>
                </a:lnTo>
                <a:cubicBezTo>
                  <a:pt x="7596" y="21520"/>
                  <a:pt x="7719" y="21600"/>
                  <a:pt x="7855" y="21600"/>
                </a:cubicBezTo>
                <a:cubicBezTo>
                  <a:pt x="7995" y="21600"/>
                  <a:pt x="8119" y="21513"/>
                  <a:pt x="8208" y="21376"/>
                </a:cubicBezTo>
                <a:lnTo>
                  <a:pt x="8210" y="21377"/>
                </a:lnTo>
                <a:lnTo>
                  <a:pt x="21465" y="1217"/>
                </a:lnTo>
                <a:lnTo>
                  <a:pt x="21462" y="1215"/>
                </a:lnTo>
                <a:cubicBezTo>
                  <a:pt x="21547" y="1087"/>
                  <a:pt x="21600" y="913"/>
                  <a:pt x="21600" y="72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Roboto Medium" panose="02000000000000000000" pitchFamily="2" charset="0"/>
              <a:ea typeface="Roboto Light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30" name="Shape 2541">
            <a:extLst>
              <a:ext uri="{FF2B5EF4-FFF2-40B4-BE49-F238E27FC236}">
                <a16:creationId xmlns:a16="http://schemas.microsoft.com/office/drawing/2014/main" id="{F89D1444-7402-4B2B-BAE4-165FA63B448D}"/>
              </a:ext>
            </a:extLst>
          </p:cNvPr>
          <p:cNvSpPr/>
          <p:nvPr/>
        </p:nvSpPr>
        <p:spPr>
          <a:xfrm>
            <a:off x="9783314" y="9960837"/>
            <a:ext cx="958728" cy="6667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48" y="10800"/>
                </a:moveTo>
                <a:lnTo>
                  <a:pt x="21424" y="1024"/>
                </a:lnTo>
                <a:cubicBezTo>
                  <a:pt x="21533" y="916"/>
                  <a:pt x="21600" y="766"/>
                  <a:pt x="21600" y="600"/>
                </a:cubicBezTo>
                <a:cubicBezTo>
                  <a:pt x="21600" y="269"/>
                  <a:pt x="21332" y="0"/>
                  <a:pt x="21000" y="0"/>
                </a:cubicBezTo>
                <a:cubicBezTo>
                  <a:pt x="20835" y="0"/>
                  <a:pt x="20685" y="67"/>
                  <a:pt x="20576" y="176"/>
                </a:cubicBezTo>
                <a:lnTo>
                  <a:pt x="10800" y="9952"/>
                </a:lnTo>
                <a:lnTo>
                  <a:pt x="1024" y="176"/>
                </a:lnTo>
                <a:cubicBezTo>
                  <a:pt x="916" y="67"/>
                  <a:pt x="766" y="0"/>
                  <a:pt x="600" y="0"/>
                </a:cubicBezTo>
                <a:cubicBezTo>
                  <a:pt x="268" y="0"/>
                  <a:pt x="0" y="269"/>
                  <a:pt x="0" y="600"/>
                </a:cubicBezTo>
                <a:cubicBezTo>
                  <a:pt x="0" y="766"/>
                  <a:pt x="67" y="916"/>
                  <a:pt x="176" y="1025"/>
                </a:cubicBezTo>
                <a:lnTo>
                  <a:pt x="9952" y="10800"/>
                </a:lnTo>
                <a:lnTo>
                  <a:pt x="176" y="20576"/>
                </a:lnTo>
                <a:cubicBezTo>
                  <a:pt x="67" y="20684"/>
                  <a:pt x="0" y="20834"/>
                  <a:pt x="0" y="21000"/>
                </a:cubicBezTo>
                <a:cubicBezTo>
                  <a:pt x="0" y="21332"/>
                  <a:pt x="268" y="21600"/>
                  <a:pt x="600" y="21600"/>
                </a:cubicBezTo>
                <a:cubicBezTo>
                  <a:pt x="766" y="21600"/>
                  <a:pt x="916" y="21533"/>
                  <a:pt x="1024" y="21424"/>
                </a:cubicBezTo>
                <a:lnTo>
                  <a:pt x="10800" y="11648"/>
                </a:lnTo>
                <a:lnTo>
                  <a:pt x="20576" y="21424"/>
                </a:lnTo>
                <a:cubicBezTo>
                  <a:pt x="20685" y="21533"/>
                  <a:pt x="20835" y="21600"/>
                  <a:pt x="21000" y="21600"/>
                </a:cubicBezTo>
                <a:cubicBezTo>
                  <a:pt x="21332" y="21600"/>
                  <a:pt x="21600" y="21332"/>
                  <a:pt x="21600" y="21000"/>
                </a:cubicBezTo>
                <a:cubicBezTo>
                  <a:pt x="21600" y="20834"/>
                  <a:pt x="21533" y="20684"/>
                  <a:pt x="21424" y="20576"/>
                </a:cubicBezTo>
                <a:cubicBezTo>
                  <a:pt x="21424" y="20576"/>
                  <a:pt x="11648" y="10800"/>
                  <a:pt x="11648" y="1080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Roboto Medium" panose="02000000000000000000" pitchFamily="2" charset="0"/>
              <a:ea typeface="Roboto Light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31" name="Shape 2539">
            <a:extLst>
              <a:ext uri="{FF2B5EF4-FFF2-40B4-BE49-F238E27FC236}">
                <a16:creationId xmlns:a16="http://schemas.microsoft.com/office/drawing/2014/main" id="{A4CAF482-EAC8-40D0-A70B-F9D35079444F}"/>
              </a:ext>
            </a:extLst>
          </p:cNvPr>
          <p:cNvSpPr/>
          <p:nvPr/>
        </p:nvSpPr>
        <p:spPr>
          <a:xfrm>
            <a:off x="13593313" y="4495820"/>
            <a:ext cx="958728" cy="707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"/>
                </a:moveTo>
                <a:cubicBezTo>
                  <a:pt x="21600" y="323"/>
                  <a:pt x="21380" y="0"/>
                  <a:pt x="21109" y="0"/>
                </a:cubicBezTo>
                <a:cubicBezTo>
                  <a:pt x="20969" y="0"/>
                  <a:pt x="20845" y="88"/>
                  <a:pt x="20756" y="226"/>
                </a:cubicBezTo>
                <a:lnTo>
                  <a:pt x="20754" y="223"/>
                </a:lnTo>
                <a:lnTo>
                  <a:pt x="7848" y="19853"/>
                </a:lnTo>
                <a:lnTo>
                  <a:pt x="838" y="9571"/>
                </a:lnTo>
                <a:cubicBezTo>
                  <a:pt x="749" y="9441"/>
                  <a:pt x="626" y="9360"/>
                  <a:pt x="491" y="9360"/>
                </a:cubicBezTo>
                <a:cubicBezTo>
                  <a:pt x="220" y="9360"/>
                  <a:pt x="0" y="9683"/>
                  <a:pt x="0" y="10080"/>
                </a:cubicBezTo>
                <a:cubicBezTo>
                  <a:pt x="0" y="10279"/>
                  <a:pt x="55" y="10459"/>
                  <a:pt x="144" y="10589"/>
                </a:cubicBezTo>
                <a:lnTo>
                  <a:pt x="7507" y="21390"/>
                </a:lnTo>
                <a:cubicBezTo>
                  <a:pt x="7596" y="21520"/>
                  <a:pt x="7719" y="21600"/>
                  <a:pt x="7855" y="21600"/>
                </a:cubicBezTo>
                <a:cubicBezTo>
                  <a:pt x="7995" y="21600"/>
                  <a:pt x="8119" y="21513"/>
                  <a:pt x="8208" y="21376"/>
                </a:cubicBezTo>
                <a:lnTo>
                  <a:pt x="8210" y="21377"/>
                </a:lnTo>
                <a:lnTo>
                  <a:pt x="21465" y="1217"/>
                </a:lnTo>
                <a:lnTo>
                  <a:pt x="21462" y="1215"/>
                </a:lnTo>
                <a:cubicBezTo>
                  <a:pt x="21547" y="1087"/>
                  <a:pt x="21600" y="913"/>
                  <a:pt x="21600" y="72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Roboto Medium" panose="02000000000000000000" pitchFamily="2" charset="0"/>
              <a:ea typeface="Roboto Light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32" name="Shape 2539">
            <a:extLst>
              <a:ext uri="{FF2B5EF4-FFF2-40B4-BE49-F238E27FC236}">
                <a16:creationId xmlns:a16="http://schemas.microsoft.com/office/drawing/2014/main" id="{A4CAF482-EAC8-40D0-A70B-F9D35079444F}"/>
              </a:ext>
            </a:extLst>
          </p:cNvPr>
          <p:cNvSpPr/>
          <p:nvPr/>
        </p:nvSpPr>
        <p:spPr>
          <a:xfrm>
            <a:off x="13593313" y="6054479"/>
            <a:ext cx="958728" cy="707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"/>
                </a:moveTo>
                <a:cubicBezTo>
                  <a:pt x="21600" y="323"/>
                  <a:pt x="21380" y="0"/>
                  <a:pt x="21109" y="0"/>
                </a:cubicBezTo>
                <a:cubicBezTo>
                  <a:pt x="20969" y="0"/>
                  <a:pt x="20845" y="88"/>
                  <a:pt x="20756" y="226"/>
                </a:cubicBezTo>
                <a:lnTo>
                  <a:pt x="20754" y="223"/>
                </a:lnTo>
                <a:lnTo>
                  <a:pt x="7848" y="19853"/>
                </a:lnTo>
                <a:lnTo>
                  <a:pt x="838" y="9571"/>
                </a:lnTo>
                <a:cubicBezTo>
                  <a:pt x="749" y="9441"/>
                  <a:pt x="626" y="9360"/>
                  <a:pt x="491" y="9360"/>
                </a:cubicBezTo>
                <a:cubicBezTo>
                  <a:pt x="220" y="9360"/>
                  <a:pt x="0" y="9683"/>
                  <a:pt x="0" y="10080"/>
                </a:cubicBezTo>
                <a:cubicBezTo>
                  <a:pt x="0" y="10279"/>
                  <a:pt x="55" y="10459"/>
                  <a:pt x="144" y="10589"/>
                </a:cubicBezTo>
                <a:lnTo>
                  <a:pt x="7507" y="21390"/>
                </a:lnTo>
                <a:cubicBezTo>
                  <a:pt x="7596" y="21520"/>
                  <a:pt x="7719" y="21600"/>
                  <a:pt x="7855" y="21600"/>
                </a:cubicBezTo>
                <a:cubicBezTo>
                  <a:pt x="7995" y="21600"/>
                  <a:pt x="8119" y="21513"/>
                  <a:pt x="8208" y="21376"/>
                </a:cubicBezTo>
                <a:lnTo>
                  <a:pt x="8210" y="21377"/>
                </a:lnTo>
                <a:lnTo>
                  <a:pt x="21465" y="1217"/>
                </a:lnTo>
                <a:lnTo>
                  <a:pt x="21462" y="1215"/>
                </a:lnTo>
                <a:cubicBezTo>
                  <a:pt x="21547" y="1087"/>
                  <a:pt x="21600" y="913"/>
                  <a:pt x="21600" y="72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Roboto Medium" panose="02000000000000000000" pitchFamily="2" charset="0"/>
              <a:ea typeface="Roboto Light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33" name="Shape 2539">
            <a:extLst>
              <a:ext uri="{FF2B5EF4-FFF2-40B4-BE49-F238E27FC236}">
                <a16:creationId xmlns:a16="http://schemas.microsoft.com/office/drawing/2014/main" id="{A4CAF482-EAC8-40D0-A70B-F9D35079444F}"/>
              </a:ext>
            </a:extLst>
          </p:cNvPr>
          <p:cNvSpPr/>
          <p:nvPr/>
        </p:nvSpPr>
        <p:spPr>
          <a:xfrm>
            <a:off x="13593313" y="7972729"/>
            <a:ext cx="958728" cy="707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"/>
                </a:moveTo>
                <a:cubicBezTo>
                  <a:pt x="21600" y="323"/>
                  <a:pt x="21380" y="0"/>
                  <a:pt x="21109" y="0"/>
                </a:cubicBezTo>
                <a:cubicBezTo>
                  <a:pt x="20969" y="0"/>
                  <a:pt x="20845" y="88"/>
                  <a:pt x="20756" y="226"/>
                </a:cubicBezTo>
                <a:lnTo>
                  <a:pt x="20754" y="223"/>
                </a:lnTo>
                <a:lnTo>
                  <a:pt x="7848" y="19853"/>
                </a:lnTo>
                <a:lnTo>
                  <a:pt x="838" y="9571"/>
                </a:lnTo>
                <a:cubicBezTo>
                  <a:pt x="749" y="9441"/>
                  <a:pt x="626" y="9360"/>
                  <a:pt x="491" y="9360"/>
                </a:cubicBezTo>
                <a:cubicBezTo>
                  <a:pt x="220" y="9360"/>
                  <a:pt x="0" y="9683"/>
                  <a:pt x="0" y="10080"/>
                </a:cubicBezTo>
                <a:cubicBezTo>
                  <a:pt x="0" y="10279"/>
                  <a:pt x="55" y="10459"/>
                  <a:pt x="144" y="10589"/>
                </a:cubicBezTo>
                <a:lnTo>
                  <a:pt x="7507" y="21390"/>
                </a:lnTo>
                <a:cubicBezTo>
                  <a:pt x="7596" y="21520"/>
                  <a:pt x="7719" y="21600"/>
                  <a:pt x="7855" y="21600"/>
                </a:cubicBezTo>
                <a:cubicBezTo>
                  <a:pt x="7995" y="21600"/>
                  <a:pt x="8119" y="21513"/>
                  <a:pt x="8208" y="21376"/>
                </a:cubicBezTo>
                <a:lnTo>
                  <a:pt x="8210" y="21377"/>
                </a:lnTo>
                <a:lnTo>
                  <a:pt x="21465" y="1217"/>
                </a:lnTo>
                <a:lnTo>
                  <a:pt x="21462" y="1215"/>
                </a:lnTo>
                <a:cubicBezTo>
                  <a:pt x="21547" y="1087"/>
                  <a:pt x="21600" y="913"/>
                  <a:pt x="21600" y="72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Roboto Medium" panose="02000000000000000000" pitchFamily="2" charset="0"/>
              <a:ea typeface="Roboto Light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34" name="Shape 2539">
            <a:extLst>
              <a:ext uri="{FF2B5EF4-FFF2-40B4-BE49-F238E27FC236}">
                <a16:creationId xmlns:a16="http://schemas.microsoft.com/office/drawing/2014/main" id="{A4CAF482-EAC8-40D0-A70B-F9D35079444F}"/>
              </a:ext>
            </a:extLst>
          </p:cNvPr>
          <p:cNvSpPr/>
          <p:nvPr/>
        </p:nvSpPr>
        <p:spPr>
          <a:xfrm>
            <a:off x="13593313" y="9960837"/>
            <a:ext cx="958728" cy="707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"/>
                </a:moveTo>
                <a:cubicBezTo>
                  <a:pt x="21600" y="323"/>
                  <a:pt x="21380" y="0"/>
                  <a:pt x="21109" y="0"/>
                </a:cubicBezTo>
                <a:cubicBezTo>
                  <a:pt x="20969" y="0"/>
                  <a:pt x="20845" y="88"/>
                  <a:pt x="20756" y="226"/>
                </a:cubicBezTo>
                <a:lnTo>
                  <a:pt x="20754" y="223"/>
                </a:lnTo>
                <a:lnTo>
                  <a:pt x="7848" y="19853"/>
                </a:lnTo>
                <a:lnTo>
                  <a:pt x="838" y="9571"/>
                </a:lnTo>
                <a:cubicBezTo>
                  <a:pt x="749" y="9441"/>
                  <a:pt x="626" y="9360"/>
                  <a:pt x="491" y="9360"/>
                </a:cubicBezTo>
                <a:cubicBezTo>
                  <a:pt x="220" y="9360"/>
                  <a:pt x="0" y="9683"/>
                  <a:pt x="0" y="10080"/>
                </a:cubicBezTo>
                <a:cubicBezTo>
                  <a:pt x="0" y="10279"/>
                  <a:pt x="55" y="10459"/>
                  <a:pt x="144" y="10589"/>
                </a:cubicBezTo>
                <a:lnTo>
                  <a:pt x="7507" y="21390"/>
                </a:lnTo>
                <a:cubicBezTo>
                  <a:pt x="7596" y="21520"/>
                  <a:pt x="7719" y="21600"/>
                  <a:pt x="7855" y="21600"/>
                </a:cubicBezTo>
                <a:cubicBezTo>
                  <a:pt x="7995" y="21600"/>
                  <a:pt x="8119" y="21513"/>
                  <a:pt x="8208" y="21376"/>
                </a:cubicBezTo>
                <a:lnTo>
                  <a:pt x="8210" y="21377"/>
                </a:lnTo>
                <a:lnTo>
                  <a:pt x="21465" y="1217"/>
                </a:lnTo>
                <a:lnTo>
                  <a:pt x="21462" y="1215"/>
                </a:lnTo>
                <a:cubicBezTo>
                  <a:pt x="21547" y="1087"/>
                  <a:pt x="21600" y="913"/>
                  <a:pt x="21600" y="72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Roboto Medium" panose="02000000000000000000" pitchFamily="2" charset="0"/>
              <a:ea typeface="Roboto Light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35" name="Shape 2539">
            <a:extLst>
              <a:ext uri="{FF2B5EF4-FFF2-40B4-BE49-F238E27FC236}">
                <a16:creationId xmlns:a16="http://schemas.microsoft.com/office/drawing/2014/main" id="{A4CAF482-EAC8-40D0-A70B-F9D35079444F}"/>
              </a:ext>
            </a:extLst>
          </p:cNvPr>
          <p:cNvSpPr/>
          <p:nvPr/>
        </p:nvSpPr>
        <p:spPr>
          <a:xfrm>
            <a:off x="13593313" y="12323639"/>
            <a:ext cx="958728" cy="707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"/>
                </a:moveTo>
                <a:cubicBezTo>
                  <a:pt x="21600" y="323"/>
                  <a:pt x="21380" y="0"/>
                  <a:pt x="21109" y="0"/>
                </a:cubicBezTo>
                <a:cubicBezTo>
                  <a:pt x="20969" y="0"/>
                  <a:pt x="20845" y="88"/>
                  <a:pt x="20756" y="226"/>
                </a:cubicBezTo>
                <a:lnTo>
                  <a:pt x="20754" y="223"/>
                </a:lnTo>
                <a:lnTo>
                  <a:pt x="7848" y="19853"/>
                </a:lnTo>
                <a:lnTo>
                  <a:pt x="838" y="9571"/>
                </a:lnTo>
                <a:cubicBezTo>
                  <a:pt x="749" y="9441"/>
                  <a:pt x="626" y="9360"/>
                  <a:pt x="491" y="9360"/>
                </a:cubicBezTo>
                <a:cubicBezTo>
                  <a:pt x="220" y="9360"/>
                  <a:pt x="0" y="9683"/>
                  <a:pt x="0" y="10080"/>
                </a:cubicBezTo>
                <a:cubicBezTo>
                  <a:pt x="0" y="10279"/>
                  <a:pt x="55" y="10459"/>
                  <a:pt x="144" y="10589"/>
                </a:cubicBezTo>
                <a:lnTo>
                  <a:pt x="7507" y="21390"/>
                </a:lnTo>
                <a:cubicBezTo>
                  <a:pt x="7596" y="21520"/>
                  <a:pt x="7719" y="21600"/>
                  <a:pt x="7855" y="21600"/>
                </a:cubicBezTo>
                <a:cubicBezTo>
                  <a:pt x="7995" y="21600"/>
                  <a:pt x="8119" y="21513"/>
                  <a:pt x="8208" y="21376"/>
                </a:cubicBezTo>
                <a:lnTo>
                  <a:pt x="8210" y="21377"/>
                </a:lnTo>
                <a:lnTo>
                  <a:pt x="21465" y="1217"/>
                </a:lnTo>
                <a:lnTo>
                  <a:pt x="21462" y="1215"/>
                </a:lnTo>
                <a:cubicBezTo>
                  <a:pt x="21547" y="1087"/>
                  <a:pt x="21600" y="913"/>
                  <a:pt x="21600" y="72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Roboto Medium" panose="02000000000000000000" pitchFamily="2" charset="0"/>
              <a:ea typeface="Roboto Light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37" name="Shape 2539">
            <a:extLst>
              <a:ext uri="{FF2B5EF4-FFF2-40B4-BE49-F238E27FC236}">
                <a16:creationId xmlns:a16="http://schemas.microsoft.com/office/drawing/2014/main" id="{A4CAF482-EAC8-40D0-A70B-F9D35079444F}"/>
              </a:ext>
            </a:extLst>
          </p:cNvPr>
          <p:cNvSpPr/>
          <p:nvPr/>
        </p:nvSpPr>
        <p:spPr>
          <a:xfrm>
            <a:off x="17735822" y="9962009"/>
            <a:ext cx="958728" cy="707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"/>
                </a:moveTo>
                <a:cubicBezTo>
                  <a:pt x="21600" y="323"/>
                  <a:pt x="21380" y="0"/>
                  <a:pt x="21109" y="0"/>
                </a:cubicBezTo>
                <a:cubicBezTo>
                  <a:pt x="20969" y="0"/>
                  <a:pt x="20845" y="88"/>
                  <a:pt x="20756" y="226"/>
                </a:cubicBezTo>
                <a:lnTo>
                  <a:pt x="20754" y="223"/>
                </a:lnTo>
                <a:lnTo>
                  <a:pt x="7848" y="19853"/>
                </a:lnTo>
                <a:lnTo>
                  <a:pt x="838" y="9571"/>
                </a:lnTo>
                <a:cubicBezTo>
                  <a:pt x="749" y="9441"/>
                  <a:pt x="626" y="9360"/>
                  <a:pt x="491" y="9360"/>
                </a:cubicBezTo>
                <a:cubicBezTo>
                  <a:pt x="220" y="9360"/>
                  <a:pt x="0" y="9683"/>
                  <a:pt x="0" y="10080"/>
                </a:cubicBezTo>
                <a:cubicBezTo>
                  <a:pt x="0" y="10279"/>
                  <a:pt x="55" y="10459"/>
                  <a:pt x="144" y="10589"/>
                </a:cubicBezTo>
                <a:lnTo>
                  <a:pt x="7507" y="21390"/>
                </a:lnTo>
                <a:cubicBezTo>
                  <a:pt x="7596" y="21520"/>
                  <a:pt x="7719" y="21600"/>
                  <a:pt x="7855" y="21600"/>
                </a:cubicBezTo>
                <a:cubicBezTo>
                  <a:pt x="7995" y="21600"/>
                  <a:pt x="8119" y="21513"/>
                  <a:pt x="8208" y="21376"/>
                </a:cubicBezTo>
                <a:lnTo>
                  <a:pt x="8210" y="21377"/>
                </a:lnTo>
                <a:lnTo>
                  <a:pt x="21465" y="1217"/>
                </a:lnTo>
                <a:lnTo>
                  <a:pt x="21462" y="1215"/>
                </a:lnTo>
                <a:cubicBezTo>
                  <a:pt x="21547" y="1087"/>
                  <a:pt x="21600" y="913"/>
                  <a:pt x="21600" y="72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Roboto Medium" panose="02000000000000000000" pitchFamily="2" charset="0"/>
              <a:ea typeface="Roboto Light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39" name="Shape 2541">
            <a:extLst>
              <a:ext uri="{FF2B5EF4-FFF2-40B4-BE49-F238E27FC236}">
                <a16:creationId xmlns:a16="http://schemas.microsoft.com/office/drawing/2014/main" id="{F89D1444-7402-4B2B-BAE4-165FA63B448D}"/>
              </a:ext>
            </a:extLst>
          </p:cNvPr>
          <p:cNvSpPr/>
          <p:nvPr/>
        </p:nvSpPr>
        <p:spPr>
          <a:xfrm>
            <a:off x="17735821" y="12323639"/>
            <a:ext cx="972889" cy="7365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48" y="10800"/>
                </a:moveTo>
                <a:lnTo>
                  <a:pt x="21424" y="1024"/>
                </a:lnTo>
                <a:cubicBezTo>
                  <a:pt x="21533" y="916"/>
                  <a:pt x="21600" y="766"/>
                  <a:pt x="21600" y="600"/>
                </a:cubicBezTo>
                <a:cubicBezTo>
                  <a:pt x="21600" y="269"/>
                  <a:pt x="21332" y="0"/>
                  <a:pt x="21000" y="0"/>
                </a:cubicBezTo>
                <a:cubicBezTo>
                  <a:pt x="20835" y="0"/>
                  <a:pt x="20685" y="67"/>
                  <a:pt x="20576" y="176"/>
                </a:cubicBezTo>
                <a:lnTo>
                  <a:pt x="10800" y="9952"/>
                </a:lnTo>
                <a:lnTo>
                  <a:pt x="1024" y="176"/>
                </a:lnTo>
                <a:cubicBezTo>
                  <a:pt x="916" y="67"/>
                  <a:pt x="766" y="0"/>
                  <a:pt x="600" y="0"/>
                </a:cubicBezTo>
                <a:cubicBezTo>
                  <a:pt x="268" y="0"/>
                  <a:pt x="0" y="269"/>
                  <a:pt x="0" y="600"/>
                </a:cubicBezTo>
                <a:cubicBezTo>
                  <a:pt x="0" y="766"/>
                  <a:pt x="67" y="916"/>
                  <a:pt x="176" y="1025"/>
                </a:cubicBezTo>
                <a:lnTo>
                  <a:pt x="9952" y="10800"/>
                </a:lnTo>
                <a:lnTo>
                  <a:pt x="176" y="20576"/>
                </a:lnTo>
                <a:cubicBezTo>
                  <a:pt x="67" y="20684"/>
                  <a:pt x="0" y="20834"/>
                  <a:pt x="0" y="21000"/>
                </a:cubicBezTo>
                <a:cubicBezTo>
                  <a:pt x="0" y="21332"/>
                  <a:pt x="268" y="21600"/>
                  <a:pt x="600" y="21600"/>
                </a:cubicBezTo>
                <a:cubicBezTo>
                  <a:pt x="766" y="21600"/>
                  <a:pt x="916" y="21533"/>
                  <a:pt x="1024" y="21424"/>
                </a:cubicBezTo>
                <a:lnTo>
                  <a:pt x="10800" y="11648"/>
                </a:lnTo>
                <a:lnTo>
                  <a:pt x="20576" y="21424"/>
                </a:lnTo>
                <a:cubicBezTo>
                  <a:pt x="20685" y="21533"/>
                  <a:pt x="20835" y="21600"/>
                  <a:pt x="21000" y="21600"/>
                </a:cubicBezTo>
                <a:cubicBezTo>
                  <a:pt x="21332" y="21600"/>
                  <a:pt x="21600" y="21332"/>
                  <a:pt x="21600" y="21000"/>
                </a:cubicBezTo>
                <a:cubicBezTo>
                  <a:pt x="21600" y="20834"/>
                  <a:pt x="21533" y="20684"/>
                  <a:pt x="21424" y="20576"/>
                </a:cubicBezTo>
                <a:cubicBezTo>
                  <a:pt x="21424" y="20576"/>
                  <a:pt x="11648" y="10800"/>
                  <a:pt x="11648" y="1080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Roboto Medium" panose="02000000000000000000" pitchFamily="2" charset="0"/>
              <a:ea typeface="Roboto Light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40" name="Shape 2541">
            <a:extLst>
              <a:ext uri="{FF2B5EF4-FFF2-40B4-BE49-F238E27FC236}">
                <a16:creationId xmlns:a16="http://schemas.microsoft.com/office/drawing/2014/main" id="{F89D1444-7402-4B2B-BAE4-165FA63B448D}"/>
              </a:ext>
            </a:extLst>
          </p:cNvPr>
          <p:cNvSpPr/>
          <p:nvPr/>
        </p:nvSpPr>
        <p:spPr>
          <a:xfrm>
            <a:off x="17721661" y="7890184"/>
            <a:ext cx="972889" cy="7365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48" y="10800"/>
                </a:moveTo>
                <a:lnTo>
                  <a:pt x="21424" y="1024"/>
                </a:lnTo>
                <a:cubicBezTo>
                  <a:pt x="21533" y="916"/>
                  <a:pt x="21600" y="766"/>
                  <a:pt x="21600" y="600"/>
                </a:cubicBezTo>
                <a:cubicBezTo>
                  <a:pt x="21600" y="269"/>
                  <a:pt x="21332" y="0"/>
                  <a:pt x="21000" y="0"/>
                </a:cubicBezTo>
                <a:cubicBezTo>
                  <a:pt x="20835" y="0"/>
                  <a:pt x="20685" y="67"/>
                  <a:pt x="20576" y="176"/>
                </a:cubicBezTo>
                <a:lnTo>
                  <a:pt x="10800" y="9952"/>
                </a:lnTo>
                <a:lnTo>
                  <a:pt x="1024" y="176"/>
                </a:lnTo>
                <a:cubicBezTo>
                  <a:pt x="916" y="67"/>
                  <a:pt x="766" y="0"/>
                  <a:pt x="600" y="0"/>
                </a:cubicBezTo>
                <a:cubicBezTo>
                  <a:pt x="268" y="0"/>
                  <a:pt x="0" y="269"/>
                  <a:pt x="0" y="600"/>
                </a:cubicBezTo>
                <a:cubicBezTo>
                  <a:pt x="0" y="766"/>
                  <a:pt x="67" y="916"/>
                  <a:pt x="176" y="1025"/>
                </a:cubicBezTo>
                <a:lnTo>
                  <a:pt x="9952" y="10800"/>
                </a:lnTo>
                <a:lnTo>
                  <a:pt x="176" y="20576"/>
                </a:lnTo>
                <a:cubicBezTo>
                  <a:pt x="67" y="20684"/>
                  <a:pt x="0" y="20834"/>
                  <a:pt x="0" y="21000"/>
                </a:cubicBezTo>
                <a:cubicBezTo>
                  <a:pt x="0" y="21332"/>
                  <a:pt x="268" y="21600"/>
                  <a:pt x="600" y="21600"/>
                </a:cubicBezTo>
                <a:cubicBezTo>
                  <a:pt x="766" y="21600"/>
                  <a:pt x="916" y="21533"/>
                  <a:pt x="1024" y="21424"/>
                </a:cubicBezTo>
                <a:lnTo>
                  <a:pt x="10800" y="11648"/>
                </a:lnTo>
                <a:lnTo>
                  <a:pt x="20576" y="21424"/>
                </a:lnTo>
                <a:cubicBezTo>
                  <a:pt x="20685" y="21533"/>
                  <a:pt x="20835" y="21600"/>
                  <a:pt x="21000" y="21600"/>
                </a:cubicBezTo>
                <a:cubicBezTo>
                  <a:pt x="21332" y="21600"/>
                  <a:pt x="21600" y="21332"/>
                  <a:pt x="21600" y="21000"/>
                </a:cubicBezTo>
                <a:cubicBezTo>
                  <a:pt x="21600" y="20834"/>
                  <a:pt x="21533" y="20684"/>
                  <a:pt x="21424" y="20576"/>
                </a:cubicBezTo>
                <a:cubicBezTo>
                  <a:pt x="21424" y="20576"/>
                  <a:pt x="11648" y="10800"/>
                  <a:pt x="11648" y="1080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Roboto Medium" panose="02000000000000000000" pitchFamily="2" charset="0"/>
              <a:ea typeface="Roboto Light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41" name="Shape 2541">
            <a:extLst>
              <a:ext uri="{FF2B5EF4-FFF2-40B4-BE49-F238E27FC236}">
                <a16:creationId xmlns:a16="http://schemas.microsoft.com/office/drawing/2014/main" id="{F89D1444-7402-4B2B-BAE4-165FA63B448D}"/>
              </a:ext>
            </a:extLst>
          </p:cNvPr>
          <p:cNvSpPr/>
          <p:nvPr/>
        </p:nvSpPr>
        <p:spPr>
          <a:xfrm>
            <a:off x="21846631" y="6055274"/>
            <a:ext cx="972889" cy="7365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48" y="10800"/>
                </a:moveTo>
                <a:lnTo>
                  <a:pt x="21424" y="1024"/>
                </a:lnTo>
                <a:cubicBezTo>
                  <a:pt x="21533" y="916"/>
                  <a:pt x="21600" y="766"/>
                  <a:pt x="21600" y="600"/>
                </a:cubicBezTo>
                <a:cubicBezTo>
                  <a:pt x="21600" y="269"/>
                  <a:pt x="21332" y="0"/>
                  <a:pt x="21000" y="0"/>
                </a:cubicBezTo>
                <a:cubicBezTo>
                  <a:pt x="20835" y="0"/>
                  <a:pt x="20685" y="67"/>
                  <a:pt x="20576" y="176"/>
                </a:cubicBezTo>
                <a:lnTo>
                  <a:pt x="10800" y="9952"/>
                </a:lnTo>
                <a:lnTo>
                  <a:pt x="1024" y="176"/>
                </a:lnTo>
                <a:cubicBezTo>
                  <a:pt x="916" y="67"/>
                  <a:pt x="766" y="0"/>
                  <a:pt x="600" y="0"/>
                </a:cubicBezTo>
                <a:cubicBezTo>
                  <a:pt x="268" y="0"/>
                  <a:pt x="0" y="269"/>
                  <a:pt x="0" y="600"/>
                </a:cubicBezTo>
                <a:cubicBezTo>
                  <a:pt x="0" y="766"/>
                  <a:pt x="67" y="916"/>
                  <a:pt x="176" y="1025"/>
                </a:cubicBezTo>
                <a:lnTo>
                  <a:pt x="9952" y="10800"/>
                </a:lnTo>
                <a:lnTo>
                  <a:pt x="176" y="20576"/>
                </a:lnTo>
                <a:cubicBezTo>
                  <a:pt x="67" y="20684"/>
                  <a:pt x="0" y="20834"/>
                  <a:pt x="0" y="21000"/>
                </a:cubicBezTo>
                <a:cubicBezTo>
                  <a:pt x="0" y="21332"/>
                  <a:pt x="268" y="21600"/>
                  <a:pt x="600" y="21600"/>
                </a:cubicBezTo>
                <a:cubicBezTo>
                  <a:pt x="766" y="21600"/>
                  <a:pt x="916" y="21533"/>
                  <a:pt x="1024" y="21424"/>
                </a:cubicBezTo>
                <a:lnTo>
                  <a:pt x="10800" y="11648"/>
                </a:lnTo>
                <a:lnTo>
                  <a:pt x="20576" y="21424"/>
                </a:lnTo>
                <a:cubicBezTo>
                  <a:pt x="20685" y="21533"/>
                  <a:pt x="20835" y="21600"/>
                  <a:pt x="21000" y="21600"/>
                </a:cubicBezTo>
                <a:cubicBezTo>
                  <a:pt x="21332" y="21600"/>
                  <a:pt x="21600" y="21332"/>
                  <a:pt x="21600" y="21000"/>
                </a:cubicBezTo>
                <a:cubicBezTo>
                  <a:pt x="21600" y="20834"/>
                  <a:pt x="21533" y="20684"/>
                  <a:pt x="21424" y="20576"/>
                </a:cubicBezTo>
                <a:cubicBezTo>
                  <a:pt x="21424" y="20576"/>
                  <a:pt x="11648" y="10800"/>
                  <a:pt x="11648" y="1080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Roboto Medium" panose="02000000000000000000" pitchFamily="2" charset="0"/>
              <a:ea typeface="Roboto Light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42" name="Shape 2541">
            <a:extLst>
              <a:ext uri="{FF2B5EF4-FFF2-40B4-BE49-F238E27FC236}">
                <a16:creationId xmlns:a16="http://schemas.microsoft.com/office/drawing/2014/main" id="{F89D1444-7402-4B2B-BAE4-165FA63B448D}"/>
              </a:ext>
            </a:extLst>
          </p:cNvPr>
          <p:cNvSpPr/>
          <p:nvPr/>
        </p:nvSpPr>
        <p:spPr>
          <a:xfrm>
            <a:off x="21888501" y="4466937"/>
            <a:ext cx="972889" cy="7365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48" y="10800"/>
                </a:moveTo>
                <a:lnTo>
                  <a:pt x="21424" y="1024"/>
                </a:lnTo>
                <a:cubicBezTo>
                  <a:pt x="21533" y="916"/>
                  <a:pt x="21600" y="766"/>
                  <a:pt x="21600" y="600"/>
                </a:cubicBezTo>
                <a:cubicBezTo>
                  <a:pt x="21600" y="269"/>
                  <a:pt x="21332" y="0"/>
                  <a:pt x="21000" y="0"/>
                </a:cubicBezTo>
                <a:cubicBezTo>
                  <a:pt x="20835" y="0"/>
                  <a:pt x="20685" y="67"/>
                  <a:pt x="20576" y="176"/>
                </a:cubicBezTo>
                <a:lnTo>
                  <a:pt x="10800" y="9952"/>
                </a:lnTo>
                <a:lnTo>
                  <a:pt x="1024" y="176"/>
                </a:lnTo>
                <a:cubicBezTo>
                  <a:pt x="916" y="67"/>
                  <a:pt x="766" y="0"/>
                  <a:pt x="600" y="0"/>
                </a:cubicBezTo>
                <a:cubicBezTo>
                  <a:pt x="268" y="0"/>
                  <a:pt x="0" y="269"/>
                  <a:pt x="0" y="600"/>
                </a:cubicBezTo>
                <a:cubicBezTo>
                  <a:pt x="0" y="766"/>
                  <a:pt x="67" y="916"/>
                  <a:pt x="176" y="1025"/>
                </a:cubicBezTo>
                <a:lnTo>
                  <a:pt x="9952" y="10800"/>
                </a:lnTo>
                <a:lnTo>
                  <a:pt x="176" y="20576"/>
                </a:lnTo>
                <a:cubicBezTo>
                  <a:pt x="67" y="20684"/>
                  <a:pt x="0" y="20834"/>
                  <a:pt x="0" y="21000"/>
                </a:cubicBezTo>
                <a:cubicBezTo>
                  <a:pt x="0" y="21332"/>
                  <a:pt x="268" y="21600"/>
                  <a:pt x="600" y="21600"/>
                </a:cubicBezTo>
                <a:cubicBezTo>
                  <a:pt x="766" y="21600"/>
                  <a:pt x="916" y="21533"/>
                  <a:pt x="1024" y="21424"/>
                </a:cubicBezTo>
                <a:lnTo>
                  <a:pt x="10800" y="11648"/>
                </a:lnTo>
                <a:lnTo>
                  <a:pt x="20576" y="21424"/>
                </a:lnTo>
                <a:cubicBezTo>
                  <a:pt x="20685" y="21533"/>
                  <a:pt x="20835" y="21600"/>
                  <a:pt x="21000" y="21600"/>
                </a:cubicBezTo>
                <a:cubicBezTo>
                  <a:pt x="21332" y="21600"/>
                  <a:pt x="21600" y="21332"/>
                  <a:pt x="21600" y="21000"/>
                </a:cubicBezTo>
                <a:cubicBezTo>
                  <a:pt x="21600" y="20834"/>
                  <a:pt x="21533" y="20684"/>
                  <a:pt x="21424" y="20576"/>
                </a:cubicBezTo>
                <a:cubicBezTo>
                  <a:pt x="21424" y="20576"/>
                  <a:pt x="11648" y="10800"/>
                  <a:pt x="11648" y="1080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Roboto Medium" panose="02000000000000000000" pitchFamily="2" charset="0"/>
              <a:ea typeface="Roboto Light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44" name="Shape 2541">
            <a:extLst>
              <a:ext uri="{FF2B5EF4-FFF2-40B4-BE49-F238E27FC236}">
                <a16:creationId xmlns:a16="http://schemas.microsoft.com/office/drawing/2014/main" id="{F89D1444-7402-4B2B-BAE4-165FA63B448D}"/>
              </a:ext>
            </a:extLst>
          </p:cNvPr>
          <p:cNvSpPr/>
          <p:nvPr/>
        </p:nvSpPr>
        <p:spPr>
          <a:xfrm>
            <a:off x="21908669" y="7973526"/>
            <a:ext cx="972889" cy="7365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48" y="10800"/>
                </a:moveTo>
                <a:lnTo>
                  <a:pt x="21424" y="1024"/>
                </a:lnTo>
                <a:cubicBezTo>
                  <a:pt x="21533" y="916"/>
                  <a:pt x="21600" y="766"/>
                  <a:pt x="21600" y="600"/>
                </a:cubicBezTo>
                <a:cubicBezTo>
                  <a:pt x="21600" y="269"/>
                  <a:pt x="21332" y="0"/>
                  <a:pt x="21000" y="0"/>
                </a:cubicBezTo>
                <a:cubicBezTo>
                  <a:pt x="20835" y="0"/>
                  <a:pt x="20685" y="67"/>
                  <a:pt x="20576" y="176"/>
                </a:cubicBezTo>
                <a:lnTo>
                  <a:pt x="10800" y="9952"/>
                </a:lnTo>
                <a:lnTo>
                  <a:pt x="1024" y="176"/>
                </a:lnTo>
                <a:cubicBezTo>
                  <a:pt x="916" y="67"/>
                  <a:pt x="766" y="0"/>
                  <a:pt x="600" y="0"/>
                </a:cubicBezTo>
                <a:cubicBezTo>
                  <a:pt x="268" y="0"/>
                  <a:pt x="0" y="269"/>
                  <a:pt x="0" y="600"/>
                </a:cubicBezTo>
                <a:cubicBezTo>
                  <a:pt x="0" y="766"/>
                  <a:pt x="67" y="916"/>
                  <a:pt x="176" y="1025"/>
                </a:cubicBezTo>
                <a:lnTo>
                  <a:pt x="9952" y="10800"/>
                </a:lnTo>
                <a:lnTo>
                  <a:pt x="176" y="20576"/>
                </a:lnTo>
                <a:cubicBezTo>
                  <a:pt x="67" y="20684"/>
                  <a:pt x="0" y="20834"/>
                  <a:pt x="0" y="21000"/>
                </a:cubicBezTo>
                <a:cubicBezTo>
                  <a:pt x="0" y="21332"/>
                  <a:pt x="268" y="21600"/>
                  <a:pt x="600" y="21600"/>
                </a:cubicBezTo>
                <a:cubicBezTo>
                  <a:pt x="766" y="21600"/>
                  <a:pt x="916" y="21533"/>
                  <a:pt x="1024" y="21424"/>
                </a:cubicBezTo>
                <a:lnTo>
                  <a:pt x="10800" y="11648"/>
                </a:lnTo>
                <a:lnTo>
                  <a:pt x="20576" y="21424"/>
                </a:lnTo>
                <a:cubicBezTo>
                  <a:pt x="20685" y="21533"/>
                  <a:pt x="20835" y="21600"/>
                  <a:pt x="21000" y="21600"/>
                </a:cubicBezTo>
                <a:cubicBezTo>
                  <a:pt x="21332" y="21600"/>
                  <a:pt x="21600" y="21332"/>
                  <a:pt x="21600" y="21000"/>
                </a:cubicBezTo>
                <a:cubicBezTo>
                  <a:pt x="21600" y="20834"/>
                  <a:pt x="21533" y="20684"/>
                  <a:pt x="21424" y="20576"/>
                </a:cubicBezTo>
                <a:cubicBezTo>
                  <a:pt x="21424" y="20576"/>
                  <a:pt x="11648" y="10800"/>
                  <a:pt x="11648" y="1080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Roboto Medium" panose="02000000000000000000" pitchFamily="2" charset="0"/>
              <a:ea typeface="Roboto Light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45" name="Shape 2541">
            <a:extLst>
              <a:ext uri="{FF2B5EF4-FFF2-40B4-BE49-F238E27FC236}">
                <a16:creationId xmlns:a16="http://schemas.microsoft.com/office/drawing/2014/main" id="{F89D1444-7402-4B2B-BAE4-165FA63B448D}"/>
              </a:ext>
            </a:extLst>
          </p:cNvPr>
          <p:cNvSpPr/>
          <p:nvPr/>
        </p:nvSpPr>
        <p:spPr>
          <a:xfrm>
            <a:off x="21846631" y="10163139"/>
            <a:ext cx="972889" cy="7365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48" y="10800"/>
                </a:moveTo>
                <a:lnTo>
                  <a:pt x="21424" y="1024"/>
                </a:lnTo>
                <a:cubicBezTo>
                  <a:pt x="21533" y="916"/>
                  <a:pt x="21600" y="766"/>
                  <a:pt x="21600" y="600"/>
                </a:cubicBezTo>
                <a:cubicBezTo>
                  <a:pt x="21600" y="269"/>
                  <a:pt x="21332" y="0"/>
                  <a:pt x="21000" y="0"/>
                </a:cubicBezTo>
                <a:cubicBezTo>
                  <a:pt x="20835" y="0"/>
                  <a:pt x="20685" y="67"/>
                  <a:pt x="20576" y="176"/>
                </a:cubicBezTo>
                <a:lnTo>
                  <a:pt x="10800" y="9952"/>
                </a:lnTo>
                <a:lnTo>
                  <a:pt x="1024" y="176"/>
                </a:lnTo>
                <a:cubicBezTo>
                  <a:pt x="916" y="67"/>
                  <a:pt x="766" y="0"/>
                  <a:pt x="600" y="0"/>
                </a:cubicBezTo>
                <a:cubicBezTo>
                  <a:pt x="268" y="0"/>
                  <a:pt x="0" y="269"/>
                  <a:pt x="0" y="600"/>
                </a:cubicBezTo>
                <a:cubicBezTo>
                  <a:pt x="0" y="766"/>
                  <a:pt x="67" y="916"/>
                  <a:pt x="176" y="1025"/>
                </a:cubicBezTo>
                <a:lnTo>
                  <a:pt x="9952" y="10800"/>
                </a:lnTo>
                <a:lnTo>
                  <a:pt x="176" y="20576"/>
                </a:lnTo>
                <a:cubicBezTo>
                  <a:pt x="67" y="20684"/>
                  <a:pt x="0" y="20834"/>
                  <a:pt x="0" y="21000"/>
                </a:cubicBezTo>
                <a:cubicBezTo>
                  <a:pt x="0" y="21332"/>
                  <a:pt x="268" y="21600"/>
                  <a:pt x="600" y="21600"/>
                </a:cubicBezTo>
                <a:cubicBezTo>
                  <a:pt x="766" y="21600"/>
                  <a:pt x="916" y="21533"/>
                  <a:pt x="1024" y="21424"/>
                </a:cubicBezTo>
                <a:lnTo>
                  <a:pt x="10800" y="11648"/>
                </a:lnTo>
                <a:lnTo>
                  <a:pt x="20576" y="21424"/>
                </a:lnTo>
                <a:cubicBezTo>
                  <a:pt x="20685" y="21533"/>
                  <a:pt x="20835" y="21600"/>
                  <a:pt x="21000" y="21600"/>
                </a:cubicBezTo>
                <a:cubicBezTo>
                  <a:pt x="21332" y="21600"/>
                  <a:pt x="21600" y="21332"/>
                  <a:pt x="21600" y="21000"/>
                </a:cubicBezTo>
                <a:cubicBezTo>
                  <a:pt x="21600" y="20834"/>
                  <a:pt x="21533" y="20684"/>
                  <a:pt x="21424" y="20576"/>
                </a:cubicBezTo>
                <a:cubicBezTo>
                  <a:pt x="21424" y="20576"/>
                  <a:pt x="11648" y="10800"/>
                  <a:pt x="11648" y="1080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Roboto Medium" panose="02000000000000000000" pitchFamily="2" charset="0"/>
              <a:ea typeface="Roboto Light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46" name="Shape 2541">
            <a:extLst>
              <a:ext uri="{FF2B5EF4-FFF2-40B4-BE49-F238E27FC236}">
                <a16:creationId xmlns:a16="http://schemas.microsoft.com/office/drawing/2014/main" id="{F89D1444-7402-4B2B-BAE4-165FA63B448D}"/>
              </a:ext>
            </a:extLst>
          </p:cNvPr>
          <p:cNvSpPr/>
          <p:nvPr/>
        </p:nvSpPr>
        <p:spPr>
          <a:xfrm>
            <a:off x="21908669" y="12407044"/>
            <a:ext cx="972889" cy="7365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48" y="10800"/>
                </a:moveTo>
                <a:lnTo>
                  <a:pt x="21424" y="1024"/>
                </a:lnTo>
                <a:cubicBezTo>
                  <a:pt x="21533" y="916"/>
                  <a:pt x="21600" y="766"/>
                  <a:pt x="21600" y="600"/>
                </a:cubicBezTo>
                <a:cubicBezTo>
                  <a:pt x="21600" y="269"/>
                  <a:pt x="21332" y="0"/>
                  <a:pt x="21000" y="0"/>
                </a:cubicBezTo>
                <a:cubicBezTo>
                  <a:pt x="20835" y="0"/>
                  <a:pt x="20685" y="67"/>
                  <a:pt x="20576" y="176"/>
                </a:cubicBezTo>
                <a:lnTo>
                  <a:pt x="10800" y="9952"/>
                </a:lnTo>
                <a:lnTo>
                  <a:pt x="1024" y="176"/>
                </a:lnTo>
                <a:cubicBezTo>
                  <a:pt x="916" y="67"/>
                  <a:pt x="766" y="0"/>
                  <a:pt x="600" y="0"/>
                </a:cubicBezTo>
                <a:cubicBezTo>
                  <a:pt x="268" y="0"/>
                  <a:pt x="0" y="269"/>
                  <a:pt x="0" y="600"/>
                </a:cubicBezTo>
                <a:cubicBezTo>
                  <a:pt x="0" y="766"/>
                  <a:pt x="67" y="916"/>
                  <a:pt x="176" y="1025"/>
                </a:cubicBezTo>
                <a:lnTo>
                  <a:pt x="9952" y="10800"/>
                </a:lnTo>
                <a:lnTo>
                  <a:pt x="176" y="20576"/>
                </a:lnTo>
                <a:cubicBezTo>
                  <a:pt x="67" y="20684"/>
                  <a:pt x="0" y="20834"/>
                  <a:pt x="0" y="21000"/>
                </a:cubicBezTo>
                <a:cubicBezTo>
                  <a:pt x="0" y="21332"/>
                  <a:pt x="268" y="21600"/>
                  <a:pt x="600" y="21600"/>
                </a:cubicBezTo>
                <a:cubicBezTo>
                  <a:pt x="766" y="21600"/>
                  <a:pt x="916" y="21533"/>
                  <a:pt x="1024" y="21424"/>
                </a:cubicBezTo>
                <a:lnTo>
                  <a:pt x="10800" y="11648"/>
                </a:lnTo>
                <a:lnTo>
                  <a:pt x="20576" y="21424"/>
                </a:lnTo>
                <a:cubicBezTo>
                  <a:pt x="20685" y="21533"/>
                  <a:pt x="20835" y="21600"/>
                  <a:pt x="21000" y="21600"/>
                </a:cubicBezTo>
                <a:cubicBezTo>
                  <a:pt x="21332" y="21600"/>
                  <a:pt x="21600" y="21332"/>
                  <a:pt x="21600" y="21000"/>
                </a:cubicBezTo>
                <a:cubicBezTo>
                  <a:pt x="21600" y="20834"/>
                  <a:pt x="21533" y="20684"/>
                  <a:pt x="21424" y="20576"/>
                </a:cubicBezTo>
                <a:cubicBezTo>
                  <a:pt x="21424" y="20576"/>
                  <a:pt x="11648" y="10800"/>
                  <a:pt x="11648" y="1080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Roboto Medium" panose="02000000000000000000" pitchFamily="2" charset="0"/>
              <a:ea typeface="Roboto Light" panose="02000000000000000000" pitchFamily="2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596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posición de imagen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53" b="28153"/>
          <a:stretch>
            <a:fillRect/>
          </a:stretch>
        </p:blipFill>
        <p:spPr/>
      </p:pic>
      <p:pic>
        <p:nvPicPr>
          <p:cNvPr id="4" name="Marcador de posición de imagen 3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52" b="31152"/>
          <a:stretch>
            <a:fillRect/>
          </a:stretch>
        </p:blipFill>
        <p:spPr/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2A5EA5BC-DAF6-45BC-BBFE-E1F9A6B9660A}"/>
              </a:ext>
            </a:extLst>
          </p:cNvPr>
          <p:cNvSpPr txBox="1">
            <a:spLocks/>
          </p:cNvSpPr>
          <p:nvPr/>
        </p:nvSpPr>
        <p:spPr>
          <a:xfrm>
            <a:off x="8079589" y="6787355"/>
            <a:ext cx="8437928" cy="272125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  <a:spcBef>
                <a:spcPts val="648"/>
              </a:spcBef>
            </a:pPr>
            <a:r>
              <a:rPr lang="es-CO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La gestión de las referencias ya no es un proceso que nos de tantos dolores de cabeza. Existen múltiples herramientas que podemos utilizar a nuestro favor para hacer más sencilla la construcción de bibliografías.</a:t>
            </a:r>
            <a:endParaRPr lang="en-US" sz="27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E4E630-BE71-463E-9310-403E3178DEA6}"/>
              </a:ext>
            </a:extLst>
          </p:cNvPr>
          <p:cNvSpPr txBox="1"/>
          <p:nvPr/>
        </p:nvSpPr>
        <p:spPr>
          <a:xfrm>
            <a:off x="7860134" y="3617019"/>
            <a:ext cx="8931576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9600" dirty="0" smtClean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Heavy" panose="020F0502020204030203" pitchFamily="34" charset="0"/>
              </a:rPr>
              <a:t>Gestión de </a:t>
            </a:r>
            <a:r>
              <a:rPr lang="en-US" sz="9600" dirty="0" err="1" smtClean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Heavy" panose="020F0502020204030203" pitchFamily="34" charset="0"/>
              </a:rPr>
              <a:t>referencias</a:t>
            </a:r>
            <a:endParaRPr lang="en-US" sz="9600" dirty="0">
              <a:solidFill>
                <a:schemeClr val="tx2"/>
              </a:solidFill>
              <a:latin typeface="Roboto Medium" panose="02000000000000000000" pitchFamily="2" charset="0"/>
              <a:ea typeface="Roboto Medium" panose="02000000000000000000" pitchFamily="2" charset="0"/>
              <a:cs typeface="Lato Heavy" panose="020F0502020204030203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766D6D-6EB9-4E75-A3BB-5AF27DED3CA2}"/>
              </a:ext>
            </a:extLst>
          </p:cNvPr>
          <p:cNvSpPr/>
          <p:nvPr/>
        </p:nvSpPr>
        <p:spPr>
          <a:xfrm>
            <a:off x="8079589" y="2995432"/>
            <a:ext cx="1802675" cy="274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97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B559A6-6BD4-004F-9508-0DE22D58C8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B4877CF-39B6-45D3-91C1-58B066DC8863}"/>
              </a:ext>
            </a:extLst>
          </p:cNvPr>
          <p:cNvSpPr/>
          <p:nvPr/>
        </p:nvSpPr>
        <p:spPr>
          <a:xfrm>
            <a:off x="-3176" y="0"/>
            <a:ext cx="24377650" cy="13746751"/>
          </a:xfrm>
          <a:prstGeom prst="rect">
            <a:avLst/>
          </a:prstGeom>
          <a:solidFill>
            <a:schemeClr val="accent6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Medium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618EA5-0EA7-40D1-9114-E37B920AFC9C}"/>
              </a:ext>
            </a:extLst>
          </p:cNvPr>
          <p:cNvSpPr txBox="1"/>
          <p:nvPr/>
        </p:nvSpPr>
        <p:spPr>
          <a:xfrm>
            <a:off x="14437094" y="8926117"/>
            <a:ext cx="3196709" cy="6857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3400" dirty="0" err="1" smtClean="0">
                <a:solidFill>
                  <a:schemeClr val="bg1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Ciencia</a:t>
            </a:r>
            <a:r>
              <a:rPr lang="en-US" sz="3400" dirty="0" smtClean="0">
                <a:solidFill>
                  <a:schemeClr val="bg1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abierta</a:t>
            </a:r>
            <a:endParaRPr lang="en-US" sz="3400" dirty="0">
              <a:solidFill>
                <a:schemeClr val="bg1"/>
              </a:solidFill>
              <a:latin typeface="Roboto Medium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98D9AEBE-DCCA-4334-84E6-3D3358D8EA27}"/>
              </a:ext>
            </a:extLst>
          </p:cNvPr>
          <p:cNvSpPr txBox="1">
            <a:spLocks/>
          </p:cNvSpPr>
          <p:nvPr/>
        </p:nvSpPr>
        <p:spPr>
          <a:xfrm>
            <a:off x="14437094" y="9651263"/>
            <a:ext cx="7360271" cy="166968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4100"/>
              </a:lnSpc>
            </a:pPr>
            <a:r>
              <a:rPr lang="en-US" sz="2700" dirty="0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¿A </a:t>
            </a:r>
            <a:r>
              <a:rPr lang="en-US" sz="2700" dirty="0" err="1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dónde</a:t>
            </a:r>
            <a:r>
              <a:rPr lang="en-US" sz="2700" dirty="0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apunta</a:t>
            </a:r>
            <a:r>
              <a:rPr lang="en-US" sz="2700" dirty="0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 </a:t>
            </a:r>
            <a:r>
              <a:rPr lang="en-US" sz="2700" dirty="0" err="1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ciencia</a:t>
            </a:r>
            <a:r>
              <a:rPr lang="en-US" sz="2700" dirty="0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? </a:t>
            </a:r>
            <a:r>
              <a:rPr lang="en-US" sz="2700" dirty="0" err="1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Posibles</a:t>
            </a:r>
            <a:r>
              <a:rPr lang="en-US" sz="2700" dirty="0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trayectorias</a:t>
            </a:r>
            <a:r>
              <a:rPr lang="en-US" sz="2700" dirty="0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 </a:t>
            </a:r>
            <a:r>
              <a:rPr lang="en-US" sz="2700" dirty="0" err="1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herramientas</a:t>
            </a:r>
            <a:r>
              <a:rPr lang="en-US" sz="2700" dirty="0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disponibles</a:t>
            </a:r>
            <a:r>
              <a:rPr lang="en-US" sz="2700" dirty="0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para la </a:t>
            </a:r>
            <a:r>
              <a:rPr lang="en-US" sz="2700" dirty="0" err="1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comunidad</a:t>
            </a:r>
            <a:endParaRPr lang="en-US" sz="2700" dirty="0">
              <a:solidFill>
                <a:schemeClr val="bg1"/>
              </a:solidFill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B006D04-4B8D-4CBF-97FE-C620692D0698}"/>
              </a:ext>
            </a:extLst>
          </p:cNvPr>
          <p:cNvSpPr txBox="1"/>
          <p:nvPr/>
        </p:nvSpPr>
        <p:spPr>
          <a:xfrm>
            <a:off x="14437094" y="3222426"/>
            <a:ext cx="7669985" cy="73353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3400" dirty="0" smtClean="0">
                <a:solidFill>
                  <a:schemeClr val="bg1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Gestor </a:t>
            </a:r>
            <a:r>
              <a:rPr lang="en-US" sz="3400" dirty="0" err="1" smtClean="0">
                <a:solidFill>
                  <a:schemeClr val="bg1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bibliográfico</a:t>
            </a:r>
            <a:r>
              <a:rPr lang="en-US" sz="3400" dirty="0" smtClean="0">
                <a:solidFill>
                  <a:schemeClr val="bg1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y </a:t>
            </a:r>
            <a:r>
              <a:rPr lang="en-US" sz="3400" dirty="0" err="1" smtClean="0">
                <a:solidFill>
                  <a:schemeClr val="bg1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estado</a:t>
            </a:r>
            <a:r>
              <a:rPr lang="en-US" sz="3400" dirty="0" smtClean="0">
                <a:solidFill>
                  <a:schemeClr val="bg1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del arte</a:t>
            </a:r>
            <a:endParaRPr lang="en-US" sz="3400" dirty="0">
              <a:solidFill>
                <a:schemeClr val="bg1"/>
              </a:solidFill>
              <a:latin typeface="Roboto Medium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9AB5319B-129F-4AAF-BEAD-15E51C196087}"/>
              </a:ext>
            </a:extLst>
          </p:cNvPr>
          <p:cNvSpPr txBox="1">
            <a:spLocks/>
          </p:cNvSpPr>
          <p:nvPr/>
        </p:nvSpPr>
        <p:spPr>
          <a:xfrm>
            <a:off x="14437094" y="3995342"/>
            <a:ext cx="7360271" cy="166968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4100"/>
              </a:lnSpc>
            </a:pPr>
            <a:r>
              <a:rPr lang="en-US" sz="2700" dirty="0" err="1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Conocer</a:t>
            </a:r>
            <a:r>
              <a:rPr lang="en-US" sz="2700" dirty="0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las </a:t>
            </a:r>
            <a:r>
              <a:rPr lang="en-US" sz="2700" dirty="0" err="1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herramientas</a:t>
            </a:r>
            <a:r>
              <a:rPr lang="en-US" sz="2700" dirty="0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disponibles</a:t>
            </a:r>
            <a:r>
              <a:rPr lang="en-US" sz="2700" dirty="0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para </a:t>
            </a:r>
            <a:r>
              <a:rPr lang="en-US" sz="2700" dirty="0" err="1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administrar</a:t>
            </a:r>
            <a:r>
              <a:rPr lang="en-US" sz="2700" dirty="0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las </a:t>
            </a:r>
            <a:r>
              <a:rPr lang="en-US" sz="2700" dirty="0" err="1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referencias</a:t>
            </a:r>
            <a:r>
              <a:rPr lang="en-US" sz="2700" dirty="0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700" dirty="0" err="1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manera</a:t>
            </a:r>
            <a:r>
              <a:rPr lang="en-US" sz="2700" dirty="0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efectiva</a:t>
            </a:r>
            <a:r>
              <a:rPr lang="en-US" sz="2700" dirty="0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 </a:t>
            </a:r>
            <a:r>
              <a:rPr lang="en-US" sz="2700" dirty="0" err="1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útil</a:t>
            </a:r>
            <a:r>
              <a:rPr lang="en-US" sz="2700" dirty="0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en-US" sz="2700" dirty="0">
              <a:solidFill>
                <a:schemeClr val="bg1"/>
              </a:solidFill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07A75C8-D77F-4756-B5AB-0FBBF1D14905}"/>
              </a:ext>
            </a:extLst>
          </p:cNvPr>
          <p:cNvSpPr txBox="1"/>
          <p:nvPr/>
        </p:nvSpPr>
        <p:spPr>
          <a:xfrm>
            <a:off x="14437094" y="6168209"/>
            <a:ext cx="2250937" cy="6857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3400" dirty="0" err="1" smtClean="0">
                <a:solidFill>
                  <a:schemeClr val="bg1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Visibilidad</a:t>
            </a:r>
            <a:endParaRPr lang="en-US" sz="3400" dirty="0">
              <a:solidFill>
                <a:schemeClr val="bg1"/>
              </a:solidFill>
              <a:latin typeface="Roboto Medium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51C1FF53-CCAD-408C-8DB1-5AC66D7D9AF2}"/>
              </a:ext>
            </a:extLst>
          </p:cNvPr>
          <p:cNvSpPr txBox="1">
            <a:spLocks/>
          </p:cNvSpPr>
          <p:nvPr/>
        </p:nvSpPr>
        <p:spPr>
          <a:xfrm>
            <a:off x="14437094" y="6893355"/>
            <a:ext cx="7360271" cy="166968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4100"/>
              </a:lnSpc>
            </a:pPr>
            <a:r>
              <a:rPr lang="en-US" sz="2700" dirty="0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 </a:t>
            </a:r>
            <a:r>
              <a:rPr lang="en-US" sz="2700" dirty="0" err="1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visibilidad</a:t>
            </a:r>
            <a:r>
              <a:rPr lang="en-US" sz="2700" dirty="0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</a:t>
            </a:r>
            <a:r>
              <a:rPr lang="en-US" sz="2700" dirty="0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una</a:t>
            </a:r>
            <a:r>
              <a:rPr lang="en-US" sz="2700" dirty="0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las </a:t>
            </a:r>
            <a:r>
              <a:rPr lang="en-US" sz="2700" dirty="0" err="1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tendencias</a:t>
            </a:r>
            <a:r>
              <a:rPr lang="en-US" sz="2700" dirty="0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más</a:t>
            </a:r>
            <a:r>
              <a:rPr lang="en-US" sz="2700" dirty="0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importantes</a:t>
            </a:r>
            <a:r>
              <a:rPr lang="en-US" sz="2700" dirty="0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actualmente</a:t>
            </a:r>
            <a:r>
              <a:rPr lang="en-US" sz="2700" dirty="0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2700" dirty="0" err="1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</a:t>
            </a:r>
            <a:r>
              <a:rPr lang="en-US" sz="2700" dirty="0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necesario</a:t>
            </a:r>
            <a:r>
              <a:rPr lang="en-US" sz="2700" dirty="0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conocer</a:t>
            </a:r>
            <a:r>
              <a:rPr lang="en-US" sz="2700" dirty="0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las </a:t>
            </a:r>
            <a:r>
              <a:rPr lang="en-US" sz="2700" dirty="0" err="1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herramientas</a:t>
            </a:r>
            <a:r>
              <a:rPr lang="en-US" sz="2700" dirty="0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disponibles</a:t>
            </a:r>
            <a:endParaRPr lang="en-US" sz="2700" dirty="0">
              <a:solidFill>
                <a:schemeClr val="bg1"/>
              </a:solidFill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FA4F36E-78A7-4656-A2E7-2E969309E4FE}"/>
              </a:ext>
            </a:extLst>
          </p:cNvPr>
          <p:cNvSpPr txBox="1"/>
          <p:nvPr/>
        </p:nvSpPr>
        <p:spPr>
          <a:xfrm>
            <a:off x="3263572" y="8926117"/>
            <a:ext cx="4834272" cy="6857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3400" dirty="0" err="1" smtClean="0">
                <a:solidFill>
                  <a:schemeClr val="bg1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Búsqueda</a:t>
            </a:r>
            <a:r>
              <a:rPr lang="en-US" sz="3400" dirty="0" smtClean="0">
                <a:solidFill>
                  <a:schemeClr val="bg1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bibliográfica</a:t>
            </a:r>
            <a:endParaRPr lang="en-US" sz="3400" dirty="0">
              <a:solidFill>
                <a:schemeClr val="bg1"/>
              </a:solidFill>
              <a:latin typeface="Roboto Medium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00E7131C-4822-4E36-A549-6FB53507AA78}"/>
              </a:ext>
            </a:extLst>
          </p:cNvPr>
          <p:cNvSpPr txBox="1">
            <a:spLocks/>
          </p:cNvSpPr>
          <p:nvPr/>
        </p:nvSpPr>
        <p:spPr>
          <a:xfrm>
            <a:off x="3263572" y="9651263"/>
            <a:ext cx="7360271" cy="166968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4100"/>
              </a:lnSpc>
            </a:pPr>
            <a:r>
              <a:rPr lang="en-US" sz="2700" dirty="0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 breve </a:t>
            </a:r>
            <a:r>
              <a:rPr lang="en-US" sz="2700" dirty="0" err="1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repaso</a:t>
            </a:r>
            <a:r>
              <a:rPr lang="en-US" sz="2700" dirty="0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las </a:t>
            </a:r>
            <a:r>
              <a:rPr lang="en-US" sz="2700" dirty="0" err="1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herramientas</a:t>
            </a:r>
            <a:r>
              <a:rPr lang="en-US" sz="2700" dirty="0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 </a:t>
            </a:r>
            <a:r>
              <a:rPr lang="en-US" sz="2700" dirty="0" err="1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técnicas</a:t>
            </a:r>
            <a:r>
              <a:rPr lang="en-US" sz="2700" dirty="0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disponibles</a:t>
            </a:r>
            <a:r>
              <a:rPr lang="en-US" sz="2700" dirty="0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para la </a:t>
            </a:r>
            <a:r>
              <a:rPr lang="en-US" sz="2700" dirty="0" err="1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búsqueda</a:t>
            </a:r>
            <a:r>
              <a:rPr lang="en-US" sz="2700" dirty="0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bibliográfica</a:t>
            </a:r>
            <a:endParaRPr lang="en-US" sz="2700" dirty="0">
              <a:solidFill>
                <a:schemeClr val="bg1"/>
              </a:solidFill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A284180-4D8B-4A37-872A-E31C62A7469B}"/>
              </a:ext>
            </a:extLst>
          </p:cNvPr>
          <p:cNvSpPr txBox="1"/>
          <p:nvPr/>
        </p:nvSpPr>
        <p:spPr>
          <a:xfrm>
            <a:off x="3263572" y="3222426"/>
            <a:ext cx="6385081" cy="73353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3400" dirty="0" err="1" smtClean="0">
                <a:solidFill>
                  <a:schemeClr val="bg1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Ciencia</a:t>
            </a:r>
            <a:r>
              <a:rPr lang="en-US" sz="3400" dirty="0" smtClean="0">
                <a:solidFill>
                  <a:schemeClr val="bg1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como</a:t>
            </a:r>
            <a:r>
              <a:rPr lang="en-US" sz="3400" dirty="0" smtClean="0">
                <a:solidFill>
                  <a:schemeClr val="bg1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institución</a:t>
            </a:r>
            <a:r>
              <a:rPr lang="en-US" sz="3400" dirty="0" smtClean="0">
                <a:solidFill>
                  <a:schemeClr val="bg1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social</a:t>
            </a:r>
            <a:endParaRPr lang="en-US" sz="3400" dirty="0">
              <a:solidFill>
                <a:schemeClr val="bg1"/>
              </a:solidFill>
              <a:latin typeface="Roboto Medium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D3218AB1-86A9-4799-8C19-D9E23F569D20}"/>
              </a:ext>
            </a:extLst>
          </p:cNvPr>
          <p:cNvSpPr txBox="1">
            <a:spLocks/>
          </p:cNvSpPr>
          <p:nvPr/>
        </p:nvSpPr>
        <p:spPr>
          <a:xfrm>
            <a:off x="3263572" y="3995342"/>
            <a:ext cx="7360271" cy="114390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4100"/>
              </a:lnSpc>
            </a:pPr>
            <a:r>
              <a:rPr lang="en-US" sz="2700" dirty="0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 </a:t>
            </a:r>
            <a:r>
              <a:rPr lang="en-US" sz="2700" dirty="0" err="1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ciencia</a:t>
            </a:r>
            <a:r>
              <a:rPr lang="en-US" sz="2700" dirty="0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no </a:t>
            </a:r>
            <a:r>
              <a:rPr lang="en-US" sz="2700" dirty="0" err="1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</a:t>
            </a:r>
            <a:r>
              <a:rPr lang="en-US" sz="2700" dirty="0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una</a:t>
            </a:r>
            <a:r>
              <a:rPr lang="en-US" sz="2700" dirty="0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actividad</a:t>
            </a:r>
            <a:r>
              <a:rPr lang="en-US" sz="2700" dirty="0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individual </a:t>
            </a:r>
            <a:r>
              <a:rPr lang="en-US" sz="2700" dirty="0" err="1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sino</a:t>
            </a:r>
            <a:r>
              <a:rPr lang="en-US" sz="2700" dirty="0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que </a:t>
            </a:r>
            <a:r>
              <a:rPr lang="en-US" sz="2700" dirty="0" err="1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</a:t>
            </a:r>
            <a:r>
              <a:rPr lang="en-US" sz="2700" dirty="0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un </a:t>
            </a:r>
            <a:r>
              <a:rPr lang="en-US" sz="2700" dirty="0" err="1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esfuerzo</a:t>
            </a:r>
            <a:r>
              <a:rPr lang="en-US" sz="2700" dirty="0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colectivo</a:t>
            </a:r>
            <a:r>
              <a:rPr lang="en-US" sz="2700" dirty="0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que se </a:t>
            </a:r>
            <a:r>
              <a:rPr lang="en-US" sz="2700" dirty="0" err="1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construye</a:t>
            </a:r>
            <a:r>
              <a:rPr lang="en-US" sz="2700" dirty="0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en </a:t>
            </a:r>
            <a:r>
              <a:rPr lang="en-US" sz="2700" dirty="0" err="1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conjunto</a:t>
            </a:r>
            <a:endParaRPr lang="en-US" sz="2700" dirty="0">
              <a:solidFill>
                <a:schemeClr val="bg1"/>
              </a:solidFill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0F493B8-1489-427D-9D64-AB8F8F93B23D}"/>
              </a:ext>
            </a:extLst>
          </p:cNvPr>
          <p:cNvSpPr txBox="1"/>
          <p:nvPr/>
        </p:nvSpPr>
        <p:spPr>
          <a:xfrm>
            <a:off x="3263572" y="6120440"/>
            <a:ext cx="4478405" cy="73353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3400" dirty="0" err="1" smtClean="0">
                <a:solidFill>
                  <a:schemeClr val="bg1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Sendero</a:t>
            </a:r>
            <a:r>
              <a:rPr lang="en-US" sz="3400" dirty="0" smtClean="0">
                <a:solidFill>
                  <a:schemeClr val="bg1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de la </a:t>
            </a:r>
            <a:r>
              <a:rPr lang="en-US" sz="3400" dirty="0" err="1" smtClean="0">
                <a:solidFill>
                  <a:schemeClr val="bg1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ciencia</a:t>
            </a:r>
            <a:endParaRPr lang="en-US" sz="3400" dirty="0">
              <a:solidFill>
                <a:schemeClr val="bg1"/>
              </a:solidFill>
              <a:latin typeface="Roboto Medium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CB7B7198-92F5-4458-9C41-C54289B2F5F5}"/>
              </a:ext>
            </a:extLst>
          </p:cNvPr>
          <p:cNvSpPr txBox="1">
            <a:spLocks/>
          </p:cNvSpPr>
          <p:nvPr/>
        </p:nvSpPr>
        <p:spPr>
          <a:xfrm>
            <a:off x="3263572" y="6893355"/>
            <a:ext cx="7360271" cy="166968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4100"/>
              </a:lnSpc>
            </a:pPr>
            <a:r>
              <a:rPr lang="en-US" sz="2700" dirty="0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 </a:t>
            </a:r>
            <a:r>
              <a:rPr lang="en-US" sz="2700" dirty="0" err="1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ciencia</a:t>
            </a:r>
            <a:r>
              <a:rPr lang="en-US" sz="2700" dirty="0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tiene</a:t>
            </a:r>
            <a:r>
              <a:rPr lang="en-US" sz="2700" dirty="0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una</a:t>
            </a:r>
            <a:r>
              <a:rPr lang="en-US" sz="2700" dirty="0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trayectoria</a:t>
            </a:r>
            <a:r>
              <a:rPr lang="en-US" sz="2700" dirty="0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en </a:t>
            </a:r>
            <a:r>
              <a:rPr lang="en-US" sz="2700" dirty="0" err="1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construcción</a:t>
            </a:r>
            <a:r>
              <a:rPr lang="en-US" sz="2700" dirty="0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 </a:t>
            </a:r>
            <a:r>
              <a:rPr lang="en-US" sz="2700" dirty="0" err="1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como</a:t>
            </a:r>
            <a:r>
              <a:rPr lang="en-US" sz="2700" dirty="0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académicos</a:t>
            </a:r>
            <a:r>
              <a:rPr lang="en-US" sz="2700" dirty="0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podemos</a:t>
            </a:r>
            <a:r>
              <a:rPr lang="en-US" sz="2700" dirty="0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utilizarla</a:t>
            </a:r>
            <a:endParaRPr lang="en-US" sz="2700" dirty="0">
              <a:solidFill>
                <a:schemeClr val="bg1"/>
              </a:solidFill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326111A-B0A9-439A-B53C-4DFB864AF98F}"/>
              </a:ext>
            </a:extLst>
          </p:cNvPr>
          <p:cNvSpPr txBox="1"/>
          <p:nvPr/>
        </p:nvSpPr>
        <p:spPr>
          <a:xfrm>
            <a:off x="1636539" y="8717895"/>
            <a:ext cx="1227259" cy="2308324"/>
          </a:xfrm>
          <a:prstGeom prst="rect">
            <a:avLst/>
          </a:prstGeom>
          <a:noFill/>
        </p:spPr>
        <p:txBody>
          <a:bodyPr wrap="none" lIns="91440" tIns="0" rIns="0" bIns="0" rtlCol="0">
            <a:spAutoFit/>
          </a:bodyPr>
          <a:lstStyle/>
          <a:p>
            <a:pPr algn="ctr"/>
            <a:r>
              <a:rPr lang="en-US" sz="15000" spc="400" dirty="0">
                <a:solidFill>
                  <a:schemeClr val="tx1">
                    <a:lumMod val="20000"/>
                    <a:lumOff val="80000"/>
                  </a:schemeClr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45A602C-090A-4CFC-8A2C-4696058458C1}"/>
              </a:ext>
            </a:extLst>
          </p:cNvPr>
          <p:cNvSpPr txBox="1"/>
          <p:nvPr/>
        </p:nvSpPr>
        <p:spPr>
          <a:xfrm>
            <a:off x="1636540" y="3051619"/>
            <a:ext cx="1227259" cy="2308324"/>
          </a:xfrm>
          <a:prstGeom prst="rect">
            <a:avLst/>
          </a:prstGeom>
          <a:noFill/>
        </p:spPr>
        <p:txBody>
          <a:bodyPr wrap="none" lIns="91440" tIns="0" rIns="0" bIns="0" rtlCol="0">
            <a:spAutoFit/>
          </a:bodyPr>
          <a:lstStyle/>
          <a:p>
            <a:pPr algn="ctr"/>
            <a:r>
              <a:rPr lang="en-US" sz="15000" spc="400" dirty="0">
                <a:solidFill>
                  <a:schemeClr val="tx1">
                    <a:lumMod val="20000"/>
                    <a:lumOff val="80000"/>
                  </a:schemeClr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71997E2-9D81-4256-A8BA-8AE91BEFD075}"/>
              </a:ext>
            </a:extLst>
          </p:cNvPr>
          <p:cNvSpPr txBox="1"/>
          <p:nvPr/>
        </p:nvSpPr>
        <p:spPr>
          <a:xfrm>
            <a:off x="1636539" y="5880295"/>
            <a:ext cx="1227259" cy="2308324"/>
          </a:xfrm>
          <a:prstGeom prst="rect">
            <a:avLst/>
          </a:prstGeom>
          <a:noFill/>
        </p:spPr>
        <p:txBody>
          <a:bodyPr wrap="none" lIns="91440" tIns="0" rIns="0" bIns="0" rtlCol="0">
            <a:spAutoFit/>
          </a:bodyPr>
          <a:lstStyle/>
          <a:p>
            <a:pPr algn="ctr"/>
            <a:r>
              <a:rPr lang="en-US" sz="15000" spc="400" dirty="0">
                <a:solidFill>
                  <a:schemeClr val="tx1">
                    <a:lumMod val="20000"/>
                    <a:lumOff val="80000"/>
                  </a:schemeClr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3F172FC-1755-4F75-A663-221EB61DED54}"/>
              </a:ext>
            </a:extLst>
          </p:cNvPr>
          <p:cNvSpPr txBox="1"/>
          <p:nvPr/>
        </p:nvSpPr>
        <p:spPr>
          <a:xfrm>
            <a:off x="12848891" y="8717895"/>
            <a:ext cx="1227259" cy="2308324"/>
          </a:xfrm>
          <a:prstGeom prst="rect">
            <a:avLst/>
          </a:prstGeom>
          <a:noFill/>
        </p:spPr>
        <p:txBody>
          <a:bodyPr wrap="none" lIns="91440" tIns="0" rIns="0" bIns="0" rtlCol="0">
            <a:spAutoFit/>
          </a:bodyPr>
          <a:lstStyle/>
          <a:p>
            <a:pPr algn="ctr"/>
            <a:r>
              <a:rPr lang="en-US" sz="15000" spc="400" dirty="0">
                <a:solidFill>
                  <a:schemeClr val="tx1">
                    <a:lumMod val="20000"/>
                    <a:lumOff val="80000"/>
                  </a:schemeClr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5A3856A-1D1B-4053-A5DB-45E5F7EB27DF}"/>
              </a:ext>
            </a:extLst>
          </p:cNvPr>
          <p:cNvSpPr txBox="1"/>
          <p:nvPr/>
        </p:nvSpPr>
        <p:spPr>
          <a:xfrm>
            <a:off x="12848891" y="3051619"/>
            <a:ext cx="1227259" cy="2308324"/>
          </a:xfrm>
          <a:prstGeom prst="rect">
            <a:avLst/>
          </a:prstGeom>
          <a:noFill/>
        </p:spPr>
        <p:txBody>
          <a:bodyPr wrap="none" lIns="91440" tIns="0" rIns="0" bIns="0" rtlCol="0">
            <a:spAutoFit/>
          </a:bodyPr>
          <a:lstStyle/>
          <a:p>
            <a:pPr algn="ctr"/>
            <a:r>
              <a:rPr lang="en-US" sz="15000" spc="400" dirty="0">
                <a:solidFill>
                  <a:schemeClr val="tx1">
                    <a:lumMod val="20000"/>
                    <a:lumOff val="80000"/>
                  </a:schemeClr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503B615-0E90-45E5-8E34-46829ED8C0AA}"/>
              </a:ext>
            </a:extLst>
          </p:cNvPr>
          <p:cNvSpPr txBox="1"/>
          <p:nvPr/>
        </p:nvSpPr>
        <p:spPr>
          <a:xfrm>
            <a:off x="12848891" y="5880295"/>
            <a:ext cx="1227259" cy="2308324"/>
          </a:xfrm>
          <a:prstGeom prst="rect">
            <a:avLst/>
          </a:prstGeom>
          <a:noFill/>
        </p:spPr>
        <p:txBody>
          <a:bodyPr wrap="none" lIns="91440" tIns="0" rIns="0" bIns="0" rtlCol="0">
            <a:spAutoFit/>
          </a:bodyPr>
          <a:lstStyle/>
          <a:p>
            <a:pPr algn="ctr"/>
            <a:r>
              <a:rPr lang="en-US" sz="15000" spc="400" dirty="0">
                <a:solidFill>
                  <a:schemeClr val="tx1">
                    <a:lumMod val="20000"/>
                    <a:lumOff val="80000"/>
                  </a:schemeClr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29CCD7E-BD77-4714-87B6-9815D535EB91}"/>
              </a:ext>
            </a:extLst>
          </p:cNvPr>
          <p:cNvSpPr txBox="1"/>
          <p:nvPr/>
        </p:nvSpPr>
        <p:spPr>
          <a:xfrm>
            <a:off x="1426335" y="1150508"/>
            <a:ext cx="8069389" cy="110799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6600" dirty="0" err="1" smtClean="0">
                <a:solidFill>
                  <a:schemeClr val="bg1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Tabla</a:t>
            </a:r>
            <a:r>
              <a:rPr lang="en-US" sz="6600" dirty="0" smtClean="0">
                <a:solidFill>
                  <a:schemeClr val="bg1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6600" dirty="0" err="1" smtClean="0">
                <a:solidFill>
                  <a:schemeClr val="bg1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contenidos</a:t>
            </a:r>
            <a:endParaRPr lang="en-US" sz="6600" dirty="0">
              <a:solidFill>
                <a:schemeClr val="bg1"/>
              </a:solidFill>
              <a:latin typeface="Roboto Medium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88ED29E-5B94-4FD3-ADBF-6AAE4CFB38A9}"/>
              </a:ext>
            </a:extLst>
          </p:cNvPr>
          <p:cNvSpPr/>
          <p:nvPr/>
        </p:nvSpPr>
        <p:spPr>
          <a:xfrm>
            <a:off x="1520825" y="762000"/>
            <a:ext cx="1802675" cy="274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83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8C1DCC-6226-4B4B-89F7-6DC6E8BEE13D}"/>
              </a:ext>
            </a:extLst>
          </p:cNvPr>
          <p:cNvSpPr txBox="1"/>
          <p:nvPr/>
        </p:nvSpPr>
        <p:spPr>
          <a:xfrm>
            <a:off x="1423795" y="4902169"/>
            <a:ext cx="13452529" cy="110799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6600" dirty="0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¿</a:t>
            </a:r>
            <a:r>
              <a:rPr lang="en-US" sz="6600" dirty="0" err="1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Qué</a:t>
            </a:r>
            <a:r>
              <a:rPr lang="en-US" sz="6600" dirty="0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600" dirty="0" err="1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lang="en-US" sz="6600" dirty="0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un gestor de </a:t>
            </a:r>
            <a:r>
              <a:rPr lang="en-US" sz="6600" dirty="0" err="1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referencias</a:t>
            </a:r>
            <a:r>
              <a:rPr lang="en-US" sz="6600" dirty="0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en-US" sz="6600" dirty="0">
              <a:solidFill>
                <a:schemeClr val="tx2"/>
              </a:solidFill>
              <a:latin typeface="Roboto Medium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B7C7A6-2704-4FD7-85DB-1A7F396D31DE}"/>
              </a:ext>
            </a:extLst>
          </p:cNvPr>
          <p:cNvSpPr/>
          <p:nvPr/>
        </p:nvSpPr>
        <p:spPr>
          <a:xfrm>
            <a:off x="1520825" y="4513661"/>
            <a:ext cx="1802675" cy="274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Light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6CDF1D-6B48-435C-83DD-B0582CAE6ED3}"/>
              </a:ext>
            </a:extLst>
          </p:cNvPr>
          <p:cNvSpPr txBox="1"/>
          <p:nvPr/>
        </p:nvSpPr>
        <p:spPr>
          <a:xfrm>
            <a:off x="3483037" y="6852389"/>
            <a:ext cx="3876702" cy="6857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3400" dirty="0" err="1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Redacción</a:t>
            </a:r>
            <a:r>
              <a:rPr lang="en-US" sz="3400" dirty="0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endParaRPr lang="en-US" sz="3400" dirty="0">
              <a:solidFill>
                <a:schemeClr val="tx2"/>
              </a:solidFill>
              <a:latin typeface="Roboto Medium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285134-9D47-4B7B-A767-6FEB597D8B1C}"/>
              </a:ext>
            </a:extLst>
          </p:cNvPr>
          <p:cNvSpPr txBox="1">
            <a:spLocks/>
          </p:cNvSpPr>
          <p:nvPr/>
        </p:nvSpPr>
        <p:spPr>
          <a:xfrm>
            <a:off x="3483037" y="7577536"/>
            <a:ext cx="4939509" cy="166968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Actualizan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citación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 la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bibliografía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medida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que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escribimos</a:t>
            </a:r>
            <a:endParaRPr lang="en-US" sz="2700" dirty="0"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552997-90E6-4CB0-968A-FA732F0717D9}"/>
              </a:ext>
            </a:extLst>
          </p:cNvPr>
          <p:cNvSpPr txBox="1"/>
          <p:nvPr/>
        </p:nvSpPr>
        <p:spPr>
          <a:xfrm>
            <a:off x="18382327" y="6852389"/>
            <a:ext cx="3903826" cy="6857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>
              <a:lnSpc>
                <a:spcPts val="5000"/>
              </a:lnSpc>
            </a:pPr>
            <a:r>
              <a:rPr lang="es-CO" sz="3400" dirty="0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Producción propia</a:t>
            </a:r>
            <a:endParaRPr lang="en-US" sz="3400" dirty="0">
              <a:solidFill>
                <a:schemeClr val="tx2"/>
              </a:solidFill>
              <a:latin typeface="Roboto Medium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E01F8A1-51D3-4F25-90B7-CBC73B9BDDE4}"/>
              </a:ext>
            </a:extLst>
          </p:cNvPr>
          <p:cNvSpPr txBox="1">
            <a:spLocks/>
          </p:cNvSpPr>
          <p:nvPr/>
        </p:nvSpPr>
        <p:spPr>
          <a:xfrm>
            <a:off x="18382328" y="7577536"/>
            <a:ext cx="4470208" cy="166968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s-CO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Generan un perfil dónde podemos almacenar nuestra producción</a:t>
            </a:r>
            <a:endParaRPr lang="en-US" sz="2700" dirty="0"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9E5DA1-EA58-4D82-BF57-3F48176EF920}"/>
              </a:ext>
            </a:extLst>
          </p:cNvPr>
          <p:cNvSpPr txBox="1"/>
          <p:nvPr/>
        </p:nvSpPr>
        <p:spPr>
          <a:xfrm>
            <a:off x="10852436" y="6852389"/>
            <a:ext cx="2180982" cy="6857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3400" dirty="0" err="1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Organizar</a:t>
            </a:r>
            <a:endParaRPr lang="en-US" sz="3400" dirty="0">
              <a:solidFill>
                <a:schemeClr val="tx2"/>
              </a:solidFill>
              <a:latin typeface="Roboto Medium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8B2698B-BC1D-4B90-8AB9-1EA0EBBC43BE}"/>
              </a:ext>
            </a:extLst>
          </p:cNvPr>
          <p:cNvSpPr txBox="1">
            <a:spLocks/>
          </p:cNvSpPr>
          <p:nvPr/>
        </p:nvSpPr>
        <p:spPr>
          <a:xfrm>
            <a:off x="10852437" y="7577536"/>
            <a:ext cx="4470208" cy="166968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Permiten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almacenar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 organizer las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referencias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por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categoría</a:t>
            </a:r>
            <a:endParaRPr lang="en-US" sz="2700" dirty="0"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Shape 2550">
            <a:extLst>
              <a:ext uri="{FF2B5EF4-FFF2-40B4-BE49-F238E27FC236}">
                <a16:creationId xmlns:a16="http://schemas.microsoft.com/office/drawing/2014/main" id="{00AA5272-2F2A-4B38-ADB4-2C89D7C84D88}"/>
              </a:ext>
            </a:extLst>
          </p:cNvPr>
          <p:cNvSpPr/>
          <p:nvPr/>
        </p:nvSpPr>
        <p:spPr>
          <a:xfrm>
            <a:off x="1545607" y="7340023"/>
            <a:ext cx="1312282" cy="13122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Roboto Medium" panose="02000000000000000000" pitchFamily="2" charset="0"/>
              <a:ea typeface="Roboto Medium" pitchFamily="2" charset="0"/>
              <a:cs typeface="Open Sans Semibold" charset="0"/>
            </a:endParaRPr>
          </a:p>
        </p:txBody>
      </p:sp>
      <p:sp>
        <p:nvSpPr>
          <p:cNvPr id="13" name="Shape 2554">
            <a:extLst>
              <a:ext uri="{FF2B5EF4-FFF2-40B4-BE49-F238E27FC236}">
                <a16:creationId xmlns:a16="http://schemas.microsoft.com/office/drawing/2014/main" id="{96D9EBCF-0972-47F0-9AEB-1BD6C2940DB5}"/>
              </a:ext>
            </a:extLst>
          </p:cNvPr>
          <p:cNvSpPr/>
          <p:nvPr/>
        </p:nvSpPr>
        <p:spPr>
          <a:xfrm>
            <a:off x="8981351" y="7399670"/>
            <a:ext cx="1312282" cy="11929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Roboto Medium" panose="02000000000000000000" pitchFamily="2" charset="0"/>
              <a:ea typeface="Roboto Medium" pitchFamily="2" charset="0"/>
              <a:cs typeface="Open Sans Semibold" charset="0"/>
            </a:endParaRPr>
          </a:p>
        </p:txBody>
      </p:sp>
      <p:sp>
        <p:nvSpPr>
          <p:cNvPr id="14" name="Shape 2579">
            <a:extLst>
              <a:ext uri="{FF2B5EF4-FFF2-40B4-BE49-F238E27FC236}">
                <a16:creationId xmlns:a16="http://schemas.microsoft.com/office/drawing/2014/main" id="{7A11B3D1-6908-4AAE-BC3B-5992687791F4}"/>
              </a:ext>
            </a:extLst>
          </p:cNvPr>
          <p:cNvSpPr/>
          <p:nvPr/>
        </p:nvSpPr>
        <p:spPr>
          <a:xfrm>
            <a:off x="16444897" y="7340023"/>
            <a:ext cx="1312282" cy="13122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Roboto Medium" panose="02000000000000000000" pitchFamily="2" charset="0"/>
              <a:ea typeface="Roboto Medium" pitchFamily="2" charset="0"/>
              <a:cs typeface="Open Sans Semibold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1D2E6F8-1C00-8B4B-97B4-B673B4EF02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074627"/>
            <a:ext cx="24377650" cy="13703946"/>
          </a:xfrm>
        </p:spPr>
      </p:sp>
      <p:sp>
        <p:nvSpPr>
          <p:cNvPr id="4" name="CuadroTexto 3"/>
          <p:cNvSpPr txBox="1"/>
          <p:nvPr/>
        </p:nvSpPr>
        <p:spPr>
          <a:xfrm>
            <a:off x="17101038" y="3048000"/>
            <a:ext cx="6119180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tx2"/>
                </a:solidFill>
              </a:rPr>
              <a:t>Son software que nos permiten gestionar de manera más eficiente nuestras referencias bibliográficas para su posterior uso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33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D96B32E6-7E0E-4198-87B3-B3330BD43FA3}"/>
              </a:ext>
            </a:extLst>
          </p:cNvPr>
          <p:cNvSpPr txBox="1"/>
          <p:nvPr/>
        </p:nvSpPr>
        <p:spPr>
          <a:xfrm>
            <a:off x="1386713" y="1150508"/>
            <a:ext cx="8069773" cy="110799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6600" dirty="0" smtClean="0">
                <a:solidFill>
                  <a:schemeClr val="tx2"/>
                </a:solidFill>
                <a:latin typeface="Roboto Light" panose="02000000000000000000"/>
                <a:ea typeface="Open Sans" panose="020B0606030504020204" pitchFamily="34" charset="0"/>
                <a:cs typeface="Open Sans" panose="020B0606030504020204" pitchFamily="34" charset="0"/>
              </a:rPr>
              <a:t>¿</a:t>
            </a:r>
            <a:r>
              <a:rPr lang="en-US" sz="6600" dirty="0" err="1" smtClean="0">
                <a:solidFill>
                  <a:schemeClr val="tx2"/>
                </a:solidFill>
                <a:latin typeface="Roboto Light" panose="02000000000000000000"/>
                <a:ea typeface="Open Sans" panose="020B0606030504020204" pitchFamily="34" charset="0"/>
                <a:cs typeface="Open Sans" panose="020B0606030504020204" pitchFamily="34" charset="0"/>
              </a:rPr>
              <a:t>Qué</a:t>
            </a:r>
            <a:r>
              <a:rPr lang="en-US" sz="6600" dirty="0" smtClean="0">
                <a:solidFill>
                  <a:schemeClr val="tx2"/>
                </a:solidFill>
                <a:latin typeface="Roboto Light" panose="02000000000000000000"/>
                <a:ea typeface="Open Sans" panose="020B0606030504020204" pitchFamily="34" charset="0"/>
                <a:cs typeface="Open Sans" panose="020B0606030504020204" pitchFamily="34" charset="0"/>
              </a:rPr>
              <a:t> software </a:t>
            </a:r>
            <a:r>
              <a:rPr lang="en-US" sz="6600" dirty="0" err="1" smtClean="0">
                <a:solidFill>
                  <a:schemeClr val="tx2"/>
                </a:solidFill>
                <a:latin typeface="Roboto Light" panose="02000000000000000000"/>
                <a:ea typeface="Open Sans" panose="020B0606030504020204" pitchFamily="34" charset="0"/>
                <a:cs typeface="Open Sans" panose="020B0606030504020204" pitchFamily="34" charset="0"/>
              </a:rPr>
              <a:t>existen</a:t>
            </a:r>
            <a:r>
              <a:rPr lang="en-US" sz="6600" dirty="0" smtClean="0">
                <a:solidFill>
                  <a:schemeClr val="tx2"/>
                </a:solidFill>
                <a:latin typeface="Roboto Light" panose="0200000000000000000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en-US" sz="6600" dirty="0">
              <a:solidFill>
                <a:schemeClr val="tx2"/>
              </a:solidFill>
              <a:latin typeface="Roboto Light" panose="0200000000000000000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37852608-5613-4F5A-9F7A-093DAEB2E03A}"/>
              </a:ext>
            </a:extLst>
          </p:cNvPr>
          <p:cNvSpPr/>
          <p:nvPr/>
        </p:nvSpPr>
        <p:spPr>
          <a:xfrm>
            <a:off x="1520825" y="762000"/>
            <a:ext cx="1802675" cy="274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Light" panose="0200000000000000000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98026976"/>
              </p:ext>
            </p:extLst>
          </p:nvPr>
        </p:nvGraphicFramePr>
        <p:xfrm>
          <a:off x="2954578" y="2372692"/>
          <a:ext cx="16251767" cy="10834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848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C0A8091-5A3F-40DF-822C-4C7703075C36}"/>
              </a:ext>
            </a:extLst>
          </p:cNvPr>
          <p:cNvSpPr txBox="1"/>
          <p:nvPr/>
        </p:nvSpPr>
        <p:spPr>
          <a:xfrm>
            <a:off x="1520825" y="482419"/>
            <a:ext cx="12069138" cy="1244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 err="1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Comparación</a:t>
            </a:r>
            <a:r>
              <a:rPr lang="en-US" sz="6600" b="1" dirty="0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 de las dos </a:t>
            </a:r>
            <a:r>
              <a:rPr lang="en-US" sz="6600" b="1" dirty="0" err="1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principales</a:t>
            </a:r>
            <a:endParaRPr lang="en-US" sz="6600" b="1" dirty="0">
              <a:solidFill>
                <a:schemeClr val="tx2"/>
              </a:solidFill>
              <a:latin typeface="Roboto Light" panose="02000000000000000000"/>
              <a:ea typeface="League Spartan" charset="0"/>
              <a:cs typeface="Poppins SemiBold" pitchFamily="2" charset="77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757CA3D-27F0-4E5B-83B7-BD934960BCDA}"/>
              </a:ext>
            </a:extLst>
          </p:cNvPr>
          <p:cNvSpPr txBox="1"/>
          <p:nvPr/>
        </p:nvSpPr>
        <p:spPr>
          <a:xfrm>
            <a:off x="1520825" y="1717976"/>
            <a:ext cx="9563515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Es</a:t>
            </a:r>
            <a:r>
              <a:rPr lang="en-US" sz="2600" spc="1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un gusto personal, </a:t>
            </a:r>
            <a:r>
              <a:rPr lang="en-US" sz="2600" spc="1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pero</a:t>
            </a:r>
            <a:r>
              <a:rPr lang="en-US" sz="2600" spc="1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que </a:t>
            </a:r>
            <a:r>
              <a:rPr lang="en-US" sz="2600" spc="1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también</a:t>
            </a:r>
            <a:r>
              <a:rPr lang="en-US" sz="2600" spc="1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se </a:t>
            </a:r>
            <a:r>
              <a:rPr lang="en-US" sz="2600" spc="1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refleja</a:t>
            </a:r>
            <a:r>
              <a:rPr lang="en-US" sz="2600" spc="1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en el </a:t>
            </a:r>
            <a:r>
              <a:rPr lang="en-US" sz="2600" spc="1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mercado</a:t>
            </a:r>
            <a:endParaRPr lang="en-US" sz="2600" spc="100" dirty="0">
              <a:latin typeface="Roboto Light" panose="0200000000000000000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6FDC5D4D-AC5F-4E42-8396-D6BA28EDF938}"/>
              </a:ext>
            </a:extLst>
          </p:cNvPr>
          <p:cNvSpPr txBox="1">
            <a:spLocks/>
          </p:cNvSpPr>
          <p:nvPr/>
        </p:nvSpPr>
        <p:spPr>
          <a:xfrm flipH="1">
            <a:off x="7385294" y="6137958"/>
            <a:ext cx="4204918" cy="16696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s-CO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Permite almacenar por carpetas a varios niveles e incorporación de etiquetas</a:t>
            </a:r>
            <a:endParaRPr lang="en-US" sz="2500" dirty="0">
              <a:latin typeface="Roboto Light" panose="0200000000000000000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TextBox 90">
            <a:extLst>
              <a:ext uri="{FF2B5EF4-FFF2-40B4-BE49-F238E27FC236}">
                <a16:creationId xmlns:a16="http://schemas.microsoft.com/office/drawing/2014/main" id="{FB59DEA6-D9C5-4404-90D9-78DA1A4144DF}"/>
              </a:ext>
            </a:extLst>
          </p:cNvPr>
          <p:cNvSpPr txBox="1"/>
          <p:nvPr/>
        </p:nvSpPr>
        <p:spPr>
          <a:xfrm>
            <a:off x="7385294" y="5534522"/>
            <a:ext cx="2326599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 err="1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Organización</a:t>
            </a:r>
            <a:endParaRPr lang="en-US" sz="3200" b="1" dirty="0">
              <a:solidFill>
                <a:schemeClr val="tx2"/>
              </a:solidFill>
              <a:latin typeface="Roboto Light" panose="02000000000000000000"/>
              <a:ea typeface="League Spartan" charset="0"/>
              <a:cs typeface="Poppins SemiBold" pitchFamily="2" charset="77"/>
            </a:endParaRP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D75E5154-28B6-48CA-9322-7639A78B1C12}"/>
              </a:ext>
            </a:extLst>
          </p:cNvPr>
          <p:cNvSpPr txBox="1">
            <a:spLocks/>
          </p:cNvSpPr>
          <p:nvPr/>
        </p:nvSpPr>
        <p:spPr>
          <a:xfrm flipH="1">
            <a:off x="7385294" y="8911803"/>
            <a:ext cx="4204918" cy="16696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Es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un software de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más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uso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personal sin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una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red tan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extensa</a:t>
            </a:r>
            <a:endParaRPr lang="en-US" sz="2500" dirty="0">
              <a:latin typeface="Roboto Light" panose="0200000000000000000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C2370BFC-0783-4EED-9455-1015D18E50DE}"/>
              </a:ext>
            </a:extLst>
          </p:cNvPr>
          <p:cNvSpPr txBox="1">
            <a:spLocks/>
          </p:cNvSpPr>
          <p:nvPr/>
        </p:nvSpPr>
        <p:spPr>
          <a:xfrm flipH="1">
            <a:off x="5661348" y="3364113"/>
            <a:ext cx="4507887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Es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un software de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acceso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abierto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sin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interés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comercial</a:t>
            </a:r>
            <a:endParaRPr lang="en-US" sz="2500" dirty="0">
              <a:latin typeface="Roboto Light" panose="0200000000000000000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5" name="TextBox 90">
            <a:extLst>
              <a:ext uri="{FF2B5EF4-FFF2-40B4-BE49-F238E27FC236}">
                <a16:creationId xmlns:a16="http://schemas.microsoft.com/office/drawing/2014/main" id="{3119F0F3-E3B8-4D8C-B47D-A97F4748F366}"/>
              </a:ext>
            </a:extLst>
          </p:cNvPr>
          <p:cNvSpPr txBox="1"/>
          <p:nvPr/>
        </p:nvSpPr>
        <p:spPr>
          <a:xfrm>
            <a:off x="5661349" y="2760677"/>
            <a:ext cx="185756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 err="1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Propiedad</a:t>
            </a:r>
            <a:endParaRPr lang="en-US" sz="3200" b="1" dirty="0">
              <a:solidFill>
                <a:schemeClr val="tx2"/>
              </a:solidFill>
              <a:latin typeface="Roboto Light" panose="02000000000000000000"/>
              <a:ea typeface="League Spartan" charset="0"/>
              <a:cs typeface="Poppins SemiBold" pitchFamily="2" charset="77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FF20CA54-49CA-4472-BF00-62C62401456C}"/>
              </a:ext>
            </a:extLst>
          </p:cNvPr>
          <p:cNvSpPr txBox="1">
            <a:spLocks/>
          </p:cNvSpPr>
          <p:nvPr/>
        </p:nvSpPr>
        <p:spPr>
          <a:xfrm flipH="1">
            <a:off x="5661349" y="11685648"/>
            <a:ext cx="5477706" cy="182357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es-CO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Versión web y escritorio</a:t>
            </a:r>
          </a:p>
          <a:p>
            <a:pPr marL="342900" indent="-342900" algn="l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es-CO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Excelentes complementos web</a:t>
            </a:r>
          </a:p>
          <a:p>
            <a:pPr marL="342900" indent="-342900" algn="l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es-CO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Mala aplicación móvil</a:t>
            </a:r>
            <a:endParaRPr lang="en-US" sz="2500" dirty="0">
              <a:latin typeface="Roboto Light" panose="0200000000000000000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8" name="TextBox 90">
            <a:extLst>
              <a:ext uri="{FF2B5EF4-FFF2-40B4-BE49-F238E27FC236}">
                <a16:creationId xmlns:a16="http://schemas.microsoft.com/office/drawing/2014/main" id="{6DED1709-5339-451E-B961-2D83C16D6F7F}"/>
              </a:ext>
            </a:extLst>
          </p:cNvPr>
          <p:cNvSpPr txBox="1"/>
          <p:nvPr/>
        </p:nvSpPr>
        <p:spPr>
          <a:xfrm>
            <a:off x="5661349" y="11082212"/>
            <a:ext cx="168411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Software</a:t>
            </a:r>
            <a:endParaRPr lang="en-US" sz="3200" b="1" dirty="0">
              <a:solidFill>
                <a:schemeClr val="tx2"/>
              </a:solidFill>
              <a:latin typeface="Roboto Light" panose="02000000000000000000"/>
              <a:ea typeface="League Spartan" charset="0"/>
              <a:cs typeface="Poppins SemiBold" pitchFamily="2" charset="77"/>
            </a:endParaRPr>
          </a:p>
        </p:txBody>
      </p:sp>
      <p:grpSp>
        <p:nvGrpSpPr>
          <p:cNvPr id="98" name="Grupo 97">
            <a:extLst>
              <a:ext uri="{FF2B5EF4-FFF2-40B4-BE49-F238E27FC236}">
                <a16:creationId xmlns:a16="http://schemas.microsoft.com/office/drawing/2014/main" id="{A41AF53F-C049-4211-B8F4-D74C3E9607AF}"/>
              </a:ext>
            </a:extLst>
          </p:cNvPr>
          <p:cNvGrpSpPr/>
          <p:nvPr/>
        </p:nvGrpSpPr>
        <p:grpSpPr>
          <a:xfrm>
            <a:off x="2405317" y="2867420"/>
            <a:ext cx="4715261" cy="9657424"/>
            <a:chOff x="2405317" y="2867420"/>
            <a:chExt cx="4715261" cy="9657424"/>
          </a:xfrm>
        </p:grpSpPr>
        <p:sp>
          <p:nvSpPr>
            <p:cNvPr id="4" name="Freeform 1">
              <a:extLst>
                <a:ext uri="{FF2B5EF4-FFF2-40B4-BE49-F238E27FC236}">
                  <a16:creationId xmlns:a16="http://schemas.microsoft.com/office/drawing/2014/main" id="{08EACF86-05BD-4B59-8EFD-8DD88C1B3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9306" y="5145872"/>
              <a:ext cx="2424992" cy="5263604"/>
            </a:xfrm>
            <a:custGeom>
              <a:avLst/>
              <a:gdLst>
                <a:gd name="T0" fmla="*/ 0 w 4523"/>
                <a:gd name="T1" fmla="*/ 1272659757 h 9820"/>
                <a:gd name="T2" fmla="*/ 0 w 4523"/>
                <a:gd name="T3" fmla="*/ 0 h 9820"/>
                <a:gd name="T4" fmla="*/ 586407615 w 4523"/>
                <a:gd name="T5" fmla="*/ 636394861 h 9820"/>
                <a:gd name="T6" fmla="*/ 0 w 4523"/>
                <a:gd name="T7" fmla="*/ 1272659757 h 98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23" h="9820">
                  <a:moveTo>
                    <a:pt x="0" y="9819"/>
                  </a:moveTo>
                  <a:lnTo>
                    <a:pt x="0" y="0"/>
                  </a:lnTo>
                  <a:cubicBezTo>
                    <a:pt x="2531" y="207"/>
                    <a:pt x="4522" y="2325"/>
                    <a:pt x="4522" y="4910"/>
                  </a:cubicBezTo>
                  <a:cubicBezTo>
                    <a:pt x="4522" y="7494"/>
                    <a:pt x="2531" y="9613"/>
                    <a:pt x="0" y="9819"/>
                  </a:cubicBez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Roboto Light" panose="02000000000000000000"/>
              </a:endParaRPr>
            </a:p>
          </p:txBody>
        </p:sp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110A2300-4B3E-4C8B-BC94-A681B6F64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4579" y="5706032"/>
              <a:ext cx="1382670" cy="2098823"/>
            </a:xfrm>
            <a:custGeom>
              <a:avLst/>
              <a:gdLst>
                <a:gd name="T0" fmla="*/ 0 w 2578"/>
                <a:gd name="T1" fmla="*/ 507081827 h 3918"/>
                <a:gd name="T2" fmla="*/ 0 w 2578"/>
                <a:gd name="T3" fmla="*/ 0 h 3918"/>
                <a:gd name="T4" fmla="*/ 334416298 w 2578"/>
                <a:gd name="T5" fmla="*/ 173471896 h 3918"/>
                <a:gd name="T6" fmla="*/ 0 w 2578"/>
                <a:gd name="T7" fmla="*/ 507081827 h 39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78" h="3918">
                  <a:moveTo>
                    <a:pt x="0" y="3917"/>
                  </a:moveTo>
                  <a:lnTo>
                    <a:pt x="0" y="0"/>
                  </a:lnTo>
                  <a:cubicBezTo>
                    <a:pt x="1029" y="98"/>
                    <a:pt x="1941" y="598"/>
                    <a:pt x="2577" y="1340"/>
                  </a:cubicBezTo>
                  <a:lnTo>
                    <a:pt x="0" y="3917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Roboto Light" panose="02000000000000000000"/>
              </a:endParaRPr>
            </a:p>
          </p:txBody>
        </p:sp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C8AF359D-B574-4BF4-87D5-6951519D7E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4579" y="6424548"/>
              <a:ext cx="1881378" cy="1385034"/>
            </a:xfrm>
            <a:custGeom>
              <a:avLst/>
              <a:gdLst>
                <a:gd name="T0" fmla="*/ 0 w 3510"/>
                <a:gd name="T1" fmla="*/ 334262970 h 2583"/>
                <a:gd name="T2" fmla="*/ 334005736 w 3510"/>
                <a:gd name="T3" fmla="*/ 0 h 2583"/>
                <a:gd name="T4" fmla="*/ 454802396 w 3510"/>
                <a:gd name="T5" fmla="*/ 327258716 h 2583"/>
                <a:gd name="T6" fmla="*/ 454672790 w 3510"/>
                <a:gd name="T7" fmla="*/ 334911605 h 2583"/>
                <a:gd name="T8" fmla="*/ 0 w 3510"/>
                <a:gd name="T9" fmla="*/ 334911605 h 2583"/>
                <a:gd name="T10" fmla="*/ 0 w 3510"/>
                <a:gd name="T11" fmla="*/ 334262970 h 25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10" h="2583">
                  <a:moveTo>
                    <a:pt x="0" y="2577"/>
                  </a:moveTo>
                  <a:lnTo>
                    <a:pt x="2577" y="0"/>
                  </a:lnTo>
                  <a:cubicBezTo>
                    <a:pt x="3158" y="679"/>
                    <a:pt x="3509" y="1559"/>
                    <a:pt x="3509" y="2523"/>
                  </a:cubicBezTo>
                  <a:cubicBezTo>
                    <a:pt x="3509" y="2542"/>
                    <a:pt x="3508" y="2562"/>
                    <a:pt x="3508" y="2582"/>
                  </a:cubicBezTo>
                  <a:lnTo>
                    <a:pt x="0" y="2582"/>
                  </a:lnTo>
                  <a:lnTo>
                    <a:pt x="0" y="257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Roboto Light" panose="02000000000000000000"/>
              </a:endParaRPr>
            </a:p>
          </p:txBody>
        </p:sp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5A0269B4-93AD-48A8-AD5E-25B9ECA3A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4579" y="7807218"/>
              <a:ext cx="1881378" cy="1354309"/>
            </a:xfrm>
            <a:custGeom>
              <a:avLst/>
              <a:gdLst>
                <a:gd name="T0" fmla="*/ 0 w 3509"/>
                <a:gd name="T1" fmla="*/ 0 h 2528"/>
                <a:gd name="T2" fmla="*/ 454932006 w 3509"/>
                <a:gd name="T3" fmla="*/ 0 h 2528"/>
                <a:gd name="T4" fmla="*/ 326933876 w 3509"/>
                <a:gd name="T5" fmla="*/ 327181100 h 2528"/>
                <a:gd name="T6" fmla="*/ 0 w 3509"/>
                <a:gd name="T7" fmla="*/ 647325 h 2528"/>
                <a:gd name="T8" fmla="*/ 0 w 3509"/>
                <a:gd name="T9" fmla="*/ 0 h 2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09" h="2528">
                  <a:moveTo>
                    <a:pt x="0" y="0"/>
                  </a:moveTo>
                  <a:lnTo>
                    <a:pt x="3508" y="0"/>
                  </a:lnTo>
                  <a:cubicBezTo>
                    <a:pt x="3493" y="970"/>
                    <a:pt x="3124" y="1854"/>
                    <a:pt x="2521" y="2527"/>
                  </a:cubicBez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Roboto Light" panose="02000000000000000000"/>
              </a:endParaRPr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BCC2B96-1603-47C8-8DA5-A3A9A5BD9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4579" y="7809583"/>
              <a:ext cx="1351945" cy="2037371"/>
            </a:xfrm>
            <a:custGeom>
              <a:avLst/>
              <a:gdLst>
                <a:gd name="T0" fmla="*/ 0 w 2522"/>
                <a:gd name="T1" fmla="*/ 492656407 h 3800"/>
                <a:gd name="T2" fmla="*/ 0 w 2522"/>
                <a:gd name="T3" fmla="*/ 0 h 3800"/>
                <a:gd name="T4" fmla="*/ 326815188 w 2522"/>
                <a:gd name="T5" fmla="*/ 327054295 h 3800"/>
                <a:gd name="T6" fmla="*/ 0 w 2522"/>
                <a:gd name="T7" fmla="*/ 492656407 h 38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22" h="3800">
                  <a:moveTo>
                    <a:pt x="0" y="3799"/>
                  </a:moveTo>
                  <a:lnTo>
                    <a:pt x="0" y="0"/>
                  </a:lnTo>
                  <a:lnTo>
                    <a:pt x="2521" y="2522"/>
                  </a:lnTo>
                  <a:cubicBezTo>
                    <a:pt x="1888" y="3229"/>
                    <a:pt x="1000" y="3704"/>
                    <a:pt x="0" y="379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Roboto Light" panose="02000000000000000000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734E8120-5616-4C29-AFF5-D706259BE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194" y="2867420"/>
              <a:ext cx="2231182" cy="3646943"/>
            </a:xfrm>
            <a:custGeom>
              <a:avLst/>
              <a:gdLst>
                <a:gd name="T0" fmla="*/ 539208085 w 4164"/>
                <a:gd name="T1" fmla="*/ 286776653 h 6803"/>
                <a:gd name="T2" fmla="*/ 496594796 w 4164"/>
                <a:gd name="T3" fmla="*/ 384659236 h 6803"/>
                <a:gd name="T4" fmla="*/ 0 w 4164"/>
                <a:gd name="T5" fmla="*/ 881850965 h 6803"/>
                <a:gd name="T6" fmla="*/ 0 w 4164"/>
                <a:gd name="T7" fmla="*/ 146240571 h 6803"/>
                <a:gd name="T8" fmla="*/ 145325691 w 4164"/>
                <a:gd name="T9" fmla="*/ 0 h 6803"/>
                <a:gd name="T10" fmla="*/ 189622925 w 4164"/>
                <a:gd name="T11" fmla="*/ 7000718 h 6803"/>
                <a:gd name="T12" fmla="*/ 486103157 w 4164"/>
                <a:gd name="T13" fmla="*/ 168798919 h 6803"/>
                <a:gd name="T14" fmla="*/ 539208085 w 4164"/>
                <a:gd name="T15" fmla="*/ 276145774 h 6803"/>
                <a:gd name="T16" fmla="*/ 539208085 w 4164"/>
                <a:gd name="T17" fmla="*/ 286776653 h 68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64" h="6803">
                  <a:moveTo>
                    <a:pt x="4163" y="2212"/>
                  </a:moveTo>
                  <a:cubicBezTo>
                    <a:pt x="4153" y="2486"/>
                    <a:pt x="4044" y="2757"/>
                    <a:pt x="3834" y="2967"/>
                  </a:cubicBezTo>
                  <a:lnTo>
                    <a:pt x="0" y="6802"/>
                  </a:lnTo>
                  <a:lnTo>
                    <a:pt x="0" y="1128"/>
                  </a:lnTo>
                  <a:cubicBezTo>
                    <a:pt x="0" y="488"/>
                    <a:pt x="524" y="0"/>
                    <a:pt x="1122" y="0"/>
                  </a:cubicBezTo>
                  <a:cubicBezTo>
                    <a:pt x="1235" y="0"/>
                    <a:pt x="1350" y="17"/>
                    <a:pt x="1464" y="54"/>
                  </a:cubicBezTo>
                  <a:cubicBezTo>
                    <a:pt x="2309" y="325"/>
                    <a:pt x="3083" y="753"/>
                    <a:pt x="3753" y="1302"/>
                  </a:cubicBezTo>
                  <a:cubicBezTo>
                    <a:pt x="4014" y="1515"/>
                    <a:pt x="4152" y="1820"/>
                    <a:pt x="4163" y="2130"/>
                  </a:cubicBezTo>
                  <a:lnTo>
                    <a:pt x="4163" y="2212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Roboto Light" panose="02000000000000000000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D9C3B982-EDBF-4951-93BB-B13501EF4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8558" y="8993715"/>
              <a:ext cx="2169730" cy="3531129"/>
            </a:xfrm>
            <a:custGeom>
              <a:avLst/>
              <a:gdLst>
                <a:gd name="T0" fmla="*/ 524782877 w 4046"/>
                <a:gd name="T1" fmla="*/ 592942410 h 6588"/>
                <a:gd name="T2" fmla="*/ 469774801 w 4046"/>
                <a:gd name="T3" fmla="*/ 698959382 h 6588"/>
                <a:gd name="T4" fmla="*/ 189155454 w 4046"/>
                <a:gd name="T5" fmla="*/ 847097872 h 6588"/>
                <a:gd name="T6" fmla="*/ 154126706 w 4046"/>
                <a:gd name="T7" fmla="*/ 853707598 h 6588"/>
                <a:gd name="T8" fmla="*/ 136352816 w 4046"/>
                <a:gd name="T9" fmla="*/ 853707598 h 6588"/>
                <a:gd name="T10" fmla="*/ 0 w 4046"/>
                <a:gd name="T11" fmla="*/ 707772349 h 6588"/>
                <a:gd name="T12" fmla="*/ 0 w 4046"/>
                <a:gd name="T13" fmla="*/ 0 h 6588"/>
                <a:gd name="T14" fmla="*/ 482099751 w 4046"/>
                <a:gd name="T15" fmla="*/ 481611738 h 6588"/>
                <a:gd name="T16" fmla="*/ 524782877 w 4046"/>
                <a:gd name="T17" fmla="*/ 577130550 h 6588"/>
                <a:gd name="T18" fmla="*/ 524782877 w 4046"/>
                <a:gd name="T19" fmla="*/ 592942410 h 65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46" h="6588">
                  <a:moveTo>
                    <a:pt x="4045" y="4575"/>
                  </a:moveTo>
                  <a:cubicBezTo>
                    <a:pt x="4029" y="4884"/>
                    <a:pt x="3886" y="5186"/>
                    <a:pt x="3621" y="5393"/>
                  </a:cubicBezTo>
                  <a:cubicBezTo>
                    <a:pt x="2980" y="5892"/>
                    <a:pt x="2250" y="6283"/>
                    <a:pt x="1458" y="6536"/>
                  </a:cubicBezTo>
                  <a:cubicBezTo>
                    <a:pt x="1368" y="6565"/>
                    <a:pt x="1277" y="6581"/>
                    <a:pt x="1188" y="6587"/>
                  </a:cubicBezTo>
                  <a:lnTo>
                    <a:pt x="1051" y="6587"/>
                  </a:lnTo>
                  <a:cubicBezTo>
                    <a:pt x="483" y="6551"/>
                    <a:pt x="0" y="6074"/>
                    <a:pt x="0" y="5461"/>
                  </a:cubicBezTo>
                  <a:lnTo>
                    <a:pt x="0" y="0"/>
                  </a:lnTo>
                  <a:lnTo>
                    <a:pt x="3716" y="3716"/>
                  </a:lnTo>
                  <a:cubicBezTo>
                    <a:pt x="3921" y="3921"/>
                    <a:pt x="4030" y="4186"/>
                    <a:pt x="4045" y="4453"/>
                  </a:cubicBezTo>
                  <a:lnTo>
                    <a:pt x="4045" y="457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Roboto Light" panose="02000000000000000000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B7785E26-BE79-4A24-B44F-AD0C44113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7441" y="5131691"/>
              <a:ext cx="3323137" cy="2131913"/>
            </a:xfrm>
            <a:custGeom>
              <a:avLst/>
              <a:gdLst>
                <a:gd name="T0" fmla="*/ 803278838 w 6201"/>
                <a:gd name="T1" fmla="*/ 373412979 h 3976"/>
                <a:gd name="T2" fmla="*/ 657263513 w 6201"/>
                <a:gd name="T3" fmla="*/ 515566829 h 3976"/>
                <a:gd name="T4" fmla="*/ 0 w 6201"/>
                <a:gd name="T5" fmla="*/ 515566829 h 3976"/>
                <a:gd name="T6" fmla="*/ 0 w 6201"/>
                <a:gd name="T7" fmla="*/ 514399609 h 3976"/>
                <a:gd name="T8" fmla="*/ 471213916 w 6201"/>
                <a:gd name="T9" fmla="*/ 42801808 h 3976"/>
                <a:gd name="T10" fmla="*/ 573955816 w 6201"/>
                <a:gd name="T11" fmla="*/ 0 h 3976"/>
                <a:gd name="T12" fmla="*/ 703776092 w 6201"/>
                <a:gd name="T13" fmla="*/ 78729224 h 3976"/>
                <a:gd name="T14" fmla="*/ 799910103 w 6201"/>
                <a:gd name="T15" fmla="*/ 338912086 h 3976"/>
                <a:gd name="T16" fmla="*/ 803278838 w 6201"/>
                <a:gd name="T17" fmla="*/ 366798249 h 3976"/>
                <a:gd name="T18" fmla="*/ 803278838 w 6201"/>
                <a:gd name="T19" fmla="*/ 373412979 h 39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201" h="3976">
                  <a:moveTo>
                    <a:pt x="6200" y="2879"/>
                  </a:moveTo>
                  <a:cubicBezTo>
                    <a:pt x="6187" y="3472"/>
                    <a:pt x="5698" y="3975"/>
                    <a:pt x="5073" y="3975"/>
                  </a:cubicBezTo>
                  <a:lnTo>
                    <a:pt x="0" y="3975"/>
                  </a:lnTo>
                  <a:lnTo>
                    <a:pt x="0" y="3966"/>
                  </a:lnTo>
                  <a:lnTo>
                    <a:pt x="3637" y="330"/>
                  </a:lnTo>
                  <a:cubicBezTo>
                    <a:pt x="3860" y="106"/>
                    <a:pt x="4146" y="0"/>
                    <a:pt x="4430" y="0"/>
                  </a:cubicBezTo>
                  <a:cubicBezTo>
                    <a:pt x="4831" y="0"/>
                    <a:pt x="5227" y="212"/>
                    <a:pt x="5432" y="607"/>
                  </a:cubicBezTo>
                  <a:cubicBezTo>
                    <a:pt x="5832" y="1376"/>
                    <a:pt x="6053" y="2063"/>
                    <a:pt x="6174" y="2613"/>
                  </a:cubicBezTo>
                  <a:cubicBezTo>
                    <a:pt x="6190" y="2685"/>
                    <a:pt x="6198" y="2757"/>
                    <a:pt x="6200" y="2828"/>
                  </a:cubicBezTo>
                  <a:lnTo>
                    <a:pt x="6200" y="2879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Roboto Light" panose="02000000000000000000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84D8C56-8E1E-4074-8640-7B0D7A3E5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987" y="8218474"/>
              <a:ext cx="3313683" cy="2129550"/>
            </a:xfrm>
            <a:custGeom>
              <a:avLst/>
              <a:gdLst>
                <a:gd name="T0" fmla="*/ 800910085 w 6184"/>
                <a:gd name="T1" fmla="*/ 148533743 h 3973"/>
                <a:gd name="T2" fmla="*/ 797671627 w 6184"/>
                <a:gd name="T3" fmla="*/ 176399953 h 3973"/>
                <a:gd name="T4" fmla="*/ 691194456 w 6184"/>
                <a:gd name="T5" fmla="*/ 447933764 h 3973"/>
                <a:gd name="T6" fmla="*/ 585235555 w 6184"/>
                <a:gd name="T7" fmla="*/ 514812956 h 3973"/>
                <a:gd name="T8" fmla="*/ 558551569 w 6184"/>
                <a:gd name="T9" fmla="*/ 514812956 h 3973"/>
                <a:gd name="T10" fmla="*/ 473058871 w 6184"/>
                <a:gd name="T11" fmla="*/ 474503921 h 3973"/>
                <a:gd name="T12" fmla="*/ 0 w 6184"/>
                <a:gd name="T13" fmla="*/ 1036842 h 3973"/>
                <a:gd name="T14" fmla="*/ 0 w 6184"/>
                <a:gd name="T15" fmla="*/ 0 h 3973"/>
                <a:gd name="T16" fmla="*/ 655054591 w 6184"/>
                <a:gd name="T17" fmla="*/ 0 h 3973"/>
                <a:gd name="T18" fmla="*/ 800910085 w 6184"/>
                <a:gd name="T19" fmla="*/ 142830752 h 3973"/>
                <a:gd name="T20" fmla="*/ 800910085 w 6184"/>
                <a:gd name="T21" fmla="*/ 148533743 h 39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184" h="3973">
                  <a:moveTo>
                    <a:pt x="6183" y="1146"/>
                  </a:moveTo>
                  <a:cubicBezTo>
                    <a:pt x="6181" y="1217"/>
                    <a:pt x="6173" y="1289"/>
                    <a:pt x="6158" y="1361"/>
                  </a:cubicBezTo>
                  <a:cubicBezTo>
                    <a:pt x="5997" y="2111"/>
                    <a:pt x="5716" y="2817"/>
                    <a:pt x="5336" y="3456"/>
                  </a:cubicBezTo>
                  <a:cubicBezTo>
                    <a:pt x="5152" y="3765"/>
                    <a:pt x="4842" y="3941"/>
                    <a:pt x="4518" y="3972"/>
                  </a:cubicBezTo>
                  <a:lnTo>
                    <a:pt x="4312" y="3972"/>
                  </a:lnTo>
                  <a:cubicBezTo>
                    <a:pt x="4073" y="3949"/>
                    <a:pt x="3839" y="3847"/>
                    <a:pt x="3652" y="3661"/>
                  </a:cubicBezTo>
                  <a:lnTo>
                    <a:pt x="0" y="8"/>
                  </a:lnTo>
                  <a:lnTo>
                    <a:pt x="0" y="0"/>
                  </a:lnTo>
                  <a:lnTo>
                    <a:pt x="5057" y="0"/>
                  </a:lnTo>
                  <a:cubicBezTo>
                    <a:pt x="5684" y="0"/>
                    <a:pt x="6171" y="506"/>
                    <a:pt x="6183" y="1102"/>
                  </a:cubicBezTo>
                  <a:lnTo>
                    <a:pt x="6183" y="1146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Roboto Light" panose="02000000000000000000"/>
              </a:endParaRPr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4936C086-B3B3-46E3-B84C-5A1024DB9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317" y="6155105"/>
              <a:ext cx="1625579" cy="3244604"/>
            </a:xfrm>
            <a:custGeom>
              <a:avLst/>
              <a:gdLst>
                <a:gd name="connsiteX0" fmla="*/ 3277 w 1625579"/>
                <a:gd name="connsiteY0" fmla="*/ 0 h 3244604"/>
                <a:gd name="connsiteX1" fmla="*/ 1625579 w 1625579"/>
                <a:gd name="connsiteY1" fmla="*/ 1622302 h 3244604"/>
                <a:gd name="connsiteX2" fmla="*/ 3277 w 1625579"/>
                <a:gd name="connsiteY2" fmla="*/ 3244604 h 3244604"/>
                <a:gd name="connsiteX3" fmla="*/ 0 w 1625579"/>
                <a:gd name="connsiteY3" fmla="*/ 3244439 h 3244604"/>
                <a:gd name="connsiteX4" fmla="*/ 0 w 1625579"/>
                <a:gd name="connsiteY4" fmla="*/ 166 h 324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5579" h="3244604">
                  <a:moveTo>
                    <a:pt x="3277" y="0"/>
                  </a:moveTo>
                  <a:cubicBezTo>
                    <a:pt x="899671" y="0"/>
                    <a:pt x="1625579" y="725908"/>
                    <a:pt x="1625579" y="1622302"/>
                  </a:cubicBezTo>
                  <a:cubicBezTo>
                    <a:pt x="1625579" y="2518160"/>
                    <a:pt x="899671" y="3244604"/>
                    <a:pt x="3277" y="3244604"/>
                  </a:cubicBezTo>
                  <a:lnTo>
                    <a:pt x="0" y="3244439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>
                <a:latin typeface="Roboto Light" panose="02000000000000000000"/>
              </a:endParaRPr>
            </a:p>
          </p:txBody>
        </p:sp>
        <p:sp>
          <p:nvSpPr>
            <p:cNvPr id="52" name="Shape 2545">
              <a:extLst>
                <a:ext uri="{FF2B5EF4-FFF2-40B4-BE49-F238E27FC236}">
                  <a16:creationId xmlns:a16="http://schemas.microsoft.com/office/drawing/2014/main" id="{4F2BD052-4923-45F0-9917-DCA40E883C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32008" y="5930575"/>
              <a:ext cx="873870" cy="873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9"/>
                  </a:moveTo>
                  <a:cubicBezTo>
                    <a:pt x="5377" y="20619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3336" y="982"/>
                    <a:pt x="15638" y="1950"/>
                    <a:pt x="17377" y="3529"/>
                  </a:cubicBezTo>
                  <a:lnTo>
                    <a:pt x="10453" y="10453"/>
                  </a:lnTo>
                  <a:cubicBezTo>
                    <a:pt x="10364" y="10542"/>
                    <a:pt x="10309" y="10665"/>
                    <a:pt x="10309" y="10800"/>
                  </a:cubicBezTo>
                  <a:cubicBezTo>
                    <a:pt x="10309" y="11072"/>
                    <a:pt x="10529" y="11291"/>
                    <a:pt x="10800" y="11291"/>
                  </a:cubicBezTo>
                  <a:lnTo>
                    <a:pt x="20594" y="11291"/>
                  </a:lnTo>
                  <a:cubicBezTo>
                    <a:pt x="20336" y="16484"/>
                    <a:pt x="16057" y="20619"/>
                    <a:pt x="10800" y="20619"/>
                  </a:cubicBezTo>
                  <a:moveTo>
                    <a:pt x="20594" y="10309"/>
                  </a:moveTo>
                  <a:lnTo>
                    <a:pt x="11985" y="10309"/>
                  </a:lnTo>
                  <a:lnTo>
                    <a:pt x="18071" y="4223"/>
                  </a:lnTo>
                  <a:cubicBezTo>
                    <a:pt x="19541" y="5852"/>
                    <a:pt x="20477" y="7971"/>
                    <a:pt x="20594" y="10309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 b="1" dirty="0">
                <a:latin typeface="Roboto Light" panose="02000000000000000000"/>
                <a:ea typeface="Open Sans Semibold" charset="0"/>
                <a:cs typeface="Open Sans Semibold" charset="0"/>
              </a:endParaRPr>
            </a:p>
          </p:txBody>
        </p:sp>
        <p:sp>
          <p:nvSpPr>
            <p:cNvPr id="53" name="Shape 2567">
              <a:extLst>
                <a:ext uri="{FF2B5EF4-FFF2-40B4-BE49-F238E27FC236}">
                  <a16:creationId xmlns:a16="http://schemas.microsoft.com/office/drawing/2014/main" id="{62C65BE4-EA7D-46BE-B518-1A0684DA86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32008" y="8724578"/>
              <a:ext cx="873870" cy="873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4909"/>
                  </a:moveTo>
                  <a:lnTo>
                    <a:pt x="12764" y="4909"/>
                  </a:lnTo>
                  <a:cubicBezTo>
                    <a:pt x="12493" y="4909"/>
                    <a:pt x="12273" y="5129"/>
                    <a:pt x="12273" y="5400"/>
                  </a:cubicBezTo>
                  <a:cubicBezTo>
                    <a:pt x="12273" y="5671"/>
                    <a:pt x="12493" y="5891"/>
                    <a:pt x="12764" y="5891"/>
                  </a:cubicBezTo>
                  <a:lnTo>
                    <a:pt x="20618" y="5891"/>
                  </a:lnTo>
                  <a:lnTo>
                    <a:pt x="20618" y="7854"/>
                  </a:lnTo>
                  <a:lnTo>
                    <a:pt x="12764" y="7854"/>
                  </a:lnTo>
                  <a:cubicBezTo>
                    <a:pt x="12493" y="7854"/>
                    <a:pt x="12273" y="8074"/>
                    <a:pt x="12273" y="8345"/>
                  </a:cubicBezTo>
                  <a:cubicBezTo>
                    <a:pt x="12273" y="8617"/>
                    <a:pt x="12493" y="8836"/>
                    <a:pt x="12764" y="8836"/>
                  </a:cubicBezTo>
                  <a:lnTo>
                    <a:pt x="18655" y="8836"/>
                  </a:lnTo>
                  <a:lnTo>
                    <a:pt x="18655" y="20617"/>
                  </a:lnTo>
                  <a:lnTo>
                    <a:pt x="2945" y="20617"/>
                  </a:lnTo>
                  <a:lnTo>
                    <a:pt x="2945" y="8836"/>
                  </a:lnTo>
                  <a:lnTo>
                    <a:pt x="8836" y="8836"/>
                  </a:lnTo>
                  <a:cubicBezTo>
                    <a:pt x="9107" y="8836"/>
                    <a:pt x="9327" y="8617"/>
                    <a:pt x="9327" y="8345"/>
                  </a:cubicBezTo>
                  <a:cubicBezTo>
                    <a:pt x="9327" y="8074"/>
                    <a:pt x="9107" y="7854"/>
                    <a:pt x="8836" y="7854"/>
                  </a:cubicBezTo>
                  <a:lnTo>
                    <a:pt x="982" y="7854"/>
                  </a:lnTo>
                  <a:lnTo>
                    <a:pt x="982" y="5891"/>
                  </a:lnTo>
                  <a:lnTo>
                    <a:pt x="8836" y="5891"/>
                  </a:lnTo>
                  <a:cubicBezTo>
                    <a:pt x="9107" y="5891"/>
                    <a:pt x="9327" y="5671"/>
                    <a:pt x="9327" y="5400"/>
                  </a:cubicBezTo>
                  <a:cubicBezTo>
                    <a:pt x="9327" y="5129"/>
                    <a:pt x="9107" y="4909"/>
                    <a:pt x="8836" y="4909"/>
                  </a:cubicBezTo>
                  <a:lnTo>
                    <a:pt x="982" y="4909"/>
                  </a:lnTo>
                  <a:cubicBezTo>
                    <a:pt x="440" y="4909"/>
                    <a:pt x="0" y="5349"/>
                    <a:pt x="0" y="5891"/>
                  </a:cubicBezTo>
                  <a:lnTo>
                    <a:pt x="0" y="7854"/>
                  </a:lnTo>
                  <a:cubicBezTo>
                    <a:pt x="0" y="8396"/>
                    <a:pt x="440" y="8836"/>
                    <a:pt x="982" y="8836"/>
                  </a:cubicBezTo>
                  <a:lnTo>
                    <a:pt x="1964" y="8836"/>
                  </a:lnTo>
                  <a:lnTo>
                    <a:pt x="1964" y="20617"/>
                  </a:lnTo>
                  <a:cubicBezTo>
                    <a:pt x="1964" y="21159"/>
                    <a:pt x="2403" y="21600"/>
                    <a:pt x="2945" y="21600"/>
                  </a:cubicBezTo>
                  <a:lnTo>
                    <a:pt x="18655" y="21600"/>
                  </a:lnTo>
                  <a:cubicBezTo>
                    <a:pt x="19197" y="21600"/>
                    <a:pt x="19636" y="21159"/>
                    <a:pt x="19636" y="20617"/>
                  </a:cubicBezTo>
                  <a:lnTo>
                    <a:pt x="19636" y="8836"/>
                  </a:lnTo>
                  <a:lnTo>
                    <a:pt x="20618" y="8836"/>
                  </a:lnTo>
                  <a:cubicBezTo>
                    <a:pt x="21160" y="8836"/>
                    <a:pt x="21600" y="8396"/>
                    <a:pt x="21600" y="7854"/>
                  </a:cubicBezTo>
                  <a:lnTo>
                    <a:pt x="21600" y="5891"/>
                  </a:lnTo>
                  <a:cubicBezTo>
                    <a:pt x="21600" y="5349"/>
                    <a:pt x="21160" y="4909"/>
                    <a:pt x="20618" y="4909"/>
                  </a:cubicBezTo>
                  <a:moveTo>
                    <a:pt x="7855" y="11782"/>
                  </a:moveTo>
                  <a:cubicBezTo>
                    <a:pt x="7584" y="11782"/>
                    <a:pt x="7364" y="12001"/>
                    <a:pt x="7364" y="12272"/>
                  </a:cubicBezTo>
                  <a:cubicBezTo>
                    <a:pt x="7364" y="12408"/>
                    <a:pt x="7419" y="12531"/>
                    <a:pt x="7507" y="12619"/>
                  </a:cubicBezTo>
                  <a:lnTo>
                    <a:pt x="10453" y="15565"/>
                  </a:lnTo>
                  <a:cubicBezTo>
                    <a:pt x="10542" y="15654"/>
                    <a:pt x="10665" y="15709"/>
                    <a:pt x="10800" y="15709"/>
                  </a:cubicBezTo>
                  <a:cubicBezTo>
                    <a:pt x="10935" y="15709"/>
                    <a:pt x="11058" y="15654"/>
                    <a:pt x="11147" y="15565"/>
                  </a:cubicBezTo>
                  <a:lnTo>
                    <a:pt x="14093" y="12619"/>
                  </a:lnTo>
                  <a:cubicBezTo>
                    <a:pt x="14181" y="12531"/>
                    <a:pt x="14236" y="12408"/>
                    <a:pt x="14236" y="12272"/>
                  </a:cubicBezTo>
                  <a:cubicBezTo>
                    <a:pt x="14236" y="12001"/>
                    <a:pt x="14016" y="11782"/>
                    <a:pt x="13745" y="11782"/>
                  </a:cubicBezTo>
                  <a:cubicBezTo>
                    <a:pt x="13610" y="11782"/>
                    <a:pt x="13487" y="11837"/>
                    <a:pt x="13398" y="11925"/>
                  </a:cubicBezTo>
                  <a:lnTo>
                    <a:pt x="11291" y="14033"/>
                  </a:lnTo>
                  <a:lnTo>
                    <a:pt x="11291" y="492"/>
                  </a:lnTo>
                  <a:lnTo>
                    <a:pt x="11291" y="491"/>
                  </a:lnTo>
                  <a:cubicBezTo>
                    <a:pt x="11291" y="220"/>
                    <a:pt x="11071" y="0"/>
                    <a:pt x="10800" y="0"/>
                  </a:cubicBezTo>
                  <a:cubicBezTo>
                    <a:pt x="10529" y="0"/>
                    <a:pt x="10309" y="220"/>
                    <a:pt x="10309" y="491"/>
                  </a:cubicBezTo>
                  <a:lnTo>
                    <a:pt x="10309" y="14033"/>
                  </a:lnTo>
                  <a:lnTo>
                    <a:pt x="8202" y="11925"/>
                  </a:lnTo>
                  <a:cubicBezTo>
                    <a:pt x="8113" y="11837"/>
                    <a:pt x="7990" y="11782"/>
                    <a:pt x="7855" y="11782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 b="1" dirty="0">
                <a:latin typeface="Roboto Light" panose="02000000000000000000"/>
                <a:ea typeface="Open Sans Semibold" charset="0"/>
                <a:cs typeface="Open Sans Semibold" charset="0"/>
              </a:endParaRPr>
            </a:p>
          </p:txBody>
        </p:sp>
        <p:sp>
          <p:nvSpPr>
            <p:cNvPr id="54" name="Shape 2587">
              <a:extLst>
                <a:ext uri="{FF2B5EF4-FFF2-40B4-BE49-F238E27FC236}">
                  <a16:creationId xmlns:a16="http://schemas.microsoft.com/office/drawing/2014/main" id="{B8493F89-DF05-4716-8F7C-BF07FE2DA7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9589" y="10937664"/>
              <a:ext cx="873870" cy="873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81" y="19846"/>
                  </a:moveTo>
                  <a:lnTo>
                    <a:pt x="9413" y="12882"/>
                  </a:lnTo>
                  <a:lnTo>
                    <a:pt x="19655" y="2640"/>
                  </a:lnTo>
                  <a:cubicBezTo>
                    <a:pt x="19655" y="2640"/>
                    <a:pt x="12281" y="19846"/>
                    <a:pt x="12281" y="19846"/>
                  </a:cubicBezTo>
                  <a:close/>
                  <a:moveTo>
                    <a:pt x="1755" y="9320"/>
                  </a:moveTo>
                  <a:lnTo>
                    <a:pt x="18960" y="1945"/>
                  </a:lnTo>
                  <a:lnTo>
                    <a:pt x="8719" y="12187"/>
                  </a:lnTo>
                  <a:cubicBezTo>
                    <a:pt x="8719" y="12187"/>
                    <a:pt x="1755" y="9320"/>
                    <a:pt x="1755" y="9320"/>
                  </a:cubicBezTo>
                  <a:close/>
                  <a:moveTo>
                    <a:pt x="21600" y="491"/>
                  </a:moveTo>
                  <a:cubicBezTo>
                    <a:pt x="21600" y="220"/>
                    <a:pt x="21380" y="0"/>
                    <a:pt x="21109" y="0"/>
                  </a:cubicBezTo>
                  <a:cubicBezTo>
                    <a:pt x="21034" y="0"/>
                    <a:pt x="20964" y="20"/>
                    <a:pt x="20900" y="52"/>
                  </a:cubicBezTo>
                  <a:lnTo>
                    <a:pt x="20898" y="48"/>
                  </a:lnTo>
                  <a:lnTo>
                    <a:pt x="302" y="8875"/>
                  </a:lnTo>
                  <a:cubicBezTo>
                    <a:pt x="301" y="8875"/>
                    <a:pt x="299" y="8876"/>
                    <a:pt x="297" y="8877"/>
                  </a:cubicBezTo>
                  <a:lnTo>
                    <a:pt x="280" y="8885"/>
                  </a:lnTo>
                  <a:lnTo>
                    <a:pt x="281" y="8887"/>
                  </a:lnTo>
                  <a:cubicBezTo>
                    <a:pt x="116" y="8967"/>
                    <a:pt x="0" y="9132"/>
                    <a:pt x="0" y="9327"/>
                  </a:cubicBezTo>
                  <a:cubicBezTo>
                    <a:pt x="0" y="9550"/>
                    <a:pt x="151" y="9731"/>
                    <a:pt x="355" y="9791"/>
                  </a:cubicBezTo>
                  <a:lnTo>
                    <a:pt x="353" y="9799"/>
                  </a:lnTo>
                  <a:lnTo>
                    <a:pt x="8462" y="13138"/>
                  </a:lnTo>
                  <a:lnTo>
                    <a:pt x="11801" y="21248"/>
                  </a:lnTo>
                  <a:lnTo>
                    <a:pt x="11809" y="21245"/>
                  </a:lnTo>
                  <a:cubicBezTo>
                    <a:pt x="11869" y="21449"/>
                    <a:pt x="12050" y="21600"/>
                    <a:pt x="12273" y="21600"/>
                  </a:cubicBezTo>
                  <a:cubicBezTo>
                    <a:pt x="12468" y="21600"/>
                    <a:pt x="12634" y="21484"/>
                    <a:pt x="12713" y="21319"/>
                  </a:cubicBezTo>
                  <a:lnTo>
                    <a:pt x="12716" y="21320"/>
                  </a:lnTo>
                  <a:lnTo>
                    <a:pt x="12723" y="21303"/>
                  </a:lnTo>
                  <a:cubicBezTo>
                    <a:pt x="12724" y="21301"/>
                    <a:pt x="12725" y="21300"/>
                    <a:pt x="12725" y="21298"/>
                  </a:cubicBezTo>
                  <a:lnTo>
                    <a:pt x="21553" y="702"/>
                  </a:lnTo>
                  <a:lnTo>
                    <a:pt x="21547" y="699"/>
                  </a:lnTo>
                  <a:cubicBezTo>
                    <a:pt x="21578" y="636"/>
                    <a:pt x="21600" y="567"/>
                    <a:pt x="21600" y="491"/>
                  </a:cubicBezTo>
                  <a:moveTo>
                    <a:pt x="7855" y="16200"/>
                  </a:moveTo>
                  <a:cubicBezTo>
                    <a:pt x="7719" y="16200"/>
                    <a:pt x="7596" y="16255"/>
                    <a:pt x="7507" y="16344"/>
                  </a:cubicBezTo>
                  <a:lnTo>
                    <a:pt x="6035" y="17817"/>
                  </a:lnTo>
                  <a:cubicBezTo>
                    <a:pt x="5946" y="17905"/>
                    <a:pt x="5891" y="18029"/>
                    <a:pt x="5891" y="18164"/>
                  </a:cubicBezTo>
                  <a:cubicBezTo>
                    <a:pt x="5891" y="18435"/>
                    <a:pt x="6111" y="18655"/>
                    <a:pt x="6382" y="18655"/>
                  </a:cubicBezTo>
                  <a:cubicBezTo>
                    <a:pt x="6517" y="18655"/>
                    <a:pt x="6640" y="18600"/>
                    <a:pt x="6729" y="18511"/>
                  </a:cubicBezTo>
                  <a:lnTo>
                    <a:pt x="8202" y="17038"/>
                  </a:lnTo>
                  <a:cubicBezTo>
                    <a:pt x="8291" y="16950"/>
                    <a:pt x="8345" y="16827"/>
                    <a:pt x="8345" y="16691"/>
                  </a:cubicBezTo>
                  <a:cubicBezTo>
                    <a:pt x="8345" y="16420"/>
                    <a:pt x="8126" y="16200"/>
                    <a:pt x="7855" y="16200"/>
                  </a:cubicBezTo>
                  <a:moveTo>
                    <a:pt x="7855" y="14237"/>
                  </a:moveTo>
                  <a:cubicBezTo>
                    <a:pt x="7855" y="13966"/>
                    <a:pt x="7635" y="13745"/>
                    <a:pt x="7364" y="13745"/>
                  </a:cubicBezTo>
                  <a:cubicBezTo>
                    <a:pt x="7228" y="13745"/>
                    <a:pt x="7105" y="13801"/>
                    <a:pt x="7017" y="13889"/>
                  </a:cubicBezTo>
                  <a:lnTo>
                    <a:pt x="2107" y="18798"/>
                  </a:lnTo>
                  <a:cubicBezTo>
                    <a:pt x="2019" y="18888"/>
                    <a:pt x="1964" y="19011"/>
                    <a:pt x="1964" y="19145"/>
                  </a:cubicBezTo>
                  <a:cubicBezTo>
                    <a:pt x="1964" y="19417"/>
                    <a:pt x="2184" y="19636"/>
                    <a:pt x="2455" y="19636"/>
                  </a:cubicBezTo>
                  <a:cubicBezTo>
                    <a:pt x="2590" y="19636"/>
                    <a:pt x="2713" y="19582"/>
                    <a:pt x="2802" y="19493"/>
                  </a:cubicBezTo>
                  <a:lnTo>
                    <a:pt x="7711" y="14583"/>
                  </a:lnTo>
                  <a:cubicBezTo>
                    <a:pt x="7800" y="14495"/>
                    <a:pt x="7855" y="14372"/>
                    <a:pt x="7855" y="14237"/>
                  </a:cubicBezTo>
                  <a:moveTo>
                    <a:pt x="4765" y="14583"/>
                  </a:moveTo>
                  <a:lnTo>
                    <a:pt x="5256" y="14093"/>
                  </a:lnTo>
                  <a:cubicBezTo>
                    <a:pt x="5345" y="14004"/>
                    <a:pt x="5400" y="13881"/>
                    <a:pt x="5400" y="13745"/>
                  </a:cubicBezTo>
                  <a:cubicBezTo>
                    <a:pt x="5400" y="13475"/>
                    <a:pt x="5180" y="13255"/>
                    <a:pt x="4909" y="13255"/>
                  </a:cubicBezTo>
                  <a:cubicBezTo>
                    <a:pt x="4774" y="13255"/>
                    <a:pt x="4651" y="13310"/>
                    <a:pt x="4562" y="13398"/>
                  </a:cubicBezTo>
                  <a:lnTo>
                    <a:pt x="4071" y="13889"/>
                  </a:lnTo>
                  <a:cubicBezTo>
                    <a:pt x="3982" y="13979"/>
                    <a:pt x="3927" y="14101"/>
                    <a:pt x="3927" y="14237"/>
                  </a:cubicBezTo>
                  <a:cubicBezTo>
                    <a:pt x="3927" y="14507"/>
                    <a:pt x="4147" y="14727"/>
                    <a:pt x="4418" y="14727"/>
                  </a:cubicBezTo>
                  <a:cubicBezTo>
                    <a:pt x="4554" y="14727"/>
                    <a:pt x="4676" y="14673"/>
                    <a:pt x="4765" y="14583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 b="1" dirty="0">
                <a:latin typeface="Roboto Light" panose="02000000000000000000"/>
                <a:ea typeface="Open Sans Semibold" charset="0"/>
                <a:cs typeface="Open Sans Semibold" charset="0"/>
              </a:endParaRPr>
            </a:p>
          </p:txBody>
        </p:sp>
      </p:grpSp>
      <p:sp>
        <p:nvSpPr>
          <p:cNvPr id="71" name="Subtitle 2">
            <a:extLst>
              <a:ext uri="{FF2B5EF4-FFF2-40B4-BE49-F238E27FC236}">
                <a16:creationId xmlns:a16="http://schemas.microsoft.com/office/drawing/2014/main" id="{EDAD9C36-5E42-4A70-97AD-5C17E117FC31}"/>
              </a:ext>
            </a:extLst>
          </p:cNvPr>
          <p:cNvSpPr txBox="1">
            <a:spLocks/>
          </p:cNvSpPr>
          <p:nvPr/>
        </p:nvSpPr>
        <p:spPr>
          <a:xfrm>
            <a:off x="12787438" y="6137958"/>
            <a:ext cx="4204918" cy="16696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4100"/>
              </a:lnSpc>
            </a:pP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Permite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almacenar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por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carpetas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, mayor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capacidad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organización</a:t>
            </a:r>
            <a:endParaRPr lang="en-US" sz="2500" dirty="0">
              <a:latin typeface="Roboto Light" panose="0200000000000000000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2" name="TextBox 90">
            <a:extLst>
              <a:ext uri="{FF2B5EF4-FFF2-40B4-BE49-F238E27FC236}">
                <a16:creationId xmlns:a16="http://schemas.microsoft.com/office/drawing/2014/main" id="{746F9762-3DB2-4B61-873D-AACFBE5AB5EA}"/>
              </a:ext>
            </a:extLst>
          </p:cNvPr>
          <p:cNvSpPr txBox="1"/>
          <p:nvPr/>
        </p:nvSpPr>
        <p:spPr>
          <a:xfrm flipH="1">
            <a:off x="14665757" y="5534522"/>
            <a:ext cx="2326599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3200" b="1" dirty="0" err="1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Organización</a:t>
            </a:r>
            <a:endParaRPr lang="en-US" sz="3200" b="1" dirty="0">
              <a:solidFill>
                <a:schemeClr val="tx2"/>
              </a:solidFill>
              <a:latin typeface="Roboto Light" panose="02000000000000000000"/>
              <a:ea typeface="League Spartan" charset="0"/>
              <a:cs typeface="Poppins SemiBold" pitchFamily="2" charset="77"/>
            </a:endParaRPr>
          </a:p>
        </p:txBody>
      </p:sp>
      <p:sp>
        <p:nvSpPr>
          <p:cNvPr id="74" name="Subtitle 2">
            <a:extLst>
              <a:ext uri="{FF2B5EF4-FFF2-40B4-BE49-F238E27FC236}">
                <a16:creationId xmlns:a16="http://schemas.microsoft.com/office/drawing/2014/main" id="{73D99705-0DF1-446A-AFA6-37CDB599E41F}"/>
              </a:ext>
            </a:extLst>
          </p:cNvPr>
          <p:cNvSpPr txBox="1">
            <a:spLocks/>
          </p:cNvSpPr>
          <p:nvPr/>
        </p:nvSpPr>
        <p:spPr>
          <a:xfrm>
            <a:off x="12787438" y="8911803"/>
            <a:ext cx="4204918" cy="16696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4100"/>
              </a:lnSpc>
            </a:pP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Un software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diseñado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para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tener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componente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social y genera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métricas</a:t>
            </a:r>
            <a:endParaRPr lang="en-US" sz="2500" dirty="0">
              <a:latin typeface="Roboto Light" panose="0200000000000000000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5" name="TextBox 90">
            <a:extLst>
              <a:ext uri="{FF2B5EF4-FFF2-40B4-BE49-F238E27FC236}">
                <a16:creationId xmlns:a16="http://schemas.microsoft.com/office/drawing/2014/main" id="{1233D650-3E70-42FC-92FC-9A37D0913816}"/>
              </a:ext>
            </a:extLst>
          </p:cNvPr>
          <p:cNvSpPr txBox="1"/>
          <p:nvPr/>
        </p:nvSpPr>
        <p:spPr>
          <a:xfrm flipH="1">
            <a:off x="15839476" y="8308367"/>
            <a:ext cx="115288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Social</a:t>
            </a:r>
            <a:endParaRPr lang="en-US" sz="3200" b="1" dirty="0">
              <a:solidFill>
                <a:schemeClr val="tx2"/>
              </a:solidFill>
              <a:latin typeface="Roboto Light" panose="02000000000000000000"/>
              <a:ea typeface="League Spartan" charset="0"/>
              <a:cs typeface="Poppins SemiBold" pitchFamily="2" charset="77"/>
            </a:endParaRPr>
          </a:p>
        </p:txBody>
      </p:sp>
      <p:sp>
        <p:nvSpPr>
          <p:cNvPr id="77" name="Subtitle 2">
            <a:extLst>
              <a:ext uri="{FF2B5EF4-FFF2-40B4-BE49-F238E27FC236}">
                <a16:creationId xmlns:a16="http://schemas.microsoft.com/office/drawing/2014/main" id="{7293039D-CCC6-4D82-B7CF-08429D861D74}"/>
              </a:ext>
            </a:extLst>
          </p:cNvPr>
          <p:cNvSpPr txBox="1">
            <a:spLocks/>
          </p:cNvSpPr>
          <p:nvPr/>
        </p:nvSpPr>
        <p:spPr>
          <a:xfrm>
            <a:off x="13023273" y="3364113"/>
            <a:ext cx="5693028" cy="114390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4100"/>
              </a:lnSpc>
            </a:pP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Es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un software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propiedad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de Elsevier sin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interés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por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ahora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comercial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en-US" sz="2500" dirty="0">
              <a:latin typeface="Roboto Light" panose="0200000000000000000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8" name="TextBox 90">
            <a:extLst>
              <a:ext uri="{FF2B5EF4-FFF2-40B4-BE49-F238E27FC236}">
                <a16:creationId xmlns:a16="http://schemas.microsoft.com/office/drawing/2014/main" id="{773CADA8-BABB-4C03-A7BB-F65EF2E8F7B6}"/>
              </a:ext>
            </a:extLst>
          </p:cNvPr>
          <p:cNvSpPr txBox="1"/>
          <p:nvPr/>
        </p:nvSpPr>
        <p:spPr>
          <a:xfrm flipH="1">
            <a:off x="16858741" y="2760677"/>
            <a:ext cx="185756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3200" b="1" dirty="0" err="1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Propiedad</a:t>
            </a:r>
            <a:endParaRPr lang="en-US" sz="3200" b="1" dirty="0">
              <a:solidFill>
                <a:schemeClr val="tx2"/>
              </a:solidFill>
              <a:latin typeface="Roboto Light" panose="02000000000000000000"/>
              <a:ea typeface="League Spartan" charset="0"/>
              <a:cs typeface="Poppins SemiBold" pitchFamily="2" charset="77"/>
            </a:endParaRPr>
          </a:p>
        </p:txBody>
      </p:sp>
      <p:sp>
        <p:nvSpPr>
          <p:cNvPr id="80" name="Subtitle 2">
            <a:extLst>
              <a:ext uri="{FF2B5EF4-FFF2-40B4-BE49-F238E27FC236}">
                <a16:creationId xmlns:a16="http://schemas.microsoft.com/office/drawing/2014/main" id="{09243F63-7A90-481F-A093-B18293D3CBC8}"/>
              </a:ext>
            </a:extLst>
          </p:cNvPr>
          <p:cNvSpPr txBox="1">
            <a:spLocks/>
          </p:cNvSpPr>
          <p:nvPr/>
        </p:nvSpPr>
        <p:spPr>
          <a:xfrm>
            <a:off x="13826836" y="11685648"/>
            <a:ext cx="4889465" cy="182357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r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Versión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web y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escritorio</a:t>
            </a:r>
            <a:endParaRPr lang="en-US" sz="2500" dirty="0" smtClean="0">
              <a:latin typeface="Roboto Light" panose="0200000000000000000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r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Buen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complement web</a:t>
            </a:r>
          </a:p>
          <a:p>
            <a:pPr marL="342900" indent="-342900" algn="r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Muy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Buena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aplicacióin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móvil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en-US" sz="2500" dirty="0">
              <a:latin typeface="Roboto Light" panose="0200000000000000000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1" name="TextBox 90">
            <a:extLst>
              <a:ext uri="{FF2B5EF4-FFF2-40B4-BE49-F238E27FC236}">
                <a16:creationId xmlns:a16="http://schemas.microsoft.com/office/drawing/2014/main" id="{B05B4247-4871-4C6D-B787-536DBC751D28}"/>
              </a:ext>
            </a:extLst>
          </p:cNvPr>
          <p:cNvSpPr txBox="1"/>
          <p:nvPr/>
        </p:nvSpPr>
        <p:spPr>
          <a:xfrm flipH="1">
            <a:off x="17032186" y="11082212"/>
            <a:ext cx="168411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Software</a:t>
            </a:r>
            <a:endParaRPr lang="en-US" sz="3200" b="1" dirty="0">
              <a:solidFill>
                <a:schemeClr val="tx2"/>
              </a:solidFill>
              <a:latin typeface="Roboto Light" panose="02000000000000000000"/>
              <a:ea typeface="League Spartan" charset="0"/>
              <a:cs typeface="Poppins SemiBold" pitchFamily="2" charset="77"/>
            </a:endParaRPr>
          </a:p>
        </p:txBody>
      </p:sp>
      <p:grpSp>
        <p:nvGrpSpPr>
          <p:cNvPr id="97" name="Grupo 96">
            <a:extLst>
              <a:ext uri="{FF2B5EF4-FFF2-40B4-BE49-F238E27FC236}">
                <a16:creationId xmlns:a16="http://schemas.microsoft.com/office/drawing/2014/main" id="{4C5DFAD1-828C-4F08-8D8B-5802A65A7F22}"/>
              </a:ext>
            </a:extLst>
          </p:cNvPr>
          <p:cNvGrpSpPr/>
          <p:nvPr/>
        </p:nvGrpSpPr>
        <p:grpSpPr>
          <a:xfrm>
            <a:off x="17257072" y="2867420"/>
            <a:ext cx="4715261" cy="9657424"/>
            <a:chOff x="17257072" y="2867420"/>
            <a:chExt cx="4715261" cy="9657424"/>
          </a:xfrm>
        </p:grpSpPr>
        <p:sp>
          <p:nvSpPr>
            <p:cNvPr id="56" name="Freeform 1">
              <a:extLst>
                <a:ext uri="{FF2B5EF4-FFF2-40B4-BE49-F238E27FC236}">
                  <a16:creationId xmlns:a16="http://schemas.microsoft.com/office/drawing/2014/main" id="{D4663732-BA36-4785-9CD3-F1612A6F519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9313352" y="5145872"/>
              <a:ext cx="2424992" cy="5263604"/>
            </a:xfrm>
            <a:custGeom>
              <a:avLst/>
              <a:gdLst>
                <a:gd name="T0" fmla="*/ 0 w 4523"/>
                <a:gd name="T1" fmla="*/ 1272659757 h 9820"/>
                <a:gd name="T2" fmla="*/ 0 w 4523"/>
                <a:gd name="T3" fmla="*/ 0 h 9820"/>
                <a:gd name="T4" fmla="*/ 586407615 w 4523"/>
                <a:gd name="T5" fmla="*/ 636394861 h 9820"/>
                <a:gd name="T6" fmla="*/ 0 w 4523"/>
                <a:gd name="T7" fmla="*/ 1272659757 h 98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23" h="9820">
                  <a:moveTo>
                    <a:pt x="0" y="9819"/>
                  </a:moveTo>
                  <a:lnTo>
                    <a:pt x="0" y="0"/>
                  </a:lnTo>
                  <a:cubicBezTo>
                    <a:pt x="2531" y="207"/>
                    <a:pt x="4522" y="2325"/>
                    <a:pt x="4522" y="4910"/>
                  </a:cubicBezTo>
                  <a:cubicBezTo>
                    <a:pt x="4522" y="7494"/>
                    <a:pt x="2531" y="9613"/>
                    <a:pt x="0" y="9819"/>
                  </a:cubicBez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Roboto Light" panose="02000000000000000000"/>
              </a:endParaRPr>
            </a:p>
          </p:txBody>
        </p:sp>
        <p:sp>
          <p:nvSpPr>
            <p:cNvPr id="57" name="Freeform 2">
              <a:extLst>
                <a:ext uri="{FF2B5EF4-FFF2-40B4-BE49-F238E27FC236}">
                  <a16:creationId xmlns:a16="http://schemas.microsoft.com/office/drawing/2014/main" id="{20DEEBA9-7EBE-43C4-94FC-C51D957CB2B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0360401" y="5706032"/>
              <a:ext cx="1382670" cy="2098823"/>
            </a:xfrm>
            <a:custGeom>
              <a:avLst/>
              <a:gdLst>
                <a:gd name="T0" fmla="*/ 0 w 2578"/>
                <a:gd name="T1" fmla="*/ 507081827 h 3918"/>
                <a:gd name="T2" fmla="*/ 0 w 2578"/>
                <a:gd name="T3" fmla="*/ 0 h 3918"/>
                <a:gd name="T4" fmla="*/ 334416298 w 2578"/>
                <a:gd name="T5" fmla="*/ 173471896 h 3918"/>
                <a:gd name="T6" fmla="*/ 0 w 2578"/>
                <a:gd name="T7" fmla="*/ 507081827 h 39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78" h="3918">
                  <a:moveTo>
                    <a:pt x="0" y="3917"/>
                  </a:moveTo>
                  <a:lnTo>
                    <a:pt x="0" y="0"/>
                  </a:lnTo>
                  <a:cubicBezTo>
                    <a:pt x="1029" y="98"/>
                    <a:pt x="1941" y="598"/>
                    <a:pt x="2577" y="1340"/>
                  </a:cubicBezTo>
                  <a:lnTo>
                    <a:pt x="0" y="3917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Roboto Light" panose="02000000000000000000"/>
              </a:endParaRPr>
            </a:p>
          </p:txBody>
        </p:sp>
        <p:sp>
          <p:nvSpPr>
            <p:cNvPr id="58" name="Freeform 3">
              <a:extLst>
                <a:ext uri="{FF2B5EF4-FFF2-40B4-BE49-F238E27FC236}">
                  <a16:creationId xmlns:a16="http://schemas.microsoft.com/office/drawing/2014/main" id="{2F5C4BEF-F004-4DA7-9713-E27773D7E4C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9861693" y="6424548"/>
              <a:ext cx="1881378" cy="1385034"/>
            </a:xfrm>
            <a:custGeom>
              <a:avLst/>
              <a:gdLst>
                <a:gd name="T0" fmla="*/ 0 w 3510"/>
                <a:gd name="T1" fmla="*/ 334262970 h 2583"/>
                <a:gd name="T2" fmla="*/ 334005736 w 3510"/>
                <a:gd name="T3" fmla="*/ 0 h 2583"/>
                <a:gd name="T4" fmla="*/ 454802396 w 3510"/>
                <a:gd name="T5" fmla="*/ 327258716 h 2583"/>
                <a:gd name="T6" fmla="*/ 454672790 w 3510"/>
                <a:gd name="T7" fmla="*/ 334911605 h 2583"/>
                <a:gd name="T8" fmla="*/ 0 w 3510"/>
                <a:gd name="T9" fmla="*/ 334911605 h 2583"/>
                <a:gd name="T10" fmla="*/ 0 w 3510"/>
                <a:gd name="T11" fmla="*/ 334262970 h 25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10" h="2583">
                  <a:moveTo>
                    <a:pt x="0" y="2577"/>
                  </a:moveTo>
                  <a:lnTo>
                    <a:pt x="2577" y="0"/>
                  </a:lnTo>
                  <a:cubicBezTo>
                    <a:pt x="3158" y="679"/>
                    <a:pt x="3509" y="1559"/>
                    <a:pt x="3509" y="2523"/>
                  </a:cubicBezTo>
                  <a:cubicBezTo>
                    <a:pt x="3509" y="2542"/>
                    <a:pt x="3508" y="2562"/>
                    <a:pt x="3508" y="2582"/>
                  </a:cubicBezTo>
                  <a:lnTo>
                    <a:pt x="0" y="2582"/>
                  </a:lnTo>
                  <a:lnTo>
                    <a:pt x="0" y="257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Roboto Light" panose="02000000000000000000"/>
              </a:endParaRPr>
            </a:p>
          </p:txBody>
        </p:sp>
        <p:sp>
          <p:nvSpPr>
            <p:cNvPr id="59" name="Freeform 4">
              <a:extLst>
                <a:ext uri="{FF2B5EF4-FFF2-40B4-BE49-F238E27FC236}">
                  <a16:creationId xmlns:a16="http://schemas.microsoft.com/office/drawing/2014/main" id="{135E5B96-46A8-459A-AFAA-E7B5E42F900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9861693" y="7807218"/>
              <a:ext cx="1881378" cy="1354309"/>
            </a:xfrm>
            <a:custGeom>
              <a:avLst/>
              <a:gdLst>
                <a:gd name="T0" fmla="*/ 0 w 3509"/>
                <a:gd name="T1" fmla="*/ 0 h 2528"/>
                <a:gd name="T2" fmla="*/ 454932006 w 3509"/>
                <a:gd name="T3" fmla="*/ 0 h 2528"/>
                <a:gd name="T4" fmla="*/ 326933876 w 3509"/>
                <a:gd name="T5" fmla="*/ 327181100 h 2528"/>
                <a:gd name="T6" fmla="*/ 0 w 3509"/>
                <a:gd name="T7" fmla="*/ 647325 h 2528"/>
                <a:gd name="T8" fmla="*/ 0 w 3509"/>
                <a:gd name="T9" fmla="*/ 0 h 2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09" h="2528">
                  <a:moveTo>
                    <a:pt x="0" y="0"/>
                  </a:moveTo>
                  <a:lnTo>
                    <a:pt x="3508" y="0"/>
                  </a:lnTo>
                  <a:cubicBezTo>
                    <a:pt x="3493" y="970"/>
                    <a:pt x="3124" y="1854"/>
                    <a:pt x="2521" y="2527"/>
                  </a:cubicBez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Roboto Light" panose="02000000000000000000"/>
              </a:endParaRPr>
            </a:p>
          </p:txBody>
        </p:sp>
        <p:sp>
          <p:nvSpPr>
            <p:cNvPr id="60" name="Freeform 5">
              <a:extLst>
                <a:ext uri="{FF2B5EF4-FFF2-40B4-BE49-F238E27FC236}">
                  <a16:creationId xmlns:a16="http://schemas.microsoft.com/office/drawing/2014/main" id="{55C73229-9DF4-4E21-B1E8-63D5B7C4332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0391126" y="7809583"/>
              <a:ext cx="1351945" cy="2037371"/>
            </a:xfrm>
            <a:custGeom>
              <a:avLst/>
              <a:gdLst>
                <a:gd name="T0" fmla="*/ 0 w 2522"/>
                <a:gd name="T1" fmla="*/ 492656407 h 3800"/>
                <a:gd name="T2" fmla="*/ 0 w 2522"/>
                <a:gd name="T3" fmla="*/ 0 h 3800"/>
                <a:gd name="T4" fmla="*/ 326815188 w 2522"/>
                <a:gd name="T5" fmla="*/ 327054295 h 3800"/>
                <a:gd name="T6" fmla="*/ 0 w 2522"/>
                <a:gd name="T7" fmla="*/ 492656407 h 38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22" h="3800">
                  <a:moveTo>
                    <a:pt x="0" y="3799"/>
                  </a:moveTo>
                  <a:lnTo>
                    <a:pt x="0" y="0"/>
                  </a:lnTo>
                  <a:lnTo>
                    <a:pt x="2521" y="2522"/>
                  </a:lnTo>
                  <a:cubicBezTo>
                    <a:pt x="1888" y="3229"/>
                    <a:pt x="1000" y="3704"/>
                    <a:pt x="0" y="379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Roboto Light" panose="02000000000000000000"/>
              </a:endParaRPr>
            </a:p>
          </p:txBody>
        </p:sp>
        <p:sp>
          <p:nvSpPr>
            <p:cNvPr id="61" name="Freeform 6">
              <a:extLst>
                <a:ext uri="{FF2B5EF4-FFF2-40B4-BE49-F238E27FC236}">
                  <a16:creationId xmlns:a16="http://schemas.microsoft.com/office/drawing/2014/main" id="{7064308A-8369-4489-B7AA-765FA007696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8994274" y="2867420"/>
              <a:ext cx="2231182" cy="3646943"/>
            </a:xfrm>
            <a:custGeom>
              <a:avLst/>
              <a:gdLst>
                <a:gd name="T0" fmla="*/ 539208085 w 4164"/>
                <a:gd name="T1" fmla="*/ 286776653 h 6803"/>
                <a:gd name="T2" fmla="*/ 496594796 w 4164"/>
                <a:gd name="T3" fmla="*/ 384659236 h 6803"/>
                <a:gd name="T4" fmla="*/ 0 w 4164"/>
                <a:gd name="T5" fmla="*/ 881850965 h 6803"/>
                <a:gd name="T6" fmla="*/ 0 w 4164"/>
                <a:gd name="T7" fmla="*/ 146240571 h 6803"/>
                <a:gd name="T8" fmla="*/ 145325691 w 4164"/>
                <a:gd name="T9" fmla="*/ 0 h 6803"/>
                <a:gd name="T10" fmla="*/ 189622925 w 4164"/>
                <a:gd name="T11" fmla="*/ 7000718 h 6803"/>
                <a:gd name="T12" fmla="*/ 486103157 w 4164"/>
                <a:gd name="T13" fmla="*/ 168798919 h 6803"/>
                <a:gd name="T14" fmla="*/ 539208085 w 4164"/>
                <a:gd name="T15" fmla="*/ 276145774 h 6803"/>
                <a:gd name="T16" fmla="*/ 539208085 w 4164"/>
                <a:gd name="T17" fmla="*/ 286776653 h 68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64" h="6803">
                  <a:moveTo>
                    <a:pt x="4163" y="2212"/>
                  </a:moveTo>
                  <a:cubicBezTo>
                    <a:pt x="4153" y="2486"/>
                    <a:pt x="4044" y="2757"/>
                    <a:pt x="3834" y="2967"/>
                  </a:cubicBezTo>
                  <a:lnTo>
                    <a:pt x="0" y="6802"/>
                  </a:lnTo>
                  <a:lnTo>
                    <a:pt x="0" y="1128"/>
                  </a:lnTo>
                  <a:cubicBezTo>
                    <a:pt x="0" y="488"/>
                    <a:pt x="524" y="0"/>
                    <a:pt x="1122" y="0"/>
                  </a:cubicBezTo>
                  <a:cubicBezTo>
                    <a:pt x="1235" y="0"/>
                    <a:pt x="1350" y="17"/>
                    <a:pt x="1464" y="54"/>
                  </a:cubicBezTo>
                  <a:cubicBezTo>
                    <a:pt x="2309" y="325"/>
                    <a:pt x="3083" y="753"/>
                    <a:pt x="3753" y="1302"/>
                  </a:cubicBezTo>
                  <a:cubicBezTo>
                    <a:pt x="4014" y="1515"/>
                    <a:pt x="4152" y="1820"/>
                    <a:pt x="4163" y="2130"/>
                  </a:cubicBezTo>
                  <a:lnTo>
                    <a:pt x="4163" y="2212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Roboto Light" panose="02000000000000000000"/>
              </a:endParaRPr>
            </a:p>
          </p:txBody>
        </p:sp>
        <p:sp>
          <p:nvSpPr>
            <p:cNvPr id="62" name="Freeform 7">
              <a:extLst>
                <a:ext uri="{FF2B5EF4-FFF2-40B4-BE49-F238E27FC236}">
                  <a16:creationId xmlns:a16="http://schemas.microsoft.com/office/drawing/2014/main" id="{CB8BD7B6-0E3A-447A-94B2-FFD61EF6857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9079362" y="8993715"/>
              <a:ext cx="2169730" cy="3531129"/>
            </a:xfrm>
            <a:custGeom>
              <a:avLst/>
              <a:gdLst>
                <a:gd name="T0" fmla="*/ 524782877 w 4046"/>
                <a:gd name="T1" fmla="*/ 592942410 h 6588"/>
                <a:gd name="T2" fmla="*/ 469774801 w 4046"/>
                <a:gd name="T3" fmla="*/ 698959382 h 6588"/>
                <a:gd name="T4" fmla="*/ 189155454 w 4046"/>
                <a:gd name="T5" fmla="*/ 847097872 h 6588"/>
                <a:gd name="T6" fmla="*/ 154126706 w 4046"/>
                <a:gd name="T7" fmla="*/ 853707598 h 6588"/>
                <a:gd name="T8" fmla="*/ 136352816 w 4046"/>
                <a:gd name="T9" fmla="*/ 853707598 h 6588"/>
                <a:gd name="T10" fmla="*/ 0 w 4046"/>
                <a:gd name="T11" fmla="*/ 707772349 h 6588"/>
                <a:gd name="T12" fmla="*/ 0 w 4046"/>
                <a:gd name="T13" fmla="*/ 0 h 6588"/>
                <a:gd name="T14" fmla="*/ 482099751 w 4046"/>
                <a:gd name="T15" fmla="*/ 481611738 h 6588"/>
                <a:gd name="T16" fmla="*/ 524782877 w 4046"/>
                <a:gd name="T17" fmla="*/ 577130550 h 6588"/>
                <a:gd name="T18" fmla="*/ 524782877 w 4046"/>
                <a:gd name="T19" fmla="*/ 592942410 h 65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46" h="6588">
                  <a:moveTo>
                    <a:pt x="4045" y="4575"/>
                  </a:moveTo>
                  <a:cubicBezTo>
                    <a:pt x="4029" y="4884"/>
                    <a:pt x="3886" y="5186"/>
                    <a:pt x="3621" y="5393"/>
                  </a:cubicBezTo>
                  <a:cubicBezTo>
                    <a:pt x="2980" y="5892"/>
                    <a:pt x="2250" y="6283"/>
                    <a:pt x="1458" y="6536"/>
                  </a:cubicBezTo>
                  <a:cubicBezTo>
                    <a:pt x="1368" y="6565"/>
                    <a:pt x="1277" y="6581"/>
                    <a:pt x="1188" y="6587"/>
                  </a:cubicBezTo>
                  <a:lnTo>
                    <a:pt x="1051" y="6587"/>
                  </a:lnTo>
                  <a:cubicBezTo>
                    <a:pt x="483" y="6551"/>
                    <a:pt x="0" y="6074"/>
                    <a:pt x="0" y="5461"/>
                  </a:cubicBezTo>
                  <a:lnTo>
                    <a:pt x="0" y="0"/>
                  </a:lnTo>
                  <a:lnTo>
                    <a:pt x="3716" y="3716"/>
                  </a:lnTo>
                  <a:cubicBezTo>
                    <a:pt x="3921" y="3921"/>
                    <a:pt x="4030" y="4186"/>
                    <a:pt x="4045" y="4453"/>
                  </a:cubicBezTo>
                  <a:lnTo>
                    <a:pt x="4045" y="457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Roboto Light" panose="02000000000000000000"/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27404AF2-75EC-4866-AD88-1289E4F1ACC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7257072" y="5131691"/>
              <a:ext cx="3323137" cy="2131913"/>
            </a:xfrm>
            <a:custGeom>
              <a:avLst/>
              <a:gdLst>
                <a:gd name="T0" fmla="*/ 803278838 w 6201"/>
                <a:gd name="T1" fmla="*/ 373412979 h 3976"/>
                <a:gd name="T2" fmla="*/ 657263513 w 6201"/>
                <a:gd name="T3" fmla="*/ 515566829 h 3976"/>
                <a:gd name="T4" fmla="*/ 0 w 6201"/>
                <a:gd name="T5" fmla="*/ 515566829 h 3976"/>
                <a:gd name="T6" fmla="*/ 0 w 6201"/>
                <a:gd name="T7" fmla="*/ 514399609 h 3976"/>
                <a:gd name="T8" fmla="*/ 471213916 w 6201"/>
                <a:gd name="T9" fmla="*/ 42801808 h 3976"/>
                <a:gd name="T10" fmla="*/ 573955816 w 6201"/>
                <a:gd name="T11" fmla="*/ 0 h 3976"/>
                <a:gd name="T12" fmla="*/ 703776092 w 6201"/>
                <a:gd name="T13" fmla="*/ 78729224 h 3976"/>
                <a:gd name="T14" fmla="*/ 799910103 w 6201"/>
                <a:gd name="T15" fmla="*/ 338912086 h 3976"/>
                <a:gd name="T16" fmla="*/ 803278838 w 6201"/>
                <a:gd name="T17" fmla="*/ 366798249 h 3976"/>
                <a:gd name="T18" fmla="*/ 803278838 w 6201"/>
                <a:gd name="T19" fmla="*/ 373412979 h 39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201" h="3976">
                  <a:moveTo>
                    <a:pt x="6200" y="2879"/>
                  </a:moveTo>
                  <a:cubicBezTo>
                    <a:pt x="6187" y="3472"/>
                    <a:pt x="5698" y="3975"/>
                    <a:pt x="5073" y="3975"/>
                  </a:cubicBezTo>
                  <a:lnTo>
                    <a:pt x="0" y="3975"/>
                  </a:lnTo>
                  <a:lnTo>
                    <a:pt x="0" y="3966"/>
                  </a:lnTo>
                  <a:lnTo>
                    <a:pt x="3637" y="330"/>
                  </a:lnTo>
                  <a:cubicBezTo>
                    <a:pt x="3860" y="106"/>
                    <a:pt x="4146" y="0"/>
                    <a:pt x="4430" y="0"/>
                  </a:cubicBezTo>
                  <a:cubicBezTo>
                    <a:pt x="4831" y="0"/>
                    <a:pt x="5227" y="212"/>
                    <a:pt x="5432" y="607"/>
                  </a:cubicBezTo>
                  <a:cubicBezTo>
                    <a:pt x="5832" y="1376"/>
                    <a:pt x="6053" y="2063"/>
                    <a:pt x="6174" y="2613"/>
                  </a:cubicBezTo>
                  <a:cubicBezTo>
                    <a:pt x="6190" y="2685"/>
                    <a:pt x="6198" y="2757"/>
                    <a:pt x="6200" y="2828"/>
                  </a:cubicBezTo>
                  <a:lnTo>
                    <a:pt x="6200" y="2879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Roboto Light" panose="02000000000000000000"/>
              </a:endParaRPr>
            </a:p>
          </p:txBody>
        </p:sp>
        <p:sp>
          <p:nvSpPr>
            <p:cNvPr id="64" name="Freeform 9">
              <a:extLst>
                <a:ext uri="{FF2B5EF4-FFF2-40B4-BE49-F238E27FC236}">
                  <a16:creationId xmlns:a16="http://schemas.microsoft.com/office/drawing/2014/main" id="{84B31E38-98C7-48D9-9C9D-74C02AE3E38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7275980" y="8218474"/>
              <a:ext cx="3313683" cy="2129550"/>
            </a:xfrm>
            <a:custGeom>
              <a:avLst/>
              <a:gdLst>
                <a:gd name="T0" fmla="*/ 800910085 w 6184"/>
                <a:gd name="T1" fmla="*/ 148533743 h 3973"/>
                <a:gd name="T2" fmla="*/ 797671627 w 6184"/>
                <a:gd name="T3" fmla="*/ 176399953 h 3973"/>
                <a:gd name="T4" fmla="*/ 691194456 w 6184"/>
                <a:gd name="T5" fmla="*/ 447933764 h 3973"/>
                <a:gd name="T6" fmla="*/ 585235555 w 6184"/>
                <a:gd name="T7" fmla="*/ 514812956 h 3973"/>
                <a:gd name="T8" fmla="*/ 558551569 w 6184"/>
                <a:gd name="T9" fmla="*/ 514812956 h 3973"/>
                <a:gd name="T10" fmla="*/ 473058871 w 6184"/>
                <a:gd name="T11" fmla="*/ 474503921 h 3973"/>
                <a:gd name="T12" fmla="*/ 0 w 6184"/>
                <a:gd name="T13" fmla="*/ 1036842 h 3973"/>
                <a:gd name="T14" fmla="*/ 0 w 6184"/>
                <a:gd name="T15" fmla="*/ 0 h 3973"/>
                <a:gd name="T16" fmla="*/ 655054591 w 6184"/>
                <a:gd name="T17" fmla="*/ 0 h 3973"/>
                <a:gd name="T18" fmla="*/ 800910085 w 6184"/>
                <a:gd name="T19" fmla="*/ 142830752 h 3973"/>
                <a:gd name="T20" fmla="*/ 800910085 w 6184"/>
                <a:gd name="T21" fmla="*/ 148533743 h 39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184" h="3973">
                  <a:moveTo>
                    <a:pt x="6183" y="1146"/>
                  </a:moveTo>
                  <a:cubicBezTo>
                    <a:pt x="6181" y="1217"/>
                    <a:pt x="6173" y="1289"/>
                    <a:pt x="6158" y="1361"/>
                  </a:cubicBezTo>
                  <a:cubicBezTo>
                    <a:pt x="5997" y="2111"/>
                    <a:pt x="5716" y="2817"/>
                    <a:pt x="5336" y="3456"/>
                  </a:cubicBezTo>
                  <a:cubicBezTo>
                    <a:pt x="5152" y="3765"/>
                    <a:pt x="4842" y="3941"/>
                    <a:pt x="4518" y="3972"/>
                  </a:cubicBezTo>
                  <a:lnTo>
                    <a:pt x="4312" y="3972"/>
                  </a:lnTo>
                  <a:cubicBezTo>
                    <a:pt x="4073" y="3949"/>
                    <a:pt x="3839" y="3847"/>
                    <a:pt x="3652" y="3661"/>
                  </a:cubicBezTo>
                  <a:lnTo>
                    <a:pt x="0" y="8"/>
                  </a:lnTo>
                  <a:lnTo>
                    <a:pt x="0" y="0"/>
                  </a:lnTo>
                  <a:lnTo>
                    <a:pt x="5057" y="0"/>
                  </a:lnTo>
                  <a:cubicBezTo>
                    <a:pt x="5684" y="0"/>
                    <a:pt x="6171" y="506"/>
                    <a:pt x="6183" y="1102"/>
                  </a:cubicBezTo>
                  <a:lnTo>
                    <a:pt x="6183" y="1146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Roboto Light" panose="02000000000000000000"/>
              </a:endParaRPr>
            </a:p>
          </p:txBody>
        </p:sp>
        <p:sp>
          <p:nvSpPr>
            <p:cNvPr id="65" name="Forma libre: forma 64">
              <a:extLst>
                <a:ext uri="{FF2B5EF4-FFF2-40B4-BE49-F238E27FC236}">
                  <a16:creationId xmlns:a16="http://schemas.microsoft.com/office/drawing/2014/main" id="{F766C6BE-F3C5-47D6-BCAD-6905A8F5431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0346754" y="6155105"/>
              <a:ext cx="1625579" cy="3244604"/>
            </a:xfrm>
            <a:custGeom>
              <a:avLst/>
              <a:gdLst>
                <a:gd name="connsiteX0" fmla="*/ 3277 w 1625579"/>
                <a:gd name="connsiteY0" fmla="*/ 0 h 3244604"/>
                <a:gd name="connsiteX1" fmla="*/ 1625579 w 1625579"/>
                <a:gd name="connsiteY1" fmla="*/ 1622302 h 3244604"/>
                <a:gd name="connsiteX2" fmla="*/ 3277 w 1625579"/>
                <a:gd name="connsiteY2" fmla="*/ 3244604 h 3244604"/>
                <a:gd name="connsiteX3" fmla="*/ 0 w 1625579"/>
                <a:gd name="connsiteY3" fmla="*/ 3244439 h 3244604"/>
                <a:gd name="connsiteX4" fmla="*/ 0 w 1625579"/>
                <a:gd name="connsiteY4" fmla="*/ 166 h 324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5579" h="3244604">
                  <a:moveTo>
                    <a:pt x="3277" y="0"/>
                  </a:moveTo>
                  <a:cubicBezTo>
                    <a:pt x="899671" y="0"/>
                    <a:pt x="1625579" y="725908"/>
                    <a:pt x="1625579" y="1622302"/>
                  </a:cubicBezTo>
                  <a:cubicBezTo>
                    <a:pt x="1625579" y="2518160"/>
                    <a:pt x="899671" y="3244604"/>
                    <a:pt x="3277" y="3244604"/>
                  </a:cubicBezTo>
                  <a:lnTo>
                    <a:pt x="0" y="3244439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>
                <a:latin typeface="Roboto Light" panose="02000000000000000000"/>
              </a:endParaRPr>
            </a:p>
          </p:txBody>
        </p:sp>
        <p:sp>
          <p:nvSpPr>
            <p:cNvPr id="82" name="Shape 2545">
              <a:extLst>
                <a:ext uri="{FF2B5EF4-FFF2-40B4-BE49-F238E27FC236}">
                  <a16:creationId xmlns:a16="http://schemas.microsoft.com/office/drawing/2014/main" id="{9861D0D2-ACB1-48B5-8551-6FCC872454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971772" y="5930575"/>
              <a:ext cx="873870" cy="873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9"/>
                  </a:moveTo>
                  <a:cubicBezTo>
                    <a:pt x="5377" y="20619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3336" y="982"/>
                    <a:pt x="15638" y="1950"/>
                    <a:pt x="17377" y="3529"/>
                  </a:cubicBezTo>
                  <a:lnTo>
                    <a:pt x="10453" y="10453"/>
                  </a:lnTo>
                  <a:cubicBezTo>
                    <a:pt x="10364" y="10542"/>
                    <a:pt x="10309" y="10665"/>
                    <a:pt x="10309" y="10800"/>
                  </a:cubicBezTo>
                  <a:cubicBezTo>
                    <a:pt x="10309" y="11072"/>
                    <a:pt x="10529" y="11291"/>
                    <a:pt x="10800" y="11291"/>
                  </a:cubicBezTo>
                  <a:lnTo>
                    <a:pt x="20594" y="11291"/>
                  </a:lnTo>
                  <a:cubicBezTo>
                    <a:pt x="20336" y="16484"/>
                    <a:pt x="16057" y="20619"/>
                    <a:pt x="10800" y="20619"/>
                  </a:cubicBezTo>
                  <a:moveTo>
                    <a:pt x="20594" y="10309"/>
                  </a:moveTo>
                  <a:lnTo>
                    <a:pt x="11985" y="10309"/>
                  </a:lnTo>
                  <a:lnTo>
                    <a:pt x="18071" y="4223"/>
                  </a:lnTo>
                  <a:cubicBezTo>
                    <a:pt x="19541" y="5852"/>
                    <a:pt x="20477" y="7971"/>
                    <a:pt x="20594" y="10309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 b="1" dirty="0">
                <a:latin typeface="Roboto Light" panose="02000000000000000000"/>
                <a:ea typeface="Open Sans Semibold" charset="0"/>
                <a:cs typeface="Open Sans Semibold" charset="0"/>
              </a:endParaRPr>
            </a:p>
          </p:txBody>
        </p:sp>
        <p:sp>
          <p:nvSpPr>
            <p:cNvPr id="83" name="Shape 2567">
              <a:extLst>
                <a:ext uri="{FF2B5EF4-FFF2-40B4-BE49-F238E27FC236}">
                  <a16:creationId xmlns:a16="http://schemas.microsoft.com/office/drawing/2014/main" id="{4A7801F1-BA3E-4092-8CA4-33CEDEE443FA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7971772" y="8724578"/>
              <a:ext cx="873870" cy="873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4909"/>
                  </a:moveTo>
                  <a:lnTo>
                    <a:pt x="12764" y="4909"/>
                  </a:lnTo>
                  <a:cubicBezTo>
                    <a:pt x="12493" y="4909"/>
                    <a:pt x="12273" y="5129"/>
                    <a:pt x="12273" y="5400"/>
                  </a:cubicBezTo>
                  <a:cubicBezTo>
                    <a:pt x="12273" y="5671"/>
                    <a:pt x="12493" y="5891"/>
                    <a:pt x="12764" y="5891"/>
                  </a:cubicBezTo>
                  <a:lnTo>
                    <a:pt x="20618" y="5891"/>
                  </a:lnTo>
                  <a:lnTo>
                    <a:pt x="20618" y="7854"/>
                  </a:lnTo>
                  <a:lnTo>
                    <a:pt x="12764" y="7854"/>
                  </a:lnTo>
                  <a:cubicBezTo>
                    <a:pt x="12493" y="7854"/>
                    <a:pt x="12273" y="8074"/>
                    <a:pt x="12273" y="8345"/>
                  </a:cubicBezTo>
                  <a:cubicBezTo>
                    <a:pt x="12273" y="8617"/>
                    <a:pt x="12493" y="8836"/>
                    <a:pt x="12764" y="8836"/>
                  </a:cubicBezTo>
                  <a:lnTo>
                    <a:pt x="18655" y="8836"/>
                  </a:lnTo>
                  <a:lnTo>
                    <a:pt x="18655" y="20617"/>
                  </a:lnTo>
                  <a:lnTo>
                    <a:pt x="2945" y="20617"/>
                  </a:lnTo>
                  <a:lnTo>
                    <a:pt x="2945" y="8836"/>
                  </a:lnTo>
                  <a:lnTo>
                    <a:pt x="8836" y="8836"/>
                  </a:lnTo>
                  <a:cubicBezTo>
                    <a:pt x="9107" y="8836"/>
                    <a:pt x="9327" y="8617"/>
                    <a:pt x="9327" y="8345"/>
                  </a:cubicBezTo>
                  <a:cubicBezTo>
                    <a:pt x="9327" y="8074"/>
                    <a:pt x="9107" y="7854"/>
                    <a:pt x="8836" y="7854"/>
                  </a:cubicBezTo>
                  <a:lnTo>
                    <a:pt x="982" y="7854"/>
                  </a:lnTo>
                  <a:lnTo>
                    <a:pt x="982" y="5891"/>
                  </a:lnTo>
                  <a:lnTo>
                    <a:pt x="8836" y="5891"/>
                  </a:lnTo>
                  <a:cubicBezTo>
                    <a:pt x="9107" y="5891"/>
                    <a:pt x="9327" y="5671"/>
                    <a:pt x="9327" y="5400"/>
                  </a:cubicBezTo>
                  <a:cubicBezTo>
                    <a:pt x="9327" y="5129"/>
                    <a:pt x="9107" y="4909"/>
                    <a:pt x="8836" y="4909"/>
                  </a:cubicBezTo>
                  <a:lnTo>
                    <a:pt x="982" y="4909"/>
                  </a:lnTo>
                  <a:cubicBezTo>
                    <a:pt x="440" y="4909"/>
                    <a:pt x="0" y="5349"/>
                    <a:pt x="0" y="5891"/>
                  </a:cubicBezTo>
                  <a:lnTo>
                    <a:pt x="0" y="7854"/>
                  </a:lnTo>
                  <a:cubicBezTo>
                    <a:pt x="0" y="8396"/>
                    <a:pt x="440" y="8836"/>
                    <a:pt x="982" y="8836"/>
                  </a:cubicBezTo>
                  <a:lnTo>
                    <a:pt x="1964" y="8836"/>
                  </a:lnTo>
                  <a:lnTo>
                    <a:pt x="1964" y="20617"/>
                  </a:lnTo>
                  <a:cubicBezTo>
                    <a:pt x="1964" y="21159"/>
                    <a:pt x="2403" y="21600"/>
                    <a:pt x="2945" y="21600"/>
                  </a:cubicBezTo>
                  <a:lnTo>
                    <a:pt x="18655" y="21600"/>
                  </a:lnTo>
                  <a:cubicBezTo>
                    <a:pt x="19197" y="21600"/>
                    <a:pt x="19636" y="21159"/>
                    <a:pt x="19636" y="20617"/>
                  </a:cubicBezTo>
                  <a:lnTo>
                    <a:pt x="19636" y="8836"/>
                  </a:lnTo>
                  <a:lnTo>
                    <a:pt x="20618" y="8836"/>
                  </a:lnTo>
                  <a:cubicBezTo>
                    <a:pt x="21160" y="8836"/>
                    <a:pt x="21600" y="8396"/>
                    <a:pt x="21600" y="7854"/>
                  </a:cubicBezTo>
                  <a:lnTo>
                    <a:pt x="21600" y="5891"/>
                  </a:lnTo>
                  <a:cubicBezTo>
                    <a:pt x="21600" y="5349"/>
                    <a:pt x="21160" y="4909"/>
                    <a:pt x="20618" y="4909"/>
                  </a:cubicBezTo>
                  <a:moveTo>
                    <a:pt x="7855" y="11782"/>
                  </a:moveTo>
                  <a:cubicBezTo>
                    <a:pt x="7584" y="11782"/>
                    <a:pt x="7364" y="12001"/>
                    <a:pt x="7364" y="12272"/>
                  </a:cubicBezTo>
                  <a:cubicBezTo>
                    <a:pt x="7364" y="12408"/>
                    <a:pt x="7419" y="12531"/>
                    <a:pt x="7507" y="12619"/>
                  </a:cubicBezTo>
                  <a:lnTo>
                    <a:pt x="10453" y="15565"/>
                  </a:lnTo>
                  <a:cubicBezTo>
                    <a:pt x="10542" y="15654"/>
                    <a:pt x="10665" y="15709"/>
                    <a:pt x="10800" y="15709"/>
                  </a:cubicBezTo>
                  <a:cubicBezTo>
                    <a:pt x="10935" y="15709"/>
                    <a:pt x="11058" y="15654"/>
                    <a:pt x="11147" y="15565"/>
                  </a:cubicBezTo>
                  <a:lnTo>
                    <a:pt x="14093" y="12619"/>
                  </a:lnTo>
                  <a:cubicBezTo>
                    <a:pt x="14181" y="12531"/>
                    <a:pt x="14236" y="12408"/>
                    <a:pt x="14236" y="12272"/>
                  </a:cubicBezTo>
                  <a:cubicBezTo>
                    <a:pt x="14236" y="12001"/>
                    <a:pt x="14016" y="11782"/>
                    <a:pt x="13745" y="11782"/>
                  </a:cubicBezTo>
                  <a:cubicBezTo>
                    <a:pt x="13610" y="11782"/>
                    <a:pt x="13487" y="11837"/>
                    <a:pt x="13398" y="11925"/>
                  </a:cubicBezTo>
                  <a:lnTo>
                    <a:pt x="11291" y="14033"/>
                  </a:lnTo>
                  <a:lnTo>
                    <a:pt x="11291" y="492"/>
                  </a:lnTo>
                  <a:lnTo>
                    <a:pt x="11291" y="491"/>
                  </a:lnTo>
                  <a:cubicBezTo>
                    <a:pt x="11291" y="220"/>
                    <a:pt x="11071" y="0"/>
                    <a:pt x="10800" y="0"/>
                  </a:cubicBezTo>
                  <a:cubicBezTo>
                    <a:pt x="10529" y="0"/>
                    <a:pt x="10309" y="220"/>
                    <a:pt x="10309" y="491"/>
                  </a:cubicBezTo>
                  <a:lnTo>
                    <a:pt x="10309" y="14033"/>
                  </a:lnTo>
                  <a:lnTo>
                    <a:pt x="8202" y="11925"/>
                  </a:lnTo>
                  <a:cubicBezTo>
                    <a:pt x="8113" y="11837"/>
                    <a:pt x="7990" y="11782"/>
                    <a:pt x="7855" y="11782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 b="1" dirty="0">
                <a:latin typeface="Roboto Light" panose="02000000000000000000"/>
                <a:ea typeface="Open Sans Semibold" charset="0"/>
                <a:cs typeface="Open Sans Semibold" charset="0"/>
              </a:endParaRPr>
            </a:p>
          </p:txBody>
        </p:sp>
        <p:sp>
          <p:nvSpPr>
            <p:cNvPr id="84" name="Shape 2587">
              <a:extLst>
                <a:ext uri="{FF2B5EF4-FFF2-40B4-BE49-F238E27FC236}">
                  <a16:creationId xmlns:a16="http://schemas.microsoft.com/office/drawing/2014/main" id="{924616E2-4CB0-4FFF-9B35-96F9471C94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954191" y="10937664"/>
              <a:ext cx="873870" cy="873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81" y="19846"/>
                  </a:moveTo>
                  <a:lnTo>
                    <a:pt x="9413" y="12882"/>
                  </a:lnTo>
                  <a:lnTo>
                    <a:pt x="19655" y="2640"/>
                  </a:lnTo>
                  <a:cubicBezTo>
                    <a:pt x="19655" y="2640"/>
                    <a:pt x="12281" y="19846"/>
                    <a:pt x="12281" y="19846"/>
                  </a:cubicBezTo>
                  <a:close/>
                  <a:moveTo>
                    <a:pt x="1755" y="9320"/>
                  </a:moveTo>
                  <a:lnTo>
                    <a:pt x="18960" y="1945"/>
                  </a:lnTo>
                  <a:lnTo>
                    <a:pt x="8719" y="12187"/>
                  </a:lnTo>
                  <a:cubicBezTo>
                    <a:pt x="8719" y="12187"/>
                    <a:pt x="1755" y="9320"/>
                    <a:pt x="1755" y="9320"/>
                  </a:cubicBezTo>
                  <a:close/>
                  <a:moveTo>
                    <a:pt x="21600" y="491"/>
                  </a:moveTo>
                  <a:cubicBezTo>
                    <a:pt x="21600" y="220"/>
                    <a:pt x="21380" y="0"/>
                    <a:pt x="21109" y="0"/>
                  </a:cubicBezTo>
                  <a:cubicBezTo>
                    <a:pt x="21034" y="0"/>
                    <a:pt x="20964" y="20"/>
                    <a:pt x="20900" y="52"/>
                  </a:cubicBezTo>
                  <a:lnTo>
                    <a:pt x="20898" y="48"/>
                  </a:lnTo>
                  <a:lnTo>
                    <a:pt x="302" y="8875"/>
                  </a:lnTo>
                  <a:cubicBezTo>
                    <a:pt x="301" y="8875"/>
                    <a:pt x="299" y="8876"/>
                    <a:pt x="297" y="8877"/>
                  </a:cubicBezTo>
                  <a:lnTo>
                    <a:pt x="280" y="8885"/>
                  </a:lnTo>
                  <a:lnTo>
                    <a:pt x="281" y="8887"/>
                  </a:lnTo>
                  <a:cubicBezTo>
                    <a:pt x="116" y="8967"/>
                    <a:pt x="0" y="9132"/>
                    <a:pt x="0" y="9327"/>
                  </a:cubicBezTo>
                  <a:cubicBezTo>
                    <a:pt x="0" y="9550"/>
                    <a:pt x="151" y="9731"/>
                    <a:pt x="355" y="9791"/>
                  </a:cubicBezTo>
                  <a:lnTo>
                    <a:pt x="353" y="9799"/>
                  </a:lnTo>
                  <a:lnTo>
                    <a:pt x="8462" y="13138"/>
                  </a:lnTo>
                  <a:lnTo>
                    <a:pt x="11801" y="21248"/>
                  </a:lnTo>
                  <a:lnTo>
                    <a:pt x="11809" y="21245"/>
                  </a:lnTo>
                  <a:cubicBezTo>
                    <a:pt x="11869" y="21449"/>
                    <a:pt x="12050" y="21600"/>
                    <a:pt x="12273" y="21600"/>
                  </a:cubicBezTo>
                  <a:cubicBezTo>
                    <a:pt x="12468" y="21600"/>
                    <a:pt x="12634" y="21484"/>
                    <a:pt x="12713" y="21319"/>
                  </a:cubicBezTo>
                  <a:lnTo>
                    <a:pt x="12716" y="21320"/>
                  </a:lnTo>
                  <a:lnTo>
                    <a:pt x="12723" y="21303"/>
                  </a:lnTo>
                  <a:cubicBezTo>
                    <a:pt x="12724" y="21301"/>
                    <a:pt x="12725" y="21300"/>
                    <a:pt x="12725" y="21298"/>
                  </a:cubicBezTo>
                  <a:lnTo>
                    <a:pt x="21553" y="702"/>
                  </a:lnTo>
                  <a:lnTo>
                    <a:pt x="21547" y="699"/>
                  </a:lnTo>
                  <a:cubicBezTo>
                    <a:pt x="21578" y="636"/>
                    <a:pt x="21600" y="567"/>
                    <a:pt x="21600" y="491"/>
                  </a:cubicBezTo>
                  <a:moveTo>
                    <a:pt x="7855" y="16200"/>
                  </a:moveTo>
                  <a:cubicBezTo>
                    <a:pt x="7719" y="16200"/>
                    <a:pt x="7596" y="16255"/>
                    <a:pt x="7507" y="16344"/>
                  </a:cubicBezTo>
                  <a:lnTo>
                    <a:pt x="6035" y="17817"/>
                  </a:lnTo>
                  <a:cubicBezTo>
                    <a:pt x="5946" y="17905"/>
                    <a:pt x="5891" y="18029"/>
                    <a:pt x="5891" y="18164"/>
                  </a:cubicBezTo>
                  <a:cubicBezTo>
                    <a:pt x="5891" y="18435"/>
                    <a:pt x="6111" y="18655"/>
                    <a:pt x="6382" y="18655"/>
                  </a:cubicBezTo>
                  <a:cubicBezTo>
                    <a:pt x="6517" y="18655"/>
                    <a:pt x="6640" y="18600"/>
                    <a:pt x="6729" y="18511"/>
                  </a:cubicBezTo>
                  <a:lnTo>
                    <a:pt x="8202" y="17038"/>
                  </a:lnTo>
                  <a:cubicBezTo>
                    <a:pt x="8291" y="16950"/>
                    <a:pt x="8345" y="16827"/>
                    <a:pt x="8345" y="16691"/>
                  </a:cubicBezTo>
                  <a:cubicBezTo>
                    <a:pt x="8345" y="16420"/>
                    <a:pt x="8126" y="16200"/>
                    <a:pt x="7855" y="16200"/>
                  </a:cubicBezTo>
                  <a:moveTo>
                    <a:pt x="7855" y="14237"/>
                  </a:moveTo>
                  <a:cubicBezTo>
                    <a:pt x="7855" y="13966"/>
                    <a:pt x="7635" y="13745"/>
                    <a:pt x="7364" y="13745"/>
                  </a:cubicBezTo>
                  <a:cubicBezTo>
                    <a:pt x="7228" y="13745"/>
                    <a:pt x="7105" y="13801"/>
                    <a:pt x="7017" y="13889"/>
                  </a:cubicBezTo>
                  <a:lnTo>
                    <a:pt x="2107" y="18798"/>
                  </a:lnTo>
                  <a:cubicBezTo>
                    <a:pt x="2019" y="18888"/>
                    <a:pt x="1964" y="19011"/>
                    <a:pt x="1964" y="19145"/>
                  </a:cubicBezTo>
                  <a:cubicBezTo>
                    <a:pt x="1964" y="19417"/>
                    <a:pt x="2184" y="19636"/>
                    <a:pt x="2455" y="19636"/>
                  </a:cubicBezTo>
                  <a:cubicBezTo>
                    <a:pt x="2590" y="19636"/>
                    <a:pt x="2713" y="19582"/>
                    <a:pt x="2802" y="19493"/>
                  </a:cubicBezTo>
                  <a:lnTo>
                    <a:pt x="7711" y="14583"/>
                  </a:lnTo>
                  <a:cubicBezTo>
                    <a:pt x="7800" y="14495"/>
                    <a:pt x="7855" y="14372"/>
                    <a:pt x="7855" y="14237"/>
                  </a:cubicBezTo>
                  <a:moveTo>
                    <a:pt x="4765" y="14583"/>
                  </a:moveTo>
                  <a:lnTo>
                    <a:pt x="5256" y="14093"/>
                  </a:lnTo>
                  <a:cubicBezTo>
                    <a:pt x="5345" y="14004"/>
                    <a:pt x="5400" y="13881"/>
                    <a:pt x="5400" y="13745"/>
                  </a:cubicBezTo>
                  <a:cubicBezTo>
                    <a:pt x="5400" y="13475"/>
                    <a:pt x="5180" y="13255"/>
                    <a:pt x="4909" y="13255"/>
                  </a:cubicBezTo>
                  <a:cubicBezTo>
                    <a:pt x="4774" y="13255"/>
                    <a:pt x="4651" y="13310"/>
                    <a:pt x="4562" y="13398"/>
                  </a:cubicBezTo>
                  <a:lnTo>
                    <a:pt x="4071" y="13889"/>
                  </a:lnTo>
                  <a:cubicBezTo>
                    <a:pt x="3982" y="13979"/>
                    <a:pt x="3927" y="14101"/>
                    <a:pt x="3927" y="14237"/>
                  </a:cubicBezTo>
                  <a:cubicBezTo>
                    <a:pt x="3927" y="14507"/>
                    <a:pt x="4147" y="14727"/>
                    <a:pt x="4418" y="14727"/>
                  </a:cubicBezTo>
                  <a:cubicBezTo>
                    <a:pt x="4554" y="14727"/>
                    <a:pt x="4676" y="14673"/>
                    <a:pt x="4765" y="14583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 b="1" dirty="0">
                <a:latin typeface="Roboto Light" panose="02000000000000000000"/>
                <a:ea typeface="Open Sans Semibold" charset="0"/>
                <a:cs typeface="Open Sans Semibold" charset="0"/>
              </a:endParaRPr>
            </a:p>
          </p:txBody>
        </p:sp>
      </p:grpSp>
      <p:grpSp>
        <p:nvGrpSpPr>
          <p:cNvPr id="96" name="Grupo 95">
            <a:extLst>
              <a:ext uri="{FF2B5EF4-FFF2-40B4-BE49-F238E27FC236}">
                <a16:creationId xmlns:a16="http://schemas.microsoft.com/office/drawing/2014/main" id="{80ACF49D-CD57-4023-BBB0-3D6678ECB01D}"/>
              </a:ext>
            </a:extLst>
          </p:cNvPr>
          <p:cNvGrpSpPr/>
          <p:nvPr/>
        </p:nvGrpSpPr>
        <p:grpSpPr>
          <a:xfrm>
            <a:off x="2003041" y="6641430"/>
            <a:ext cx="20663601" cy="584775"/>
            <a:chOff x="2003041" y="6641430"/>
            <a:chExt cx="20663601" cy="584775"/>
          </a:xfrm>
        </p:grpSpPr>
        <p:sp>
          <p:nvSpPr>
            <p:cNvPr id="92" name="TextBox 98">
              <a:extLst>
                <a:ext uri="{FF2B5EF4-FFF2-40B4-BE49-F238E27FC236}">
                  <a16:creationId xmlns:a16="http://schemas.microsoft.com/office/drawing/2014/main" id="{6CF02652-9B42-42FD-9C66-8679E392E065}"/>
                </a:ext>
              </a:extLst>
            </p:cNvPr>
            <p:cNvSpPr txBox="1"/>
            <p:nvPr/>
          </p:nvSpPr>
          <p:spPr>
            <a:xfrm>
              <a:off x="2003041" y="6641430"/>
              <a:ext cx="1272528" cy="58477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s-SV" sz="3200" b="1" dirty="0" err="1" smtClean="0">
                  <a:solidFill>
                    <a:schemeClr val="tx2"/>
                  </a:solidFill>
                  <a:latin typeface="Roboto Light" panose="02000000000000000000"/>
                  <a:ea typeface="League Spartan" charset="0"/>
                  <a:cs typeface="Poppins SemiBold" pitchFamily="2" charset="77"/>
                </a:rPr>
                <a:t>Zotero</a:t>
              </a:r>
              <a:endParaRPr lang="en-US" sz="3200" b="1" dirty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endParaRPr>
            </a:p>
          </p:txBody>
        </p:sp>
        <p:sp>
          <p:nvSpPr>
            <p:cNvPr id="95" name="TextBox 98">
              <a:extLst>
                <a:ext uri="{FF2B5EF4-FFF2-40B4-BE49-F238E27FC236}">
                  <a16:creationId xmlns:a16="http://schemas.microsoft.com/office/drawing/2014/main" id="{DEF41300-7692-42FC-BAB7-B936F8C59325}"/>
                </a:ext>
              </a:extLst>
            </p:cNvPr>
            <p:cNvSpPr txBox="1"/>
            <p:nvPr/>
          </p:nvSpPr>
          <p:spPr>
            <a:xfrm>
              <a:off x="20893400" y="6641430"/>
              <a:ext cx="1773242" cy="58477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s-SV" sz="3200" b="1" dirty="0" err="1" smtClean="0">
                  <a:solidFill>
                    <a:schemeClr val="tx2"/>
                  </a:solidFill>
                  <a:latin typeface="Roboto Light" panose="02000000000000000000"/>
                  <a:ea typeface="League Spartan" charset="0"/>
                  <a:cs typeface="Poppins SemiBold" pitchFamily="2" charset="77"/>
                </a:rPr>
                <a:t>Mendeley</a:t>
              </a:r>
              <a:endParaRPr lang="en-US" sz="3200" b="1" dirty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endParaRPr>
            </a:p>
          </p:txBody>
        </p:sp>
      </p:grpSp>
      <p:pic>
        <p:nvPicPr>
          <p:cNvPr id="14" name="Imagen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756" y="7185766"/>
            <a:ext cx="2136324" cy="2136324"/>
          </a:xfrm>
          <a:prstGeom prst="rect">
            <a:avLst/>
          </a:prstGeom>
        </p:spPr>
      </p:pic>
      <p:sp>
        <p:nvSpPr>
          <p:cNvPr id="66" name="Freeform 252"/>
          <p:cNvSpPr>
            <a:spLocks noEditPoints="1"/>
          </p:cNvSpPr>
          <p:nvPr/>
        </p:nvSpPr>
        <p:spPr bwMode="auto">
          <a:xfrm>
            <a:off x="19447928" y="3536664"/>
            <a:ext cx="1432597" cy="971352"/>
          </a:xfrm>
          <a:custGeom>
            <a:avLst/>
            <a:gdLst>
              <a:gd name="T0" fmla="*/ 32 w 176"/>
              <a:gd name="T1" fmla="*/ 52 h 128"/>
              <a:gd name="T2" fmla="*/ 48 w 176"/>
              <a:gd name="T3" fmla="*/ 52 h 128"/>
              <a:gd name="T4" fmla="*/ 140 w 176"/>
              <a:gd name="T5" fmla="*/ 8 h 128"/>
              <a:gd name="T6" fmla="*/ 36 w 176"/>
              <a:gd name="T7" fmla="*/ 0 h 128"/>
              <a:gd name="T8" fmla="*/ 20 w 176"/>
              <a:gd name="T9" fmla="*/ 24 h 128"/>
              <a:gd name="T10" fmla="*/ 156 w 176"/>
              <a:gd name="T11" fmla="*/ 16 h 128"/>
              <a:gd name="T12" fmla="*/ 20 w 176"/>
              <a:gd name="T13" fmla="*/ 24 h 128"/>
              <a:gd name="T14" fmla="*/ 0 w 176"/>
              <a:gd name="T15" fmla="*/ 40 h 128"/>
              <a:gd name="T16" fmla="*/ 168 w 176"/>
              <a:gd name="T17" fmla="*/ 128 h 128"/>
              <a:gd name="T18" fmla="*/ 168 w 176"/>
              <a:gd name="T19" fmla="*/ 32 h 128"/>
              <a:gd name="T20" fmla="*/ 12 w 176"/>
              <a:gd name="T21" fmla="*/ 48 h 128"/>
              <a:gd name="T22" fmla="*/ 12 w 176"/>
              <a:gd name="T23" fmla="*/ 120 h 128"/>
              <a:gd name="T24" fmla="*/ 16 w 176"/>
              <a:gd name="T25" fmla="*/ 116 h 128"/>
              <a:gd name="T26" fmla="*/ 160 w 176"/>
              <a:gd name="T27" fmla="*/ 116 h 128"/>
              <a:gd name="T28" fmla="*/ 164 w 176"/>
              <a:gd name="T29" fmla="*/ 120 h 128"/>
              <a:gd name="T30" fmla="*/ 152 w 176"/>
              <a:gd name="T31" fmla="*/ 116 h 128"/>
              <a:gd name="T32" fmla="*/ 24 w 176"/>
              <a:gd name="T33" fmla="*/ 116 h 128"/>
              <a:gd name="T34" fmla="*/ 8 w 176"/>
              <a:gd name="T35" fmla="*/ 55 h 128"/>
              <a:gd name="T36" fmla="*/ 23 w 176"/>
              <a:gd name="T37" fmla="*/ 40 h 128"/>
              <a:gd name="T38" fmla="*/ 164 w 176"/>
              <a:gd name="T39" fmla="*/ 56 h 128"/>
              <a:gd name="T40" fmla="*/ 164 w 176"/>
              <a:gd name="T41" fmla="*/ 48 h 128"/>
              <a:gd name="T42" fmla="*/ 168 w 176"/>
              <a:gd name="T43" fmla="*/ 44 h 128"/>
              <a:gd name="T44" fmla="*/ 132 w 176"/>
              <a:gd name="T45" fmla="*/ 104 h 128"/>
              <a:gd name="T46" fmla="*/ 140 w 176"/>
              <a:gd name="T47" fmla="*/ 112 h 128"/>
              <a:gd name="T48" fmla="*/ 88 w 176"/>
              <a:gd name="T49" fmla="*/ 48 h 128"/>
              <a:gd name="T50" fmla="*/ 120 w 176"/>
              <a:gd name="T51" fmla="*/ 80 h 128"/>
              <a:gd name="T52" fmla="*/ 98 w 176"/>
              <a:gd name="T53" fmla="*/ 97 h 128"/>
              <a:gd name="T54" fmla="*/ 90 w 176"/>
              <a:gd name="T55" fmla="*/ 104 h 128"/>
              <a:gd name="T56" fmla="*/ 82 w 176"/>
              <a:gd name="T57" fmla="*/ 99 h 128"/>
              <a:gd name="T58" fmla="*/ 74 w 176"/>
              <a:gd name="T59" fmla="*/ 88 h 128"/>
              <a:gd name="T60" fmla="*/ 86 w 176"/>
              <a:gd name="T61" fmla="*/ 95 h 128"/>
              <a:gd name="T62" fmla="*/ 79 w 176"/>
              <a:gd name="T63" fmla="*/ 79 h 128"/>
              <a:gd name="T64" fmla="*/ 76 w 176"/>
              <a:gd name="T65" fmla="*/ 66 h 128"/>
              <a:gd name="T66" fmla="*/ 86 w 176"/>
              <a:gd name="T67" fmla="*/ 60 h 128"/>
              <a:gd name="T68" fmla="*/ 90 w 176"/>
              <a:gd name="T69" fmla="*/ 60 h 128"/>
              <a:gd name="T70" fmla="*/ 100 w 176"/>
              <a:gd name="T71" fmla="*/ 66 h 128"/>
              <a:gd name="T72" fmla="*/ 93 w 176"/>
              <a:gd name="T73" fmla="*/ 66 h 128"/>
              <a:gd name="T74" fmla="*/ 94 w 176"/>
              <a:gd name="T75" fmla="*/ 77 h 128"/>
              <a:gd name="T76" fmla="*/ 102 w 176"/>
              <a:gd name="T77" fmla="*/ 88 h 128"/>
              <a:gd name="T78" fmla="*/ 92 w 176"/>
              <a:gd name="T79" fmla="*/ 83 h 128"/>
              <a:gd name="T80" fmla="*/ 94 w 176"/>
              <a:gd name="T81" fmla="*/ 94 h 128"/>
              <a:gd name="T82" fmla="*/ 94 w 176"/>
              <a:gd name="T83" fmla="*/ 85 h 128"/>
              <a:gd name="T84" fmla="*/ 83 w 176"/>
              <a:gd name="T85" fmla="*/ 74 h 128"/>
              <a:gd name="T86" fmla="*/ 86 w 176"/>
              <a:gd name="T87" fmla="*/ 6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6" h="128">
                <a:moveTo>
                  <a:pt x="44" y="48"/>
                </a:moveTo>
                <a:cubicBezTo>
                  <a:pt x="36" y="48"/>
                  <a:pt x="36" y="48"/>
                  <a:pt x="36" y="48"/>
                </a:cubicBezTo>
                <a:cubicBezTo>
                  <a:pt x="34" y="48"/>
                  <a:pt x="32" y="50"/>
                  <a:pt x="32" y="52"/>
                </a:cubicBezTo>
                <a:cubicBezTo>
                  <a:pt x="32" y="54"/>
                  <a:pt x="34" y="56"/>
                  <a:pt x="36" y="56"/>
                </a:cubicBezTo>
                <a:cubicBezTo>
                  <a:pt x="44" y="56"/>
                  <a:pt x="44" y="56"/>
                  <a:pt x="44" y="56"/>
                </a:cubicBezTo>
                <a:cubicBezTo>
                  <a:pt x="46" y="56"/>
                  <a:pt x="48" y="54"/>
                  <a:pt x="48" y="52"/>
                </a:cubicBezTo>
                <a:cubicBezTo>
                  <a:pt x="48" y="50"/>
                  <a:pt x="46" y="48"/>
                  <a:pt x="44" y="48"/>
                </a:cubicBezTo>
                <a:moveTo>
                  <a:pt x="36" y="8"/>
                </a:moveTo>
                <a:cubicBezTo>
                  <a:pt x="140" y="8"/>
                  <a:pt x="140" y="8"/>
                  <a:pt x="140" y="8"/>
                </a:cubicBezTo>
                <a:cubicBezTo>
                  <a:pt x="142" y="8"/>
                  <a:pt x="144" y="6"/>
                  <a:pt x="144" y="4"/>
                </a:cubicBezTo>
                <a:cubicBezTo>
                  <a:pt x="144" y="2"/>
                  <a:pt x="142" y="0"/>
                  <a:pt x="140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6"/>
                  <a:pt x="34" y="8"/>
                  <a:pt x="36" y="8"/>
                </a:cubicBezTo>
                <a:moveTo>
                  <a:pt x="20" y="24"/>
                </a:moveTo>
                <a:cubicBezTo>
                  <a:pt x="156" y="24"/>
                  <a:pt x="156" y="24"/>
                  <a:pt x="156" y="24"/>
                </a:cubicBezTo>
                <a:cubicBezTo>
                  <a:pt x="158" y="24"/>
                  <a:pt x="160" y="22"/>
                  <a:pt x="160" y="20"/>
                </a:cubicBezTo>
                <a:cubicBezTo>
                  <a:pt x="160" y="18"/>
                  <a:pt x="158" y="16"/>
                  <a:pt x="156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18" y="16"/>
                  <a:pt x="16" y="18"/>
                  <a:pt x="16" y="20"/>
                </a:cubicBezTo>
                <a:cubicBezTo>
                  <a:pt x="16" y="22"/>
                  <a:pt x="18" y="24"/>
                  <a:pt x="20" y="24"/>
                </a:cubicBezTo>
                <a:moveTo>
                  <a:pt x="168" y="32"/>
                </a:moveTo>
                <a:cubicBezTo>
                  <a:pt x="8" y="32"/>
                  <a:pt x="8" y="32"/>
                  <a:pt x="8" y="32"/>
                </a:cubicBezTo>
                <a:cubicBezTo>
                  <a:pt x="4" y="32"/>
                  <a:pt x="0" y="36"/>
                  <a:pt x="0" y="4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4"/>
                  <a:pt x="4" y="128"/>
                  <a:pt x="8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2" y="128"/>
                  <a:pt x="176" y="124"/>
                  <a:pt x="176" y="120"/>
                </a:cubicBezTo>
                <a:cubicBezTo>
                  <a:pt x="176" y="40"/>
                  <a:pt x="176" y="40"/>
                  <a:pt x="176" y="40"/>
                </a:cubicBezTo>
                <a:cubicBezTo>
                  <a:pt x="176" y="36"/>
                  <a:pt x="172" y="32"/>
                  <a:pt x="168" y="32"/>
                </a:cubicBezTo>
                <a:moveTo>
                  <a:pt x="12" y="40"/>
                </a:moveTo>
                <a:cubicBezTo>
                  <a:pt x="14" y="40"/>
                  <a:pt x="16" y="42"/>
                  <a:pt x="16" y="44"/>
                </a:cubicBezTo>
                <a:cubicBezTo>
                  <a:pt x="16" y="46"/>
                  <a:pt x="14" y="48"/>
                  <a:pt x="12" y="48"/>
                </a:cubicBezTo>
                <a:cubicBezTo>
                  <a:pt x="10" y="48"/>
                  <a:pt x="8" y="46"/>
                  <a:pt x="8" y="44"/>
                </a:cubicBezTo>
                <a:cubicBezTo>
                  <a:pt x="8" y="42"/>
                  <a:pt x="10" y="40"/>
                  <a:pt x="12" y="40"/>
                </a:cubicBezTo>
                <a:moveTo>
                  <a:pt x="12" y="120"/>
                </a:moveTo>
                <a:cubicBezTo>
                  <a:pt x="10" y="120"/>
                  <a:pt x="8" y="118"/>
                  <a:pt x="8" y="116"/>
                </a:cubicBezTo>
                <a:cubicBezTo>
                  <a:pt x="8" y="114"/>
                  <a:pt x="10" y="112"/>
                  <a:pt x="12" y="112"/>
                </a:cubicBezTo>
                <a:cubicBezTo>
                  <a:pt x="14" y="112"/>
                  <a:pt x="16" y="114"/>
                  <a:pt x="16" y="116"/>
                </a:cubicBezTo>
                <a:cubicBezTo>
                  <a:pt x="16" y="118"/>
                  <a:pt x="14" y="120"/>
                  <a:pt x="12" y="120"/>
                </a:cubicBezTo>
                <a:moveTo>
                  <a:pt x="164" y="120"/>
                </a:moveTo>
                <a:cubicBezTo>
                  <a:pt x="162" y="120"/>
                  <a:pt x="160" y="118"/>
                  <a:pt x="160" y="116"/>
                </a:cubicBezTo>
                <a:cubicBezTo>
                  <a:pt x="160" y="114"/>
                  <a:pt x="162" y="112"/>
                  <a:pt x="164" y="112"/>
                </a:cubicBezTo>
                <a:cubicBezTo>
                  <a:pt x="166" y="112"/>
                  <a:pt x="168" y="114"/>
                  <a:pt x="168" y="116"/>
                </a:cubicBezTo>
                <a:cubicBezTo>
                  <a:pt x="168" y="118"/>
                  <a:pt x="166" y="120"/>
                  <a:pt x="164" y="120"/>
                </a:cubicBezTo>
                <a:moveTo>
                  <a:pt x="168" y="105"/>
                </a:moveTo>
                <a:cubicBezTo>
                  <a:pt x="167" y="104"/>
                  <a:pt x="165" y="104"/>
                  <a:pt x="164" y="104"/>
                </a:cubicBezTo>
                <a:cubicBezTo>
                  <a:pt x="157" y="104"/>
                  <a:pt x="152" y="109"/>
                  <a:pt x="152" y="116"/>
                </a:cubicBezTo>
                <a:cubicBezTo>
                  <a:pt x="152" y="117"/>
                  <a:pt x="152" y="119"/>
                  <a:pt x="153" y="120"/>
                </a:cubicBezTo>
                <a:cubicBezTo>
                  <a:pt x="23" y="120"/>
                  <a:pt x="23" y="120"/>
                  <a:pt x="23" y="120"/>
                </a:cubicBezTo>
                <a:cubicBezTo>
                  <a:pt x="24" y="119"/>
                  <a:pt x="24" y="117"/>
                  <a:pt x="24" y="116"/>
                </a:cubicBezTo>
                <a:cubicBezTo>
                  <a:pt x="24" y="109"/>
                  <a:pt x="19" y="104"/>
                  <a:pt x="12" y="104"/>
                </a:cubicBezTo>
                <a:cubicBezTo>
                  <a:pt x="11" y="104"/>
                  <a:pt x="9" y="104"/>
                  <a:pt x="8" y="105"/>
                </a:cubicBezTo>
                <a:cubicBezTo>
                  <a:pt x="8" y="55"/>
                  <a:pt x="8" y="55"/>
                  <a:pt x="8" y="55"/>
                </a:cubicBezTo>
                <a:cubicBezTo>
                  <a:pt x="9" y="56"/>
                  <a:pt x="11" y="56"/>
                  <a:pt x="12" y="56"/>
                </a:cubicBezTo>
                <a:cubicBezTo>
                  <a:pt x="19" y="56"/>
                  <a:pt x="24" y="51"/>
                  <a:pt x="24" y="44"/>
                </a:cubicBezTo>
                <a:cubicBezTo>
                  <a:pt x="24" y="43"/>
                  <a:pt x="24" y="41"/>
                  <a:pt x="23" y="40"/>
                </a:cubicBezTo>
                <a:cubicBezTo>
                  <a:pt x="153" y="40"/>
                  <a:pt x="153" y="40"/>
                  <a:pt x="153" y="40"/>
                </a:cubicBezTo>
                <a:cubicBezTo>
                  <a:pt x="152" y="41"/>
                  <a:pt x="152" y="43"/>
                  <a:pt x="152" y="44"/>
                </a:cubicBezTo>
                <a:cubicBezTo>
                  <a:pt x="152" y="51"/>
                  <a:pt x="157" y="56"/>
                  <a:pt x="164" y="56"/>
                </a:cubicBezTo>
                <a:cubicBezTo>
                  <a:pt x="165" y="56"/>
                  <a:pt x="167" y="56"/>
                  <a:pt x="168" y="55"/>
                </a:cubicBezTo>
                <a:lnTo>
                  <a:pt x="168" y="105"/>
                </a:lnTo>
                <a:close/>
                <a:moveTo>
                  <a:pt x="164" y="48"/>
                </a:moveTo>
                <a:cubicBezTo>
                  <a:pt x="162" y="48"/>
                  <a:pt x="160" y="46"/>
                  <a:pt x="160" y="44"/>
                </a:cubicBezTo>
                <a:cubicBezTo>
                  <a:pt x="160" y="42"/>
                  <a:pt x="162" y="40"/>
                  <a:pt x="164" y="40"/>
                </a:cubicBezTo>
                <a:cubicBezTo>
                  <a:pt x="166" y="40"/>
                  <a:pt x="168" y="42"/>
                  <a:pt x="168" y="44"/>
                </a:cubicBezTo>
                <a:cubicBezTo>
                  <a:pt x="168" y="46"/>
                  <a:pt x="166" y="48"/>
                  <a:pt x="164" y="48"/>
                </a:cubicBezTo>
                <a:moveTo>
                  <a:pt x="140" y="104"/>
                </a:moveTo>
                <a:cubicBezTo>
                  <a:pt x="132" y="104"/>
                  <a:pt x="132" y="104"/>
                  <a:pt x="132" y="104"/>
                </a:cubicBezTo>
                <a:cubicBezTo>
                  <a:pt x="130" y="104"/>
                  <a:pt x="128" y="106"/>
                  <a:pt x="128" y="108"/>
                </a:cubicBezTo>
                <a:cubicBezTo>
                  <a:pt x="128" y="110"/>
                  <a:pt x="130" y="112"/>
                  <a:pt x="132" y="112"/>
                </a:cubicBezTo>
                <a:cubicBezTo>
                  <a:pt x="140" y="112"/>
                  <a:pt x="140" y="112"/>
                  <a:pt x="140" y="112"/>
                </a:cubicBezTo>
                <a:cubicBezTo>
                  <a:pt x="142" y="112"/>
                  <a:pt x="144" y="110"/>
                  <a:pt x="144" y="108"/>
                </a:cubicBezTo>
                <a:cubicBezTo>
                  <a:pt x="144" y="106"/>
                  <a:pt x="142" y="104"/>
                  <a:pt x="140" y="104"/>
                </a:cubicBezTo>
                <a:moveTo>
                  <a:pt x="88" y="48"/>
                </a:moveTo>
                <a:cubicBezTo>
                  <a:pt x="70" y="48"/>
                  <a:pt x="56" y="62"/>
                  <a:pt x="56" y="80"/>
                </a:cubicBezTo>
                <a:cubicBezTo>
                  <a:pt x="56" y="98"/>
                  <a:pt x="70" y="112"/>
                  <a:pt x="88" y="112"/>
                </a:cubicBezTo>
                <a:cubicBezTo>
                  <a:pt x="106" y="112"/>
                  <a:pt x="120" y="98"/>
                  <a:pt x="120" y="80"/>
                </a:cubicBezTo>
                <a:cubicBezTo>
                  <a:pt x="120" y="62"/>
                  <a:pt x="106" y="48"/>
                  <a:pt x="88" y="48"/>
                </a:cubicBezTo>
                <a:moveTo>
                  <a:pt x="101" y="93"/>
                </a:moveTo>
                <a:cubicBezTo>
                  <a:pt x="100" y="95"/>
                  <a:pt x="99" y="96"/>
                  <a:pt x="98" y="97"/>
                </a:cubicBezTo>
                <a:cubicBezTo>
                  <a:pt x="97" y="98"/>
                  <a:pt x="96" y="99"/>
                  <a:pt x="94" y="99"/>
                </a:cubicBezTo>
                <a:cubicBezTo>
                  <a:pt x="93" y="100"/>
                  <a:pt x="91" y="100"/>
                  <a:pt x="90" y="100"/>
                </a:cubicBezTo>
                <a:cubicBezTo>
                  <a:pt x="90" y="104"/>
                  <a:pt x="90" y="104"/>
                  <a:pt x="90" y="104"/>
                </a:cubicBezTo>
                <a:cubicBezTo>
                  <a:pt x="86" y="104"/>
                  <a:pt x="86" y="104"/>
                  <a:pt x="86" y="104"/>
                </a:cubicBezTo>
                <a:cubicBezTo>
                  <a:pt x="86" y="100"/>
                  <a:pt x="86" y="100"/>
                  <a:pt x="86" y="100"/>
                </a:cubicBezTo>
                <a:cubicBezTo>
                  <a:pt x="84" y="100"/>
                  <a:pt x="83" y="100"/>
                  <a:pt x="82" y="99"/>
                </a:cubicBezTo>
                <a:cubicBezTo>
                  <a:pt x="80" y="99"/>
                  <a:pt x="79" y="98"/>
                  <a:pt x="77" y="97"/>
                </a:cubicBezTo>
                <a:cubicBezTo>
                  <a:pt x="76" y="96"/>
                  <a:pt x="75" y="94"/>
                  <a:pt x="75" y="93"/>
                </a:cubicBezTo>
                <a:cubicBezTo>
                  <a:pt x="74" y="91"/>
                  <a:pt x="74" y="90"/>
                  <a:pt x="74" y="88"/>
                </a:cubicBezTo>
                <a:cubicBezTo>
                  <a:pt x="80" y="88"/>
                  <a:pt x="80" y="88"/>
                  <a:pt x="80" y="88"/>
                </a:cubicBezTo>
                <a:cubicBezTo>
                  <a:pt x="80" y="90"/>
                  <a:pt x="80" y="92"/>
                  <a:pt x="82" y="93"/>
                </a:cubicBezTo>
                <a:cubicBezTo>
                  <a:pt x="83" y="95"/>
                  <a:pt x="84" y="95"/>
                  <a:pt x="86" y="95"/>
                </a:cubicBezTo>
                <a:cubicBezTo>
                  <a:pt x="86" y="82"/>
                  <a:pt x="86" y="82"/>
                  <a:pt x="86" y="82"/>
                </a:cubicBezTo>
                <a:cubicBezTo>
                  <a:pt x="85" y="82"/>
                  <a:pt x="84" y="81"/>
                  <a:pt x="82" y="81"/>
                </a:cubicBezTo>
                <a:cubicBezTo>
                  <a:pt x="81" y="80"/>
                  <a:pt x="80" y="79"/>
                  <a:pt x="79" y="79"/>
                </a:cubicBezTo>
                <a:cubicBezTo>
                  <a:pt x="77" y="78"/>
                  <a:pt x="76" y="77"/>
                  <a:pt x="76" y="75"/>
                </a:cubicBezTo>
                <a:cubicBezTo>
                  <a:pt x="75" y="74"/>
                  <a:pt x="75" y="72"/>
                  <a:pt x="75" y="70"/>
                </a:cubicBezTo>
                <a:cubicBezTo>
                  <a:pt x="75" y="69"/>
                  <a:pt x="75" y="67"/>
                  <a:pt x="76" y="66"/>
                </a:cubicBezTo>
                <a:cubicBezTo>
                  <a:pt x="76" y="64"/>
                  <a:pt x="77" y="63"/>
                  <a:pt x="78" y="62"/>
                </a:cubicBezTo>
                <a:cubicBezTo>
                  <a:pt x="79" y="61"/>
                  <a:pt x="81" y="61"/>
                  <a:pt x="82" y="60"/>
                </a:cubicBezTo>
                <a:cubicBezTo>
                  <a:pt x="84" y="60"/>
                  <a:pt x="85" y="60"/>
                  <a:pt x="86" y="60"/>
                </a:cubicBezTo>
                <a:cubicBezTo>
                  <a:pt x="86" y="56"/>
                  <a:pt x="86" y="56"/>
                  <a:pt x="86" y="56"/>
                </a:cubicBezTo>
                <a:cubicBezTo>
                  <a:pt x="90" y="56"/>
                  <a:pt x="90" y="56"/>
                  <a:pt x="90" y="56"/>
                </a:cubicBezTo>
                <a:cubicBezTo>
                  <a:pt x="90" y="60"/>
                  <a:pt x="90" y="60"/>
                  <a:pt x="90" y="60"/>
                </a:cubicBezTo>
                <a:cubicBezTo>
                  <a:pt x="91" y="60"/>
                  <a:pt x="92" y="60"/>
                  <a:pt x="94" y="60"/>
                </a:cubicBezTo>
                <a:cubicBezTo>
                  <a:pt x="95" y="61"/>
                  <a:pt x="96" y="61"/>
                  <a:pt x="97" y="62"/>
                </a:cubicBezTo>
                <a:cubicBezTo>
                  <a:pt x="99" y="63"/>
                  <a:pt x="99" y="64"/>
                  <a:pt x="100" y="66"/>
                </a:cubicBezTo>
                <a:cubicBezTo>
                  <a:pt x="101" y="67"/>
                  <a:pt x="101" y="68"/>
                  <a:pt x="101" y="70"/>
                </a:cubicBezTo>
                <a:cubicBezTo>
                  <a:pt x="95" y="70"/>
                  <a:pt x="95" y="70"/>
                  <a:pt x="95" y="70"/>
                </a:cubicBezTo>
                <a:cubicBezTo>
                  <a:pt x="95" y="68"/>
                  <a:pt x="94" y="67"/>
                  <a:pt x="93" y="66"/>
                </a:cubicBezTo>
                <a:cubicBezTo>
                  <a:pt x="93" y="65"/>
                  <a:pt x="92" y="64"/>
                  <a:pt x="90" y="64"/>
                </a:cubicBezTo>
                <a:cubicBezTo>
                  <a:pt x="90" y="76"/>
                  <a:pt x="90" y="76"/>
                  <a:pt x="90" y="76"/>
                </a:cubicBezTo>
                <a:cubicBezTo>
                  <a:pt x="91" y="76"/>
                  <a:pt x="92" y="77"/>
                  <a:pt x="94" y="77"/>
                </a:cubicBezTo>
                <a:cubicBezTo>
                  <a:pt x="95" y="78"/>
                  <a:pt x="97" y="79"/>
                  <a:pt x="98" y="80"/>
                </a:cubicBezTo>
                <a:cubicBezTo>
                  <a:pt x="99" y="81"/>
                  <a:pt x="100" y="82"/>
                  <a:pt x="101" y="83"/>
                </a:cubicBezTo>
                <a:cubicBezTo>
                  <a:pt x="102" y="84"/>
                  <a:pt x="102" y="86"/>
                  <a:pt x="102" y="88"/>
                </a:cubicBezTo>
                <a:cubicBezTo>
                  <a:pt x="102" y="90"/>
                  <a:pt x="102" y="92"/>
                  <a:pt x="101" y="93"/>
                </a:cubicBezTo>
                <a:moveTo>
                  <a:pt x="94" y="85"/>
                </a:moveTo>
                <a:cubicBezTo>
                  <a:pt x="93" y="84"/>
                  <a:pt x="92" y="84"/>
                  <a:pt x="92" y="83"/>
                </a:cubicBezTo>
                <a:cubicBezTo>
                  <a:pt x="91" y="83"/>
                  <a:pt x="90" y="83"/>
                  <a:pt x="90" y="83"/>
                </a:cubicBezTo>
                <a:cubicBezTo>
                  <a:pt x="90" y="95"/>
                  <a:pt x="90" y="95"/>
                  <a:pt x="90" y="95"/>
                </a:cubicBezTo>
                <a:cubicBezTo>
                  <a:pt x="92" y="95"/>
                  <a:pt x="93" y="95"/>
                  <a:pt x="94" y="94"/>
                </a:cubicBezTo>
                <a:cubicBezTo>
                  <a:pt x="95" y="93"/>
                  <a:pt x="96" y="91"/>
                  <a:pt x="96" y="89"/>
                </a:cubicBezTo>
                <a:cubicBezTo>
                  <a:pt x="96" y="88"/>
                  <a:pt x="96" y="87"/>
                  <a:pt x="95" y="86"/>
                </a:cubicBezTo>
                <a:cubicBezTo>
                  <a:pt x="95" y="86"/>
                  <a:pt x="94" y="85"/>
                  <a:pt x="94" y="85"/>
                </a:cubicBezTo>
                <a:moveTo>
                  <a:pt x="81" y="70"/>
                </a:moveTo>
                <a:cubicBezTo>
                  <a:pt x="81" y="71"/>
                  <a:pt x="81" y="71"/>
                  <a:pt x="81" y="72"/>
                </a:cubicBezTo>
                <a:cubicBezTo>
                  <a:pt x="82" y="73"/>
                  <a:pt x="82" y="73"/>
                  <a:pt x="83" y="74"/>
                </a:cubicBezTo>
                <a:cubicBezTo>
                  <a:pt x="83" y="74"/>
                  <a:pt x="84" y="74"/>
                  <a:pt x="85" y="75"/>
                </a:cubicBezTo>
                <a:cubicBezTo>
                  <a:pt x="85" y="75"/>
                  <a:pt x="86" y="75"/>
                  <a:pt x="86" y="75"/>
                </a:cubicBezTo>
                <a:cubicBezTo>
                  <a:pt x="86" y="64"/>
                  <a:pt x="86" y="64"/>
                  <a:pt x="86" y="64"/>
                </a:cubicBezTo>
                <a:cubicBezTo>
                  <a:pt x="84" y="64"/>
                  <a:pt x="83" y="65"/>
                  <a:pt x="82" y="66"/>
                </a:cubicBezTo>
                <a:cubicBezTo>
                  <a:pt x="81" y="67"/>
                  <a:pt x="81" y="68"/>
                  <a:pt x="81" y="7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panose="02000000000000000000"/>
            </a:endParaRPr>
          </a:p>
        </p:txBody>
      </p:sp>
      <p:sp>
        <p:nvSpPr>
          <p:cNvPr id="67" name="Freeform 252"/>
          <p:cNvSpPr>
            <a:spLocks noEditPoints="1"/>
          </p:cNvSpPr>
          <p:nvPr/>
        </p:nvSpPr>
        <p:spPr bwMode="auto">
          <a:xfrm>
            <a:off x="3687377" y="3663382"/>
            <a:ext cx="1432597" cy="971352"/>
          </a:xfrm>
          <a:custGeom>
            <a:avLst/>
            <a:gdLst>
              <a:gd name="T0" fmla="*/ 32 w 176"/>
              <a:gd name="T1" fmla="*/ 52 h 128"/>
              <a:gd name="T2" fmla="*/ 48 w 176"/>
              <a:gd name="T3" fmla="*/ 52 h 128"/>
              <a:gd name="T4" fmla="*/ 140 w 176"/>
              <a:gd name="T5" fmla="*/ 8 h 128"/>
              <a:gd name="T6" fmla="*/ 36 w 176"/>
              <a:gd name="T7" fmla="*/ 0 h 128"/>
              <a:gd name="T8" fmla="*/ 20 w 176"/>
              <a:gd name="T9" fmla="*/ 24 h 128"/>
              <a:gd name="T10" fmla="*/ 156 w 176"/>
              <a:gd name="T11" fmla="*/ 16 h 128"/>
              <a:gd name="T12" fmla="*/ 20 w 176"/>
              <a:gd name="T13" fmla="*/ 24 h 128"/>
              <a:gd name="T14" fmla="*/ 0 w 176"/>
              <a:gd name="T15" fmla="*/ 40 h 128"/>
              <a:gd name="T16" fmla="*/ 168 w 176"/>
              <a:gd name="T17" fmla="*/ 128 h 128"/>
              <a:gd name="T18" fmla="*/ 168 w 176"/>
              <a:gd name="T19" fmla="*/ 32 h 128"/>
              <a:gd name="T20" fmla="*/ 12 w 176"/>
              <a:gd name="T21" fmla="*/ 48 h 128"/>
              <a:gd name="T22" fmla="*/ 12 w 176"/>
              <a:gd name="T23" fmla="*/ 120 h 128"/>
              <a:gd name="T24" fmla="*/ 16 w 176"/>
              <a:gd name="T25" fmla="*/ 116 h 128"/>
              <a:gd name="T26" fmla="*/ 160 w 176"/>
              <a:gd name="T27" fmla="*/ 116 h 128"/>
              <a:gd name="T28" fmla="*/ 164 w 176"/>
              <a:gd name="T29" fmla="*/ 120 h 128"/>
              <a:gd name="T30" fmla="*/ 152 w 176"/>
              <a:gd name="T31" fmla="*/ 116 h 128"/>
              <a:gd name="T32" fmla="*/ 24 w 176"/>
              <a:gd name="T33" fmla="*/ 116 h 128"/>
              <a:gd name="T34" fmla="*/ 8 w 176"/>
              <a:gd name="T35" fmla="*/ 55 h 128"/>
              <a:gd name="T36" fmla="*/ 23 w 176"/>
              <a:gd name="T37" fmla="*/ 40 h 128"/>
              <a:gd name="T38" fmla="*/ 164 w 176"/>
              <a:gd name="T39" fmla="*/ 56 h 128"/>
              <a:gd name="T40" fmla="*/ 164 w 176"/>
              <a:gd name="T41" fmla="*/ 48 h 128"/>
              <a:gd name="T42" fmla="*/ 168 w 176"/>
              <a:gd name="T43" fmla="*/ 44 h 128"/>
              <a:gd name="T44" fmla="*/ 132 w 176"/>
              <a:gd name="T45" fmla="*/ 104 h 128"/>
              <a:gd name="T46" fmla="*/ 140 w 176"/>
              <a:gd name="T47" fmla="*/ 112 h 128"/>
              <a:gd name="T48" fmla="*/ 88 w 176"/>
              <a:gd name="T49" fmla="*/ 48 h 128"/>
              <a:gd name="T50" fmla="*/ 120 w 176"/>
              <a:gd name="T51" fmla="*/ 80 h 128"/>
              <a:gd name="T52" fmla="*/ 98 w 176"/>
              <a:gd name="T53" fmla="*/ 97 h 128"/>
              <a:gd name="T54" fmla="*/ 90 w 176"/>
              <a:gd name="T55" fmla="*/ 104 h 128"/>
              <a:gd name="T56" fmla="*/ 82 w 176"/>
              <a:gd name="T57" fmla="*/ 99 h 128"/>
              <a:gd name="T58" fmla="*/ 74 w 176"/>
              <a:gd name="T59" fmla="*/ 88 h 128"/>
              <a:gd name="T60" fmla="*/ 86 w 176"/>
              <a:gd name="T61" fmla="*/ 95 h 128"/>
              <a:gd name="T62" fmla="*/ 79 w 176"/>
              <a:gd name="T63" fmla="*/ 79 h 128"/>
              <a:gd name="T64" fmla="*/ 76 w 176"/>
              <a:gd name="T65" fmla="*/ 66 h 128"/>
              <a:gd name="T66" fmla="*/ 86 w 176"/>
              <a:gd name="T67" fmla="*/ 60 h 128"/>
              <a:gd name="T68" fmla="*/ 90 w 176"/>
              <a:gd name="T69" fmla="*/ 60 h 128"/>
              <a:gd name="T70" fmla="*/ 100 w 176"/>
              <a:gd name="T71" fmla="*/ 66 h 128"/>
              <a:gd name="T72" fmla="*/ 93 w 176"/>
              <a:gd name="T73" fmla="*/ 66 h 128"/>
              <a:gd name="T74" fmla="*/ 94 w 176"/>
              <a:gd name="T75" fmla="*/ 77 h 128"/>
              <a:gd name="T76" fmla="*/ 102 w 176"/>
              <a:gd name="T77" fmla="*/ 88 h 128"/>
              <a:gd name="T78" fmla="*/ 92 w 176"/>
              <a:gd name="T79" fmla="*/ 83 h 128"/>
              <a:gd name="T80" fmla="*/ 94 w 176"/>
              <a:gd name="T81" fmla="*/ 94 h 128"/>
              <a:gd name="T82" fmla="*/ 94 w 176"/>
              <a:gd name="T83" fmla="*/ 85 h 128"/>
              <a:gd name="T84" fmla="*/ 83 w 176"/>
              <a:gd name="T85" fmla="*/ 74 h 128"/>
              <a:gd name="T86" fmla="*/ 86 w 176"/>
              <a:gd name="T87" fmla="*/ 6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6" h="128">
                <a:moveTo>
                  <a:pt x="44" y="48"/>
                </a:moveTo>
                <a:cubicBezTo>
                  <a:pt x="36" y="48"/>
                  <a:pt x="36" y="48"/>
                  <a:pt x="36" y="48"/>
                </a:cubicBezTo>
                <a:cubicBezTo>
                  <a:pt x="34" y="48"/>
                  <a:pt x="32" y="50"/>
                  <a:pt x="32" y="52"/>
                </a:cubicBezTo>
                <a:cubicBezTo>
                  <a:pt x="32" y="54"/>
                  <a:pt x="34" y="56"/>
                  <a:pt x="36" y="56"/>
                </a:cubicBezTo>
                <a:cubicBezTo>
                  <a:pt x="44" y="56"/>
                  <a:pt x="44" y="56"/>
                  <a:pt x="44" y="56"/>
                </a:cubicBezTo>
                <a:cubicBezTo>
                  <a:pt x="46" y="56"/>
                  <a:pt x="48" y="54"/>
                  <a:pt x="48" y="52"/>
                </a:cubicBezTo>
                <a:cubicBezTo>
                  <a:pt x="48" y="50"/>
                  <a:pt x="46" y="48"/>
                  <a:pt x="44" y="48"/>
                </a:cubicBezTo>
                <a:moveTo>
                  <a:pt x="36" y="8"/>
                </a:moveTo>
                <a:cubicBezTo>
                  <a:pt x="140" y="8"/>
                  <a:pt x="140" y="8"/>
                  <a:pt x="140" y="8"/>
                </a:cubicBezTo>
                <a:cubicBezTo>
                  <a:pt x="142" y="8"/>
                  <a:pt x="144" y="6"/>
                  <a:pt x="144" y="4"/>
                </a:cubicBezTo>
                <a:cubicBezTo>
                  <a:pt x="144" y="2"/>
                  <a:pt x="142" y="0"/>
                  <a:pt x="140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6"/>
                  <a:pt x="34" y="8"/>
                  <a:pt x="36" y="8"/>
                </a:cubicBezTo>
                <a:moveTo>
                  <a:pt x="20" y="24"/>
                </a:moveTo>
                <a:cubicBezTo>
                  <a:pt x="156" y="24"/>
                  <a:pt x="156" y="24"/>
                  <a:pt x="156" y="24"/>
                </a:cubicBezTo>
                <a:cubicBezTo>
                  <a:pt x="158" y="24"/>
                  <a:pt x="160" y="22"/>
                  <a:pt x="160" y="20"/>
                </a:cubicBezTo>
                <a:cubicBezTo>
                  <a:pt x="160" y="18"/>
                  <a:pt x="158" y="16"/>
                  <a:pt x="156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18" y="16"/>
                  <a:pt x="16" y="18"/>
                  <a:pt x="16" y="20"/>
                </a:cubicBezTo>
                <a:cubicBezTo>
                  <a:pt x="16" y="22"/>
                  <a:pt x="18" y="24"/>
                  <a:pt x="20" y="24"/>
                </a:cubicBezTo>
                <a:moveTo>
                  <a:pt x="168" y="32"/>
                </a:moveTo>
                <a:cubicBezTo>
                  <a:pt x="8" y="32"/>
                  <a:pt x="8" y="32"/>
                  <a:pt x="8" y="32"/>
                </a:cubicBezTo>
                <a:cubicBezTo>
                  <a:pt x="4" y="32"/>
                  <a:pt x="0" y="36"/>
                  <a:pt x="0" y="4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4"/>
                  <a:pt x="4" y="128"/>
                  <a:pt x="8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2" y="128"/>
                  <a:pt x="176" y="124"/>
                  <a:pt x="176" y="120"/>
                </a:cubicBezTo>
                <a:cubicBezTo>
                  <a:pt x="176" y="40"/>
                  <a:pt x="176" y="40"/>
                  <a:pt x="176" y="40"/>
                </a:cubicBezTo>
                <a:cubicBezTo>
                  <a:pt x="176" y="36"/>
                  <a:pt x="172" y="32"/>
                  <a:pt x="168" y="32"/>
                </a:cubicBezTo>
                <a:moveTo>
                  <a:pt x="12" y="40"/>
                </a:moveTo>
                <a:cubicBezTo>
                  <a:pt x="14" y="40"/>
                  <a:pt x="16" y="42"/>
                  <a:pt x="16" y="44"/>
                </a:cubicBezTo>
                <a:cubicBezTo>
                  <a:pt x="16" y="46"/>
                  <a:pt x="14" y="48"/>
                  <a:pt x="12" y="48"/>
                </a:cubicBezTo>
                <a:cubicBezTo>
                  <a:pt x="10" y="48"/>
                  <a:pt x="8" y="46"/>
                  <a:pt x="8" y="44"/>
                </a:cubicBezTo>
                <a:cubicBezTo>
                  <a:pt x="8" y="42"/>
                  <a:pt x="10" y="40"/>
                  <a:pt x="12" y="40"/>
                </a:cubicBezTo>
                <a:moveTo>
                  <a:pt x="12" y="120"/>
                </a:moveTo>
                <a:cubicBezTo>
                  <a:pt x="10" y="120"/>
                  <a:pt x="8" y="118"/>
                  <a:pt x="8" y="116"/>
                </a:cubicBezTo>
                <a:cubicBezTo>
                  <a:pt x="8" y="114"/>
                  <a:pt x="10" y="112"/>
                  <a:pt x="12" y="112"/>
                </a:cubicBezTo>
                <a:cubicBezTo>
                  <a:pt x="14" y="112"/>
                  <a:pt x="16" y="114"/>
                  <a:pt x="16" y="116"/>
                </a:cubicBezTo>
                <a:cubicBezTo>
                  <a:pt x="16" y="118"/>
                  <a:pt x="14" y="120"/>
                  <a:pt x="12" y="120"/>
                </a:cubicBezTo>
                <a:moveTo>
                  <a:pt x="164" y="120"/>
                </a:moveTo>
                <a:cubicBezTo>
                  <a:pt x="162" y="120"/>
                  <a:pt x="160" y="118"/>
                  <a:pt x="160" y="116"/>
                </a:cubicBezTo>
                <a:cubicBezTo>
                  <a:pt x="160" y="114"/>
                  <a:pt x="162" y="112"/>
                  <a:pt x="164" y="112"/>
                </a:cubicBezTo>
                <a:cubicBezTo>
                  <a:pt x="166" y="112"/>
                  <a:pt x="168" y="114"/>
                  <a:pt x="168" y="116"/>
                </a:cubicBezTo>
                <a:cubicBezTo>
                  <a:pt x="168" y="118"/>
                  <a:pt x="166" y="120"/>
                  <a:pt x="164" y="120"/>
                </a:cubicBezTo>
                <a:moveTo>
                  <a:pt x="168" y="105"/>
                </a:moveTo>
                <a:cubicBezTo>
                  <a:pt x="167" y="104"/>
                  <a:pt x="165" y="104"/>
                  <a:pt x="164" y="104"/>
                </a:cubicBezTo>
                <a:cubicBezTo>
                  <a:pt x="157" y="104"/>
                  <a:pt x="152" y="109"/>
                  <a:pt x="152" y="116"/>
                </a:cubicBezTo>
                <a:cubicBezTo>
                  <a:pt x="152" y="117"/>
                  <a:pt x="152" y="119"/>
                  <a:pt x="153" y="120"/>
                </a:cubicBezTo>
                <a:cubicBezTo>
                  <a:pt x="23" y="120"/>
                  <a:pt x="23" y="120"/>
                  <a:pt x="23" y="120"/>
                </a:cubicBezTo>
                <a:cubicBezTo>
                  <a:pt x="24" y="119"/>
                  <a:pt x="24" y="117"/>
                  <a:pt x="24" y="116"/>
                </a:cubicBezTo>
                <a:cubicBezTo>
                  <a:pt x="24" y="109"/>
                  <a:pt x="19" y="104"/>
                  <a:pt x="12" y="104"/>
                </a:cubicBezTo>
                <a:cubicBezTo>
                  <a:pt x="11" y="104"/>
                  <a:pt x="9" y="104"/>
                  <a:pt x="8" y="105"/>
                </a:cubicBezTo>
                <a:cubicBezTo>
                  <a:pt x="8" y="55"/>
                  <a:pt x="8" y="55"/>
                  <a:pt x="8" y="55"/>
                </a:cubicBezTo>
                <a:cubicBezTo>
                  <a:pt x="9" y="56"/>
                  <a:pt x="11" y="56"/>
                  <a:pt x="12" y="56"/>
                </a:cubicBezTo>
                <a:cubicBezTo>
                  <a:pt x="19" y="56"/>
                  <a:pt x="24" y="51"/>
                  <a:pt x="24" y="44"/>
                </a:cubicBezTo>
                <a:cubicBezTo>
                  <a:pt x="24" y="43"/>
                  <a:pt x="24" y="41"/>
                  <a:pt x="23" y="40"/>
                </a:cubicBezTo>
                <a:cubicBezTo>
                  <a:pt x="153" y="40"/>
                  <a:pt x="153" y="40"/>
                  <a:pt x="153" y="40"/>
                </a:cubicBezTo>
                <a:cubicBezTo>
                  <a:pt x="152" y="41"/>
                  <a:pt x="152" y="43"/>
                  <a:pt x="152" y="44"/>
                </a:cubicBezTo>
                <a:cubicBezTo>
                  <a:pt x="152" y="51"/>
                  <a:pt x="157" y="56"/>
                  <a:pt x="164" y="56"/>
                </a:cubicBezTo>
                <a:cubicBezTo>
                  <a:pt x="165" y="56"/>
                  <a:pt x="167" y="56"/>
                  <a:pt x="168" y="55"/>
                </a:cubicBezTo>
                <a:lnTo>
                  <a:pt x="168" y="105"/>
                </a:lnTo>
                <a:close/>
                <a:moveTo>
                  <a:pt x="164" y="48"/>
                </a:moveTo>
                <a:cubicBezTo>
                  <a:pt x="162" y="48"/>
                  <a:pt x="160" y="46"/>
                  <a:pt x="160" y="44"/>
                </a:cubicBezTo>
                <a:cubicBezTo>
                  <a:pt x="160" y="42"/>
                  <a:pt x="162" y="40"/>
                  <a:pt x="164" y="40"/>
                </a:cubicBezTo>
                <a:cubicBezTo>
                  <a:pt x="166" y="40"/>
                  <a:pt x="168" y="42"/>
                  <a:pt x="168" y="44"/>
                </a:cubicBezTo>
                <a:cubicBezTo>
                  <a:pt x="168" y="46"/>
                  <a:pt x="166" y="48"/>
                  <a:pt x="164" y="48"/>
                </a:cubicBezTo>
                <a:moveTo>
                  <a:pt x="140" y="104"/>
                </a:moveTo>
                <a:cubicBezTo>
                  <a:pt x="132" y="104"/>
                  <a:pt x="132" y="104"/>
                  <a:pt x="132" y="104"/>
                </a:cubicBezTo>
                <a:cubicBezTo>
                  <a:pt x="130" y="104"/>
                  <a:pt x="128" y="106"/>
                  <a:pt x="128" y="108"/>
                </a:cubicBezTo>
                <a:cubicBezTo>
                  <a:pt x="128" y="110"/>
                  <a:pt x="130" y="112"/>
                  <a:pt x="132" y="112"/>
                </a:cubicBezTo>
                <a:cubicBezTo>
                  <a:pt x="140" y="112"/>
                  <a:pt x="140" y="112"/>
                  <a:pt x="140" y="112"/>
                </a:cubicBezTo>
                <a:cubicBezTo>
                  <a:pt x="142" y="112"/>
                  <a:pt x="144" y="110"/>
                  <a:pt x="144" y="108"/>
                </a:cubicBezTo>
                <a:cubicBezTo>
                  <a:pt x="144" y="106"/>
                  <a:pt x="142" y="104"/>
                  <a:pt x="140" y="104"/>
                </a:cubicBezTo>
                <a:moveTo>
                  <a:pt x="88" y="48"/>
                </a:moveTo>
                <a:cubicBezTo>
                  <a:pt x="70" y="48"/>
                  <a:pt x="56" y="62"/>
                  <a:pt x="56" y="80"/>
                </a:cubicBezTo>
                <a:cubicBezTo>
                  <a:pt x="56" y="98"/>
                  <a:pt x="70" y="112"/>
                  <a:pt x="88" y="112"/>
                </a:cubicBezTo>
                <a:cubicBezTo>
                  <a:pt x="106" y="112"/>
                  <a:pt x="120" y="98"/>
                  <a:pt x="120" y="80"/>
                </a:cubicBezTo>
                <a:cubicBezTo>
                  <a:pt x="120" y="62"/>
                  <a:pt x="106" y="48"/>
                  <a:pt x="88" y="48"/>
                </a:cubicBezTo>
                <a:moveTo>
                  <a:pt x="101" y="93"/>
                </a:moveTo>
                <a:cubicBezTo>
                  <a:pt x="100" y="95"/>
                  <a:pt x="99" y="96"/>
                  <a:pt x="98" y="97"/>
                </a:cubicBezTo>
                <a:cubicBezTo>
                  <a:pt x="97" y="98"/>
                  <a:pt x="96" y="99"/>
                  <a:pt x="94" y="99"/>
                </a:cubicBezTo>
                <a:cubicBezTo>
                  <a:pt x="93" y="100"/>
                  <a:pt x="91" y="100"/>
                  <a:pt x="90" y="100"/>
                </a:cubicBezTo>
                <a:cubicBezTo>
                  <a:pt x="90" y="104"/>
                  <a:pt x="90" y="104"/>
                  <a:pt x="90" y="104"/>
                </a:cubicBezTo>
                <a:cubicBezTo>
                  <a:pt x="86" y="104"/>
                  <a:pt x="86" y="104"/>
                  <a:pt x="86" y="104"/>
                </a:cubicBezTo>
                <a:cubicBezTo>
                  <a:pt x="86" y="100"/>
                  <a:pt x="86" y="100"/>
                  <a:pt x="86" y="100"/>
                </a:cubicBezTo>
                <a:cubicBezTo>
                  <a:pt x="84" y="100"/>
                  <a:pt x="83" y="100"/>
                  <a:pt x="82" y="99"/>
                </a:cubicBezTo>
                <a:cubicBezTo>
                  <a:pt x="80" y="99"/>
                  <a:pt x="79" y="98"/>
                  <a:pt x="77" y="97"/>
                </a:cubicBezTo>
                <a:cubicBezTo>
                  <a:pt x="76" y="96"/>
                  <a:pt x="75" y="94"/>
                  <a:pt x="75" y="93"/>
                </a:cubicBezTo>
                <a:cubicBezTo>
                  <a:pt x="74" y="91"/>
                  <a:pt x="74" y="90"/>
                  <a:pt x="74" y="88"/>
                </a:cubicBezTo>
                <a:cubicBezTo>
                  <a:pt x="80" y="88"/>
                  <a:pt x="80" y="88"/>
                  <a:pt x="80" y="88"/>
                </a:cubicBezTo>
                <a:cubicBezTo>
                  <a:pt x="80" y="90"/>
                  <a:pt x="80" y="92"/>
                  <a:pt x="82" y="93"/>
                </a:cubicBezTo>
                <a:cubicBezTo>
                  <a:pt x="83" y="95"/>
                  <a:pt x="84" y="95"/>
                  <a:pt x="86" y="95"/>
                </a:cubicBezTo>
                <a:cubicBezTo>
                  <a:pt x="86" y="82"/>
                  <a:pt x="86" y="82"/>
                  <a:pt x="86" y="82"/>
                </a:cubicBezTo>
                <a:cubicBezTo>
                  <a:pt x="85" y="82"/>
                  <a:pt x="84" y="81"/>
                  <a:pt x="82" y="81"/>
                </a:cubicBezTo>
                <a:cubicBezTo>
                  <a:pt x="81" y="80"/>
                  <a:pt x="80" y="79"/>
                  <a:pt x="79" y="79"/>
                </a:cubicBezTo>
                <a:cubicBezTo>
                  <a:pt x="77" y="78"/>
                  <a:pt x="76" y="77"/>
                  <a:pt x="76" y="75"/>
                </a:cubicBezTo>
                <a:cubicBezTo>
                  <a:pt x="75" y="74"/>
                  <a:pt x="75" y="72"/>
                  <a:pt x="75" y="70"/>
                </a:cubicBezTo>
                <a:cubicBezTo>
                  <a:pt x="75" y="69"/>
                  <a:pt x="75" y="67"/>
                  <a:pt x="76" y="66"/>
                </a:cubicBezTo>
                <a:cubicBezTo>
                  <a:pt x="76" y="64"/>
                  <a:pt x="77" y="63"/>
                  <a:pt x="78" y="62"/>
                </a:cubicBezTo>
                <a:cubicBezTo>
                  <a:pt x="79" y="61"/>
                  <a:pt x="81" y="61"/>
                  <a:pt x="82" y="60"/>
                </a:cubicBezTo>
                <a:cubicBezTo>
                  <a:pt x="84" y="60"/>
                  <a:pt x="85" y="60"/>
                  <a:pt x="86" y="60"/>
                </a:cubicBezTo>
                <a:cubicBezTo>
                  <a:pt x="86" y="56"/>
                  <a:pt x="86" y="56"/>
                  <a:pt x="86" y="56"/>
                </a:cubicBezTo>
                <a:cubicBezTo>
                  <a:pt x="90" y="56"/>
                  <a:pt x="90" y="56"/>
                  <a:pt x="90" y="56"/>
                </a:cubicBezTo>
                <a:cubicBezTo>
                  <a:pt x="90" y="60"/>
                  <a:pt x="90" y="60"/>
                  <a:pt x="90" y="60"/>
                </a:cubicBezTo>
                <a:cubicBezTo>
                  <a:pt x="91" y="60"/>
                  <a:pt x="92" y="60"/>
                  <a:pt x="94" y="60"/>
                </a:cubicBezTo>
                <a:cubicBezTo>
                  <a:pt x="95" y="61"/>
                  <a:pt x="96" y="61"/>
                  <a:pt x="97" y="62"/>
                </a:cubicBezTo>
                <a:cubicBezTo>
                  <a:pt x="99" y="63"/>
                  <a:pt x="99" y="64"/>
                  <a:pt x="100" y="66"/>
                </a:cubicBezTo>
                <a:cubicBezTo>
                  <a:pt x="101" y="67"/>
                  <a:pt x="101" y="68"/>
                  <a:pt x="101" y="70"/>
                </a:cubicBezTo>
                <a:cubicBezTo>
                  <a:pt x="95" y="70"/>
                  <a:pt x="95" y="70"/>
                  <a:pt x="95" y="70"/>
                </a:cubicBezTo>
                <a:cubicBezTo>
                  <a:pt x="95" y="68"/>
                  <a:pt x="94" y="67"/>
                  <a:pt x="93" y="66"/>
                </a:cubicBezTo>
                <a:cubicBezTo>
                  <a:pt x="93" y="65"/>
                  <a:pt x="92" y="64"/>
                  <a:pt x="90" y="64"/>
                </a:cubicBezTo>
                <a:cubicBezTo>
                  <a:pt x="90" y="76"/>
                  <a:pt x="90" y="76"/>
                  <a:pt x="90" y="76"/>
                </a:cubicBezTo>
                <a:cubicBezTo>
                  <a:pt x="91" y="76"/>
                  <a:pt x="92" y="77"/>
                  <a:pt x="94" y="77"/>
                </a:cubicBezTo>
                <a:cubicBezTo>
                  <a:pt x="95" y="78"/>
                  <a:pt x="97" y="79"/>
                  <a:pt x="98" y="80"/>
                </a:cubicBezTo>
                <a:cubicBezTo>
                  <a:pt x="99" y="81"/>
                  <a:pt x="100" y="82"/>
                  <a:pt x="101" y="83"/>
                </a:cubicBezTo>
                <a:cubicBezTo>
                  <a:pt x="102" y="84"/>
                  <a:pt x="102" y="86"/>
                  <a:pt x="102" y="88"/>
                </a:cubicBezTo>
                <a:cubicBezTo>
                  <a:pt x="102" y="90"/>
                  <a:pt x="102" y="92"/>
                  <a:pt x="101" y="93"/>
                </a:cubicBezTo>
                <a:moveTo>
                  <a:pt x="94" y="85"/>
                </a:moveTo>
                <a:cubicBezTo>
                  <a:pt x="93" y="84"/>
                  <a:pt x="92" y="84"/>
                  <a:pt x="92" y="83"/>
                </a:cubicBezTo>
                <a:cubicBezTo>
                  <a:pt x="91" y="83"/>
                  <a:pt x="90" y="83"/>
                  <a:pt x="90" y="83"/>
                </a:cubicBezTo>
                <a:cubicBezTo>
                  <a:pt x="90" y="95"/>
                  <a:pt x="90" y="95"/>
                  <a:pt x="90" y="95"/>
                </a:cubicBezTo>
                <a:cubicBezTo>
                  <a:pt x="92" y="95"/>
                  <a:pt x="93" y="95"/>
                  <a:pt x="94" y="94"/>
                </a:cubicBezTo>
                <a:cubicBezTo>
                  <a:pt x="95" y="93"/>
                  <a:pt x="96" y="91"/>
                  <a:pt x="96" y="89"/>
                </a:cubicBezTo>
                <a:cubicBezTo>
                  <a:pt x="96" y="88"/>
                  <a:pt x="96" y="87"/>
                  <a:pt x="95" y="86"/>
                </a:cubicBezTo>
                <a:cubicBezTo>
                  <a:pt x="95" y="86"/>
                  <a:pt x="94" y="85"/>
                  <a:pt x="94" y="85"/>
                </a:cubicBezTo>
                <a:moveTo>
                  <a:pt x="81" y="70"/>
                </a:moveTo>
                <a:cubicBezTo>
                  <a:pt x="81" y="71"/>
                  <a:pt x="81" y="71"/>
                  <a:pt x="81" y="72"/>
                </a:cubicBezTo>
                <a:cubicBezTo>
                  <a:pt x="82" y="73"/>
                  <a:pt x="82" y="73"/>
                  <a:pt x="83" y="74"/>
                </a:cubicBezTo>
                <a:cubicBezTo>
                  <a:pt x="83" y="74"/>
                  <a:pt x="84" y="74"/>
                  <a:pt x="85" y="75"/>
                </a:cubicBezTo>
                <a:cubicBezTo>
                  <a:pt x="85" y="75"/>
                  <a:pt x="86" y="75"/>
                  <a:pt x="86" y="75"/>
                </a:cubicBezTo>
                <a:cubicBezTo>
                  <a:pt x="86" y="64"/>
                  <a:pt x="86" y="64"/>
                  <a:pt x="86" y="64"/>
                </a:cubicBezTo>
                <a:cubicBezTo>
                  <a:pt x="84" y="64"/>
                  <a:pt x="83" y="65"/>
                  <a:pt x="82" y="66"/>
                </a:cubicBezTo>
                <a:cubicBezTo>
                  <a:pt x="81" y="67"/>
                  <a:pt x="81" y="68"/>
                  <a:pt x="81" y="7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panose="02000000000000000000"/>
            </a:endParaRPr>
          </a:p>
        </p:txBody>
      </p:sp>
      <p:sp>
        <p:nvSpPr>
          <p:cNvPr id="68" name="TextBox 90">
            <a:extLst>
              <a:ext uri="{FF2B5EF4-FFF2-40B4-BE49-F238E27FC236}">
                <a16:creationId xmlns:a16="http://schemas.microsoft.com/office/drawing/2014/main" id="{1233D650-3E70-42FC-92FC-9A37D0913816}"/>
              </a:ext>
            </a:extLst>
          </p:cNvPr>
          <p:cNvSpPr txBox="1"/>
          <p:nvPr/>
        </p:nvSpPr>
        <p:spPr>
          <a:xfrm flipH="1">
            <a:off x="7614641" y="8354563"/>
            <a:ext cx="115288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Social</a:t>
            </a:r>
            <a:endParaRPr lang="en-US" sz="3200" b="1" dirty="0">
              <a:solidFill>
                <a:schemeClr val="tx2"/>
              </a:solidFill>
              <a:latin typeface="Roboto Light" panose="02000000000000000000"/>
              <a:ea typeface="League Spartan" charset="0"/>
              <a:cs typeface="Poppins SemiBold" pitchFamily="2" charset="77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3287" y="7192172"/>
            <a:ext cx="1813470" cy="181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5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CB3148F0-22E4-F04E-901D-A5F9EA540E69}"/>
              </a:ext>
            </a:extLst>
          </p:cNvPr>
          <p:cNvSpPr txBox="1"/>
          <p:nvPr/>
        </p:nvSpPr>
        <p:spPr>
          <a:xfrm>
            <a:off x="1520825" y="482419"/>
            <a:ext cx="6858865" cy="1244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¿</a:t>
            </a:r>
            <a:r>
              <a:rPr lang="en-US" sz="6600" b="1" dirty="0" err="1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Cómo</a:t>
            </a:r>
            <a:r>
              <a:rPr lang="en-US" sz="6600" b="1" dirty="0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 </a:t>
            </a:r>
            <a:r>
              <a:rPr lang="en-US" sz="6600" b="1" dirty="0" err="1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usar</a:t>
            </a:r>
            <a:r>
              <a:rPr lang="en-US" sz="6600" b="1" dirty="0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 </a:t>
            </a:r>
            <a:r>
              <a:rPr lang="en-US" sz="6600" b="1" dirty="0" err="1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zotero</a:t>
            </a:r>
            <a:r>
              <a:rPr lang="en-US" sz="6600" b="1" dirty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?</a:t>
            </a:r>
          </a:p>
        </p:txBody>
      </p:sp>
      <p:sp>
        <p:nvSpPr>
          <p:cNvPr id="3" name="Freeform 1">
            <a:extLst>
              <a:ext uri="{FF2B5EF4-FFF2-40B4-BE49-F238E27FC236}">
                <a16:creationId xmlns:a16="http://schemas.microsoft.com/office/drawing/2014/main" id="{512B34B2-F1D3-E747-B30A-8621FD210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265" y="3199507"/>
            <a:ext cx="2452011" cy="1792687"/>
          </a:xfrm>
          <a:custGeom>
            <a:avLst/>
            <a:gdLst>
              <a:gd name="T0" fmla="*/ 3220 w 4494"/>
              <a:gd name="T1" fmla="*/ 3284 h 3285"/>
              <a:gd name="T2" fmla="*/ 502 w 4494"/>
              <a:gd name="T3" fmla="*/ 3284 h 3285"/>
              <a:gd name="T4" fmla="*/ 0 w 4494"/>
              <a:gd name="T5" fmla="*/ 1615 h 3285"/>
              <a:gd name="T6" fmla="*/ 502 w 4494"/>
              <a:gd name="T7" fmla="*/ 0 h 3285"/>
              <a:gd name="T8" fmla="*/ 3207 w 4494"/>
              <a:gd name="T9" fmla="*/ 0 h 3285"/>
              <a:gd name="T10" fmla="*/ 4493 w 4494"/>
              <a:gd name="T11" fmla="*/ 1752 h 3285"/>
              <a:gd name="T12" fmla="*/ 3220 w 4494"/>
              <a:gd name="T13" fmla="*/ 3284 h 3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94" h="3285">
                <a:moveTo>
                  <a:pt x="3220" y="3284"/>
                </a:moveTo>
                <a:lnTo>
                  <a:pt x="502" y="3284"/>
                </a:lnTo>
                <a:lnTo>
                  <a:pt x="0" y="1615"/>
                </a:lnTo>
                <a:lnTo>
                  <a:pt x="502" y="0"/>
                </a:lnTo>
                <a:lnTo>
                  <a:pt x="3207" y="0"/>
                </a:lnTo>
                <a:lnTo>
                  <a:pt x="4493" y="1752"/>
                </a:lnTo>
                <a:lnTo>
                  <a:pt x="3220" y="3284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Roboto Light" panose="02000000000000000000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76135A0F-FC48-E24F-91FA-3F02184FD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9574" y="2826531"/>
            <a:ext cx="1917816" cy="2538640"/>
          </a:xfrm>
          <a:custGeom>
            <a:avLst/>
            <a:gdLst>
              <a:gd name="T0" fmla="*/ 34 w 3514"/>
              <a:gd name="T1" fmla="*/ 0 h 4652"/>
              <a:gd name="T2" fmla="*/ 1160 w 3514"/>
              <a:gd name="T3" fmla="*/ 0 h 4652"/>
              <a:gd name="T4" fmla="*/ 1160 w 3514"/>
              <a:gd name="T5" fmla="*/ 0 h 4652"/>
              <a:gd name="T6" fmla="*/ 1100 w 3514"/>
              <a:gd name="T7" fmla="*/ 410 h 4652"/>
              <a:gd name="T8" fmla="*/ 1100 w 3514"/>
              <a:gd name="T9" fmla="*/ 410 h 4652"/>
              <a:gd name="T10" fmla="*/ 1100 w 3514"/>
              <a:gd name="T11" fmla="*/ 410 h 4652"/>
              <a:gd name="T12" fmla="*/ 1513 w 3514"/>
              <a:gd name="T13" fmla="*/ 1405 h 4652"/>
              <a:gd name="T14" fmla="*/ 1513 w 3514"/>
              <a:gd name="T15" fmla="*/ 1405 h 4652"/>
              <a:gd name="T16" fmla="*/ 1513 w 3514"/>
              <a:gd name="T17" fmla="*/ 1405 h 4652"/>
              <a:gd name="T18" fmla="*/ 2092 w 3514"/>
              <a:gd name="T19" fmla="*/ 1755 h 4652"/>
              <a:gd name="T20" fmla="*/ 2092 w 3514"/>
              <a:gd name="T21" fmla="*/ 1755 h 4652"/>
              <a:gd name="T22" fmla="*/ 2092 w 3514"/>
              <a:gd name="T23" fmla="*/ 1755 h 4652"/>
              <a:gd name="T24" fmla="*/ 2508 w 3514"/>
              <a:gd name="T25" fmla="*/ 1818 h 4652"/>
              <a:gd name="T26" fmla="*/ 2508 w 3514"/>
              <a:gd name="T27" fmla="*/ 1818 h 4652"/>
              <a:gd name="T28" fmla="*/ 2508 w 3514"/>
              <a:gd name="T29" fmla="*/ 1818 h 4652"/>
              <a:gd name="T30" fmla="*/ 2933 w 3514"/>
              <a:gd name="T31" fmla="*/ 1752 h 4652"/>
              <a:gd name="T32" fmla="*/ 2933 w 3514"/>
              <a:gd name="T33" fmla="*/ 1752 h 4652"/>
              <a:gd name="T34" fmla="*/ 3513 w 3514"/>
              <a:gd name="T35" fmla="*/ 2300 h 4652"/>
              <a:gd name="T36" fmla="*/ 2933 w 3514"/>
              <a:gd name="T37" fmla="*/ 2878 h 4652"/>
              <a:gd name="T38" fmla="*/ 2933 w 3514"/>
              <a:gd name="T39" fmla="*/ 2878 h 4652"/>
              <a:gd name="T40" fmla="*/ 2524 w 3514"/>
              <a:gd name="T41" fmla="*/ 2818 h 4652"/>
              <a:gd name="T42" fmla="*/ 2524 w 3514"/>
              <a:gd name="T43" fmla="*/ 2818 h 4652"/>
              <a:gd name="T44" fmla="*/ 2524 w 3514"/>
              <a:gd name="T45" fmla="*/ 2818 h 4652"/>
              <a:gd name="T46" fmla="*/ 2096 w 3514"/>
              <a:gd name="T47" fmla="*/ 2884 h 4652"/>
              <a:gd name="T48" fmla="*/ 2096 w 3514"/>
              <a:gd name="T49" fmla="*/ 2884 h 4652"/>
              <a:gd name="T50" fmla="*/ 2096 w 3514"/>
              <a:gd name="T51" fmla="*/ 2884 h 4652"/>
              <a:gd name="T52" fmla="*/ 1528 w 3514"/>
              <a:gd name="T53" fmla="*/ 3231 h 4652"/>
              <a:gd name="T54" fmla="*/ 1528 w 3514"/>
              <a:gd name="T55" fmla="*/ 3231 h 4652"/>
              <a:gd name="T56" fmla="*/ 1528 w 3514"/>
              <a:gd name="T57" fmla="*/ 3231 h 4652"/>
              <a:gd name="T58" fmla="*/ 1116 w 3514"/>
              <a:gd name="T59" fmla="*/ 4226 h 4652"/>
              <a:gd name="T60" fmla="*/ 1116 w 3514"/>
              <a:gd name="T61" fmla="*/ 4226 h 4652"/>
              <a:gd name="T62" fmla="*/ 1116 w 3514"/>
              <a:gd name="T63" fmla="*/ 4226 h 4652"/>
              <a:gd name="T64" fmla="*/ 1181 w 3514"/>
              <a:gd name="T65" fmla="*/ 4651 h 4652"/>
              <a:gd name="T66" fmla="*/ 1181 w 3514"/>
              <a:gd name="T67" fmla="*/ 4651 h 4652"/>
              <a:gd name="T68" fmla="*/ 53 w 3514"/>
              <a:gd name="T69" fmla="*/ 4651 h 4652"/>
              <a:gd name="T70" fmla="*/ 53 w 3514"/>
              <a:gd name="T71" fmla="*/ 4651 h 4652"/>
              <a:gd name="T72" fmla="*/ 16 w 3514"/>
              <a:gd name="T73" fmla="*/ 4226 h 4652"/>
              <a:gd name="T74" fmla="*/ 16 w 3514"/>
              <a:gd name="T75" fmla="*/ 4226 h 4652"/>
              <a:gd name="T76" fmla="*/ 16 w 3514"/>
              <a:gd name="T77" fmla="*/ 4226 h 4652"/>
              <a:gd name="T78" fmla="*/ 102 w 3514"/>
              <a:gd name="T79" fmla="*/ 3575 h 4652"/>
              <a:gd name="T80" fmla="*/ 102 w 3514"/>
              <a:gd name="T81" fmla="*/ 3575 h 4652"/>
              <a:gd name="T82" fmla="*/ 102 w 3514"/>
              <a:gd name="T83" fmla="*/ 3575 h 4652"/>
              <a:gd name="T84" fmla="*/ 889 w 3514"/>
              <a:gd name="T85" fmla="*/ 2325 h 4652"/>
              <a:gd name="T86" fmla="*/ 889 w 3514"/>
              <a:gd name="T87" fmla="*/ 2325 h 4652"/>
              <a:gd name="T88" fmla="*/ 889 w 3514"/>
              <a:gd name="T89" fmla="*/ 2325 h 4652"/>
              <a:gd name="T90" fmla="*/ 85 w 3514"/>
              <a:gd name="T91" fmla="*/ 1060 h 4652"/>
              <a:gd name="T92" fmla="*/ 85 w 3514"/>
              <a:gd name="T93" fmla="*/ 1060 h 4652"/>
              <a:gd name="T94" fmla="*/ 85 w 3514"/>
              <a:gd name="T95" fmla="*/ 1060 h 4652"/>
              <a:gd name="T96" fmla="*/ 0 w 3514"/>
              <a:gd name="T97" fmla="*/ 410 h 4652"/>
              <a:gd name="T98" fmla="*/ 0 w 3514"/>
              <a:gd name="T99" fmla="*/ 410 h 4652"/>
              <a:gd name="T100" fmla="*/ 0 w 3514"/>
              <a:gd name="T101" fmla="*/ 410 h 4652"/>
              <a:gd name="T102" fmla="*/ 34 w 3514"/>
              <a:gd name="T103" fmla="*/ 0 h 4652"/>
              <a:gd name="T104" fmla="*/ 34 w 3514"/>
              <a:gd name="T105" fmla="*/ 0 h 4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514" h="4652">
                <a:moveTo>
                  <a:pt x="34" y="0"/>
                </a:moveTo>
                <a:lnTo>
                  <a:pt x="1160" y="0"/>
                </a:lnTo>
                <a:lnTo>
                  <a:pt x="1160" y="0"/>
                </a:lnTo>
                <a:cubicBezTo>
                  <a:pt x="1121" y="130"/>
                  <a:pt x="1100" y="267"/>
                  <a:pt x="1100" y="410"/>
                </a:cubicBezTo>
                <a:lnTo>
                  <a:pt x="1100" y="410"/>
                </a:lnTo>
                <a:lnTo>
                  <a:pt x="1100" y="410"/>
                </a:lnTo>
                <a:cubicBezTo>
                  <a:pt x="1100" y="799"/>
                  <a:pt x="1257" y="1151"/>
                  <a:pt x="1513" y="1405"/>
                </a:cubicBezTo>
                <a:lnTo>
                  <a:pt x="1513" y="1405"/>
                </a:lnTo>
                <a:lnTo>
                  <a:pt x="1513" y="1405"/>
                </a:lnTo>
                <a:cubicBezTo>
                  <a:pt x="1672" y="1566"/>
                  <a:pt x="1871" y="1687"/>
                  <a:pt x="2092" y="1755"/>
                </a:cubicBezTo>
                <a:lnTo>
                  <a:pt x="2092" y="1755"/>
                </a:lnTo>
                <a:lnTo>
                  <a:pt x="2092" y="1755"/>
                </a:lnTo>
                <a:cubicBezTo>
                  <a:pt x="2224" y="1796"/>
                  <a:pt x="2364" y="1818"/>
                  <a:pt x="2508" y="1818"/>
                </a:cubicBezTo>
                <a:lnTo>
                  <a:pt x="2508" y="1818"/>
                </a:lnTo>
                <a:lnTo>
                  <a:pt x="2508" y="1818"/>
                </a:lnTo>
                <a:cubicBezTo>
                  <a:pt x="2656" y="1818"/>
                  <a:pt x="2799" y="1795"/>
                  <a:pt x="2933" y="1752"/>
                </a:cubicBezTo>
                <a:lnTo>
                  <a:pt x="2933" y="1752"/>
                </a:lnTo>
                <a:lnTo>
                  <a:pt x="3513" y="2300"/>
                </a:lnTo>
                <a:lnTo>
                  <a:pt x="2933" y="2878"/>
                </a:lnTo>
                <a:lnTo>
                  <a:pt x="2933" y="2878"/>
                </a:lnTo>
                <a:cubicBezTo>
                  <a:pt x="2804" y="2839"/>
                  <a:pt x="2666" y="2818"/>
                  <a:pt x="2524" y="2818"/>
                </a:cubicBezTo>
                <a:lnTo>
                  <a:pt x="2524" y="2818"/>
                </a:lnTo>
                <a:lnTo>
                  <a:pt x="2524" y="2818"/>
                </a:lnTo>
                <a:cubicBezTo>
                  <a:pt x="2375" y="2818"/>
                  <a:pt x="2231" y="2841"/>
                  <a:pt x="2096" y="2884"/>
                </a:cubicBezTo>
                <a:lnTo>
                  <a:pt x="2096" y="2884"/>
                </a:lnTo>
                <a:lnTo>
                  <a:pt x="2096" y="2884"/>
                </a:lnTo>
                <a:cubicBezTo>
                  <a:pt x="1880" y="2953"/>
                  <a:pt x="1686" y="3073"/>
                  <a:pt x="1528" y="3231"/>
                </a:cubicBezTo>
                <a:lnTo>
                  <a:pt x="1528" y="3231"/>
                </a:lnTo>
                <a:lnTo>
                  <a:pt x="1528" y="3231"/>
                </a:lnTo>
                <a:cubicBezTo>
                  <a:pt x="1273" y="3485"/>
                  <a:pt x="1116" y="3837"/>
                  <a:pt x="1116" y="4226"/>
                </a:cubicBezTo>
                <a:lnTo>
                  <a:pt x="1116" y="4226"/>
                </a:lnTo>
                <a:lnTo>
                  <a:pt x="1116" y="4226"/>
                </a:lnTo>
                <a:cubicBezTo>
                  <a:pt x="1116" y="4374"/>
                  <a:pt x="1139" y="4517"/>
                  <a:pt x="1181" y="4651"/>
                </a:cubicBezTo>
                <a:lnTo>
                  <a:pt x="1181" y="4651"/>
                </a:lnTo>
                <a:lnTo>
                  <a:pt x="53" y="4651"/>
                </a:lnTo>
                <a:lnTo>
                  <a:pt x="53" y="4651"/>
                </a:lnTo>
                <a:cubicBezTo>
                  <a:pt x="29" y="4513"/>
                  <a:pt x="16" y="4371"/>
                  <a:pt x="16" y="4226"/>
                </a:cubicBezTo>
                <a:lnTo>
                  <a:pt x="16" y="4226"/>
                </a:lnTo>
                <a:lnTo>
                  <a:pt x="16" y="4226"/>
                </a:lnTo>
                <a:cubicBezTo>
                  <a:pt x="16" y="4001"/>
                  <a:pt x="46" y="3783"/>
                  <a:pt x="102" y="3575"/>
                </a:cubicBezTo>
                <a:lnTo>
                  <a:pt x="102" y="3575"/>
                </a:lnTo>
                <a:lnTo>
                  <a:pt x="102" y="3575"/>
                </a:lnTo>
                <a:cubicBezTo>
                  <a:pt x="233" y="3082"/>
                  <a:pt x="512" y="2649"/>
                  <a:pt x="889" y="2325"/>
                </a:cubicBezTo>
                <a:lnTo>
                  <a:pt x="889" y="2325"/>
                </a:lnTo>
                <a:lnTo>
                  <a:pt x="889" y="2325"/>
                </a:lnTo>
                <a:cubicBezTo>
                  <a:pt x="505" y="2000"/>
                  <a:pt x="219" y="1560"/>
                  <a:pt x="85" y="1060"/>
                </a:cubicBezTo>
                <a:lnTo>
                  <a:pt x="85" y="1060"/>
                </a:lnTo>
                <a:lnTo>
                  <a:pt x="85" y="1060"/>
                </a:lnTo>
                <a:cubicBezTo>
                  <a:pt x="29" y="853"/>
                  <a:pt x="0" y="635"/>
                  <a:pt x="0" y="410"/>
                </a:cubicBezTo>
                <a:lnTo>
                  <a:pt x="0" y="410"/>
                </a:lnTo>
                <a:lnTo>
                  <a:pt x="0" y="410"/>
                </a:lnTo>
                <a:cubicBezTo>
                  <a:pt x="0" y="270"/>
                  <a:pt x="12" y="134"/>
                  <a:pt x="34" y="0"/>
                </a:cubicBezTo>
                <a:lnTo>
                  <a:pt x="34" y="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Roboto Light" panose="0200000000000000000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EA6E4D-2BFC-E14A-8946-5FEBD5629BE7}"/>
              </a:ext>
            </a:extLst>
          </p:cNvPr>
          <p:cNvSpPr txBox="1"/>
          <p:nvPr/>
        </p:nvSpPr>
        <p:spPr>
          <a:xfrm>
            <a:off x="6267873" y="3541853"/>
            <a:ext cx="1095173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accent1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01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A05B2B-9334-AD4D-A3D6-BAD4BD5ADAE8}"/>
              </a:ext>
            </a:extLst>
          </p:cNvPr>
          <p:cNvSpPr txBox="1"/>
          <p:nvPr/>
        </p:nvSpPr>
        <p:spPr>
          <a:xfrm>
            <a:off x="10114296" y="3224725"/>
            <a:ext cx="1417568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 err="1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Instalar</a:t>
            </a:r>
            <a:endParaRPr lang="en-US" sz="3200" b="1" dirty="0">
              <a:solidFill>
                <a:schemeClr val="tx2"/>
              </a:solidFill>
              <a:latin typeface="Roboto Light" panose="02000000000000000000"/>
              <a:ea typeface="League Spartan" charset="0"/>
              <a:cs typeface="Poppins SemiBold" pitchFamily="2" charset="77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44C3D710-3AF1-A049-82A9-4CC3667F901D}"/>
              </a:ext>
            </a:extLst>
          </p:cNvPr>
          <p:cNvSpPr txBox="1">
            <a:spLocks/>
          </p:cNvSpPr>
          <p:nvPr/>
        </p:nvSpPr>
        <p:spPr>
          <a:xfrm>
            <a:off x="10114296" y="3871739"/>
            <a:ext cx="6300946" cy="182357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Registrarse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manera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gratuita</a:t>
            </a:r>
            <a:endParaRPr lang="en-US" sz="2500" dirty="0" smtClean="0">
              <a:latin typeface="Roboto Light" panose="0200000000000000000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l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es-CO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Descargar aplicativo escritorio</a:t>
            </a:r>
          </a:p>
          <a:p>
            <a:pPr marL="342900" indent="-342900" algn="l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es-CO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Instalar complemento </a:t>
            </a:r>
            <a:r>
              <a:rPr lang="es-CO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firefox</a:t>
            </a:r>
            <a:endParaRPr lang="en-US" sz="2500" dirty="0">
              <a:latin typeface="Roboto Light" panose="0200000000000000000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Freeform 1">
            <a:extLst>
              <a:ext uri="{FF2B5EF4-FFF2-40B4-BE49-F238E27FC236}">
                <a16:creationId xmlns:a16="http://schemas.microsoft.com/office/drawing/2014/main" id="{AFF2BAEF-ED38-6941-B509-43D31CCEC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265" y="5736943"/>
            <a:ext cx="2452011" cy="1792687"/>
          </a:xfrm>
          <a:custGeom>
            <a:avLst/>
            <a:gdLst>
              <a:gd name="T0" fmla="*/ 3220 w 4494"/>
              <a:gd name="T1" fmla="*/ 3284 h 3285"/>
              <a:gd name="T2" fmla="*/ 502 w 4494"/>
              <a:gd name="T3" fmla="*/ 3284 h 3285"/>
              <a:gd name="T4" fmla="*/ 0 w 4494"/>
              <a:gd name="T5" fmla="*/ 1615 h 3285"/>
              <a:gd name="T6" fmla="*/ 502 w 4494"/>
              <a:gd name="T7" fmla="*/ 0 h 3285"/>
              <a:gd name="T8" fmla="*/ 3207 w 4494"/>
              <a:gd name="T9" fmla="*/ 0 h 3285"/>
              <a:gd name="T10" fmla="*/ 4493 w 4494"/>
              <a:gd name="T11" fmla="*/ 1752 h 3285"/>
              <a:gd name="T12" fmla="*/ 3220 w 4494"/>
              <a:gd name="T13" fmla="*/ 3284 h 3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94" h="3285">
                <a:moveTo>
                  <a:pt x="3220" y="3284"/>
                </a:moveTo>
                <a:lnTo>
                  <a:pt x="502" y="3284"/>
                </a:lnTo>
                <a:lnTo>
                  <a:pt x="0" y="1615"/>
                </a:lnTo>
                <a:lnTo>
                  <a:pt x="502" y="0"/>
                </a:lnTo>
                <a:lnTo>
                  <a:pt x="3207" y="0"/>
                </a:lnTo>
                <a:lnTo>
                  <a:pt x="4493" y="1752"/>
                </a:lnTo>
                <a:lnTo>
                  <a:pt x="3220" y="3284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Roboto Light" panose="02000000000000000000"/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4776B3B7-703F-F948-ACC5-9676DEAF6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011" y="5357951"/>
            <a:ext cx="1917816" cy="2538640"/>
          </a:xfrm>
          <a:custGeom>
            <a:avLst/>
            <a:gdLst>
              <a:gd name="T0" fmla="*/ 34 w 3515"/>
              <a:gd name="T1" fmla="*/ 0 h 4652"/>
              <a:gd name="T2" fmla="*/ 1161 w 3515"/>
              <a:gd name="T3" fmla="*/ 0 h 4652"/>
              <a:gd name="T4" fmla="*/ 1161 w 3515"/>
              <a:gd name="T5" fmla="*/ 0 h 4652"/>
              <a:gd name="T6" fmla="*/ 1100 w 3515"/>
              <a:gd name="T7" fmla="*/ 410 h 4652"/>
              <a:gd name="T8" fmla="*/ 1100 w 3515"/>
              <a:gd name="T9" fmla="*/ 410 h 4652"/>
              <a:gd name="T10" fmla="*/ 1100 w 3515"/>
              <a:gd name="T11" fmla="*/ 410 h 4652"/>
              <a:gd name="T12" fmla="*/ 1513 w 3515"/>
              <a:gd name="T13" fmla="*/ 1405 h 4652"/>
              <a:gd name="T14" fmla="*/ 1513 w 3515"/>
              <a:gd name="T15" fmla="*/ 1405 h 4652"/>
              <a:gd name="T16" fmla="*/ 1513 w 3515"/>
              <a:gd name="T17" fmla="*/ 1405 h 4652"/>
              <a:gd name="T18" fmla="*/ 2092 w 3515"/>
              <a:gd name="T19" fmla="*/ 1755 h 4652"/>
              <a:gd name="T20" fmla="*/ 2092 w 3515"/>
              <a:gd name="T21" fmla="*/ 1755 h 4652"/>
              <a:gd name="T22" fmla="*/ 2092 w 3515"/>
              <a:gd name="T23" fmla="*/ 1755 h 4652"/>
              <a:gd name="T24" fmla="*/ 2508 w 3515"/>
              <a:gd name="T25" fmla="*/ 1818 h 4652"/>
              <a:gd name="T26" fmla="*/ 2508 w 3515"/>
              <a:gd name="T27" fmla="*/ 1818 h 4652"/>
              <a:gd name="T28" fmla="*/ 2508 w 3515"/>
              <a:gd name="T29" fmla="*/ 1818 h 4652"/>
              <a:gd name="T30" fmla="*/ 2933 w 3515"/>
              <a:gd name="T31" fmla="*/ 1752 h 4652"/>
              <a:gd name="T32" fmla="*/ 2933 w 3515"/>
              <a:gd name="T33" fmla="*/ 1752 h 4652"/>
              <a:gd name="T34" fmla="*/ 3514 w 3515"/>
              <a:gd name="T35" fmla="*/ 2299 h 4652"/>
              <a:gd name="T36" fmla="*/ 2933 w 3515"/>
              <a:gd name="T37" fmla="*/ 2878 h 4652"/>
              <a:gd name="T38" fmla="*/ 2933 w 3515"/>
              <a:gd name="T39" fmla="*/ 2878 h 4652"/>
              <a:gd name="T40" fmla="*/ 2525 w 3515"/>
              <a:gd name="T41" fmla="*/ 2818 h 4652"/>
              <a:gd name="T42" fmla="*/ 2525 w 3515"/>
              <a:gd name="T43" fmla="*/ 2818 h 4652"/>
              <a:gd name="T44" fmla="*/ 2525 w 3515"/>
              <a:gd name="T45" fmla="*/ 2818 h 4652"/>
              <a:gd name="T46" fmla="*/ 2097 w 3515"/>
              <a:gd name="T47" fmla="*/ 2884 h 4652"/>
              <a:gd name="T48" fmla="*/ 2097 w 3515"/>
              <a:gd name="T49" fmla="*/ 2884 h 4652"/>
              <a:gd name="T50" fmla="*/ 2097 w 3515"/>
              <a:gd name="T51" fmla="*/ 2884 h 4652"/>
              <a:gd name="T52" fmla="*/ 1529 w 3515"/>
              <a:gd name="T53" fmla="*/ 3230 h 4652"/>
              <a:gd name="T54" fmla="*/ 1529 w 3515"/>
              <a:gd name="T55" fmla="*/ 3230 h 4652"/>
              <a:gd name="T56" fmla="*/ 1529 w 3515"/>
              <a:gd name="T57" fmla="*/ 3230 h 4652"/>
              <a:gd name="T58" fmla="*/ 1116 w 3515"/>
              <a:gd name="T59" fmla="*/ 4226 h 4652"/>
              <a:gd name="T60" fmla="*/ 1116 w 3515"/>
              <a:gd name="T61" fmla="*/ 4226 h 4652"/>
              <a:gd name="T62" fmla="*/ 1116 w 3515"/>
              <a:gd name="T63" fmla="*/ 4226 h 4652"/>
              <a:gd name="T64" fmla="*/ 1181 w 3515"/>
              <a:gd name="T65" fmla="*/ 4651 h 4652"/>
              <a:gd name="T66" fmla="*/ 1181 w 3515"/>
              <a:gd name="T67" fmla="*/ 4651 h 4652"/>
              <a:gd name="T68" fmla="*/ 53 w 3515"/>
              <a:gd name="T69" fmla="*/ 4651 h 4652"/>
              <a:gd name="T70" fmla="*/ 53 w 3515"/>
              <a:gd name="T71" fmla="*/ 4651 h 4652"/>
              <a:gd name="T72" fmla="*/ 17 w 3515"/>
              <a:gd name="T73" fmla="*/ 4226 h 4652"/>
              <a:gd name="T74" fmla="*/ 17 w 3515"/>
              <a:gd name="T75" fmla="*/ 4226 h 4652"/>
              <a:gd name="T76" fmla="*/ 17 w 3515"/>
              <a:gd name="T77" fmla="*/ 4226 h 4652"/>
              <a:gd name="T78" fmla="*/ 102 w 3515"/>
              <a:gd name="T79" fmla="*/ 3575 h 4652"/>
              <a:gd name="T80" fmla="*/ 102 w 3515"/>
              <a:gd name="T81" fmla="*/ 3575 h 4652"/>
              <a:gd name="T82" fmla="*/ 102 w 3515"/>
              <a:gd name="T83" fmla="*/ 3575 h 4652"/>
              <a:gd name="T84" fmla="*/ 889 w 3515"/>
              <a:gd name="T85" fmla="*/ 2324 h 4652"/>
              <a:gd name="T86" fmla="*/ 889 w 3515"/>
              <a:gd name="T87" fmla="*/ 2324 h 4652"/>
              <a:gd name="T88" fmla="*/ 889 w 3515"/>
              <a:gd name="T89" fmla="*/ 2324 h 4652"/>
              <a:gd name="T90" fmla="*/ 86 w 3515"/>
              <a:gd name="T91" fmla="*/ 1060 h 4652"/>
              <a:gd name="T92" fmla="*/ 86 w 3515"/>
              <a:gd name="T93" fmla="*/ 1060 h 4652"/>
              <a:gd name="T94" fmla="*/ 86 w 3515"/>
              <a:gd name="T95" fmla="*/ 1060 h 4652"/>
              <a:gd name="T96" fmla="*/ 0 w 3515"/>
              <a:gd name="T97" fmla="*/ 410 h 4652"/>
              <a:gd name="T98" fmla="*/ 0 w 3515"/>
              <a:gd name="T99" fmla="*/ 410 h 4652"/>
              <a:gd name="T100" fmla="*/ 0 w 3515"/>
              <a:gd name="T101" fmla="*/ 410 h 4652"/>
              <a:gd name="T102" fmla="*/ 34 w 3515"/>
              <a:gd name="T103" fmla="*/ 0 h 4652"/>
              <a:gd name="T104" fmla="*/ 34 w 3515"/>
              <a:gd name="T105" fmla="*/ 0 h 4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515" h="4652">
                <a:moveTo>
                  <a:pt x="34" y="0"/>
                </a:moveTo>
                <a:lnTo>
                  <a:pt x="1161" y="0"/>
                </a:lnTo>
                <a:lnTo>
                  <a:pt x="1161" y="0"/>
                </a:lnTo>
                <a:cubicBezTo>
                  <a:pt x="1122" y="130"/>
                  <a:pt x="1100" y="267"/>
                  <a:pt x="1100" y="410"/>
                </a:cubicBezTo>
                <a:lnTo>
                  <a:pt x="1100" y="410"/>
                </a:lnTo>
                <a:lnTo>
                  <a:pt x="1100" y="410"/>
                </a:lnTo>
                <a:cubicBezTo>
                  <a:pt x="1100" y="798"/>
                  <a:pt x="1258" y="1150"/>
                  <a:pt x="1513" y="1405"/>
                </a:cubicBezTo>
                <a:lnTo>
                  <a:pt x="1513" y="1405"/>
                </a:lnTo>
                <a:lnTo>
                  <a:pt x="1513" y="1405"/>
                </a:lnTo>
                <a:cubicBezTo>
                  <a:pt x="1672" y="1566"/>
                  <a:pt x="1871" y="1687"/>
                  <a:pt x="2092" y="1755"/>
                </a:cubicBezTo>
                <a:lnTo>
                  <a:pt x="2092" y="1755"/>
                </a:lnTo>
                <a:lnTo>
                  <a:pt x="2092" y="1755"/>
                </a:lnTo>
                <a:cubicBezTo>
                  <a:pt x="2224" y="1796"/>
                  <a:pt x="2364" y="1818"/>
                  <a:pt x="2508" y="1818"/>
                </a:cubicBezTo>
                <a:lnTo>
                  <a:pt x="2508" y="1818"/>
                </a:lnTo>
                <a:lnTo>
                  <a:pt x="2508" y="1818"/>
                </a:lnTo>
                <a:cubicBezTo>
                  <a:pt x="2657" y="1818"/>
                  <a:pt x="2800" y="1795"/>
                  <a:pt x="2933" y="1752"/>
                </a:cubicBezTo>
                <a:lnTo>
                  <a:pt x="2933" y="1752"/>
                </a:lnTo>
                <a:lnTo>
                  <a:pt x="3514" y="2299"/>
                </a:lnTo>
                <a:lnTo>
                  <a:pt x="2933" y="2878"/>
                </a:lnTo>
                <a:lnTo>
                  <a:pt x="2933" y="2878"/>
                </a:lnTo>
                <a:cubicBezTo>
                  <a:pt x="2804" y="2839"/>
                  <a:pt x="2667" y="2818"/>
                  <a:pt x="2525" y="2818"/>
                </a:cubicBezTo>
                <a:lnTo>
                  <a:pt x="2525" y="2818"/>
                </a:lnTo>
                <a:lnTo>
                  <a:pt x="2525" y="2818"/>
                </a:lnTo>
                <a:cubicBezTo>
                  <a:pt x="2376" y="2818"/>
                  <a:pt x="2232" y="2841"/>
                  <a:pt x="2097" y="2884"/>
                </a:cubicBezTo>
                <a:lnTo>
                  <a:pt x="2097" y="2884"/>
                </a:lnTo>
                <a:lnTo>
                  <a:pt x="2097" y="2884"/>
                </a:lnTo>
                <a:cubicBezTo>
                  <a:pt x="1880" y="2953"/>
                  <a:pt x="1686" y="3073"/>
                  <a:pt x="1529" y="3230"/>
                </a:cubicBezTo>
                <a:lnTo>
                  <a:pt x="1529" y="3230"/>
                </a:lnTo>
                <a:lnTo>
                  <a:pt x="1529" y="3230"/>
                </a:lnTo>
                <a:cubicBezTo>
                  <a:pt x="1274" y="3485"/>
                  <a:pt x="1116" y="3837"/>
                  <a:pt x="1116" y="4226"/>
                </a:cubicBezTo>
                <a:lnTo>
                  <a:pt x="1116" y="4226"/>
                </a:lnTo>
                <a:lnTo>
                  <a:pt x="1116" y="4226"/>
                </a:lnTo>
                <a:cubicBezTo>
                  <a:pt x="1116" y="4374"/>
                  <a:pt x="1139" y="4517"/>
                  <a:pt x="1181" y="4651"/>
                </a:cubicBezTo>
                <a:lnTo>
                  <a:pt x="1181" y="4651"/>
                </a:lnTo>
                <a:lnTo>
                  <a:pt x="53" y="4651"/>
                </a:lnTo>
                <a:lnTo>
                  <a:pt x="53" y="4651"/>
                </a:lnTo>
                <a:cubicBezTo>
                  <a:pt x="30" y="4513"/>
                  <a:pt x="17" y="4371"/>
                  <a:pt x="17" y="4226"/>
                </a:cubicBezTo>
                <a:lnTo>
                  <a:pt x="17" y="4226"/>
                </a:lnTo>
                <a:lnTo>
                  <a:pt x="17" y="4226"/>
                </a:lnTo>
                <a:cubicBezTo>
                  <a:pt x="17" y="4000"/>
                  <a:pt x="46" y="3783"/>
                  <a:pt x="102" y="3575"/>
                </a:cubicBezTo>
                <a:lnTo>
                  <a:pt x="102" y="3575"/>
                </a:lnTo>
                <a:lnTo>
                  <a:pt x="102" y="3575"/>
                </a:lnTo>
                <a:cubicBezTo>
                  <a:pt x="234" y="3082"/>
                  <a:pt x="513" y="2649"/>
                  <a:pt x="889" y="2324"/>
                </a:cubicBezTo>
                <a:lnTo>
                  <a:pt x="889" y="2324"/>
                </a:lnTo>
                <a:lnTo>
                  <a:pt x="889" y="2324"/>
                </a:lnTo>
                <a:cubicBezTo>
                  <a:pt x="505" y="2000"/>
                  <a:pt x="220" y="1560"/>
                  <a:pt x="86" y="1060"/>
                </a:cubicBezTo>
                <a:lnTo>
                  <a:pt x="86" y="1060"/>
                </a:lnTo>
                <a:lnTo>
                  <a:pt x="86" y="1060"/>
                </a:lnTo>
                <a:cubicBezTo>
                  <a:pt x="30" y="852"/>
                  <a:pt x="0" y="635"/>
                  <a:pt x="0" y="410"/>
                </a:cubicBezTo>
                <a:lnTo>
                  <a:pt x="0" y="410"/>
                </a:lnTo>
                <a:lnTo>
                  <a:pt x="0" y="410"/>
                </a:lnTo>
                <a:cubicBezTo>
                  <a:pt x="0" y="270"/>
                  <a:pt x="13" y="133"/>
                  <a:pt x="34" y="0"/>
                </a:cubicBezTo>
                <a:lnTo>
                  <a:pt x="34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Roboto Light" panose="0200000000000000000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10F9B8-2608-EB4B-A448-92966F1F6977}"/>
              </a:ext>
            </a:extLst>
          </p:cNvPr>
          <p:cNvSpPr txBox="1"/>
          <p:nvPr/>
        </p:nvSpPr>
        <p:spPr>
          <a:xfrm>
            <a:off x="6267873" y="6073273"/>
            <a:ext cx="1095172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accent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02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D1A92F-31A8-1546-BE33-0FFFAA29D356}"/>
              </a:ext>
            </a:extLst>
          </p:cNvPr>
          <p:cNvSpPr txBox="1"/>
          <p:nvPr/>
        </p:nvSpPr>
        <p:spPr>
          <a:xfrm>
            <a:off x="10114296" y="5756146"/>
            <a:ext cx="3423373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s-CO" sz="3200" b="1" dirty="0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Agregar y organizar</a:t>
            </a:r>
            <a:endParaRPr lang="en-US" sz="3200" b="1" dirty="0">
              <a:solidFill>
                <a:schemeClr val="tx2"/>
              </a:solidFill>
              <a:latin typeface="Roboto Light" panose="02000000000000000000"/>
              <a:ea typeface="League Spartan" charset="0"/>
              <a:cs typeface="Poppins SemiBold" pitchFamily="2" charset="77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782CC034-825A-8A43-881A-07A4E6344FE5}"/>
              </a:ext>
            </a:extLst>
          </p:cNvPr>
          <p:cNvSpPr txBox="1">
            <a:spLocks/>
          </p:cNvSpPr>
          <p:nvPr/>
        </p:nvSpPr>
        <p:spPr>
          <a:xfrm>
            <a:off x="10114296" y="6403160"/>
            <a:ext cx="6300946" cy="114390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Agregar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automáticamente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la Información o de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manera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manual</a:t>
            </a:r>
            <a:endParaRPr lang="en-US" sz="2500" dirty="0">
              <a:latin typeface="Roboto Light" panose="0200000000000000000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Freeform 1">
            <a:extLst>
              <a:ext uri="{FF2B5EF4-FFF2-40B4-BE49-F238E27FC236}">
                <a16:creationId xmlns:a16="http://schemas.microsoft.com/office/drawing/2014/main" id="{E14862D5-8D02-6E4A-843C-9583DF839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265" y="8261144"/>
            <a:ext cx="2452011" cy="1792687"/>
          </a:xfrm>
          <a:custGeom>
            <a:avLst/>
            <a:gdLst>
              <a:gd name="T0" fmla="*/ 3220 w 4494"/>
              <a:gd name="T1" fmla="*/ 3284 h 3285"/>
              <a:gd name="T2" fmla="*/ 502 w 4494"/>
              <a:gd name="T3" fmla="*/ 3284 h 3285"/>
              <a:gd name="T4" fmla="*/ 0 w 4494"/>
              <a:gd name="T5" fmla="*/ 1615 h 3285"/>
              <a:gd name="T6" fmla="*/ 502 w 4494"/>
              <a:gd name="T7" fmla="*/ 0 h 3285"/>
              <a:gd name="T8" fmla="*/ 3207 w 4494"/>
              <a:gd name="T9" fmla="*/ 0 h 3285"/>
              <a:gd name="T10" fmla="*/ 4493 w 4494"/>
              <a:gd name="T11" fmla="*/ 1752 h 3285"/>
              <a:gd name="T12" fmla="*/ 3220 w 4494"/>
              <a:gd name="T13" fmla="*/ 3284 h 3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94" h="3285">
                <a:moveTo>
                  <a:pt x="3220" y="3284"/>
                </a:moveTo>
                <a:lnTo>
                  <a:pt x="502" y="3284"/>
                </a:lnTo>
                <a:lnTo>
                  <a:pt x="0" y="1615"/>
                </a:lnTo>
                <a:lnTo>
                  <a:pt x="502" y="0"/>
                </a:lnTo>
                <a:lnTo>
                  <a:pt x="3207" y="0"/>
                </a:lnTo>
                <a:lnTo>
                  <a:pt x="4493" y="1752"/>
                </a:lnTo>
                <a:lnTo>
                  <a:pt x="3220" y="3284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Roboto Light" panose="02000000000000000000"/>
            </a:endParaRP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4DD3C572-204B-0F43-8D28-C3133B069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6044" y="7894184"/>
            <a:ext cx="1917815" cy="2538640"/>
          </a:xfrm>
          <a:custGeom>
            <a:avLst/>
            <a:gdLst>
              <a:gd name="T0" fmla="*/ 34 w 3514"/>
              <a:gd name="T1" fmla="*/ 0 h 4651"/>
              <a:gd name="T2" fmla="*/ 1161 w 3514"/>
              <a:gd name="T3" fmla="*/ 0 h 4651"/>
              <a:gd name="T4" fmla="*/ 1161 w 3514"/>
              <a:gd name="T5" fmla="*/ 0 h 4651"/>
              <a:gd name="T6" fmla="*/ 1100 w 3514"/>
              <a:gd name="T7" fmla="*/ 408 h 4651"/>
              <a:gd name="T8" fmla="*/ 1100 w 3514"/>
              <a:gd name="T9" fmla="*/ 408 h 4651"/>
              <a:gd name="T10" fmla="*/ 1100 w 3514"/>
              <a:gd name="T11" fmla="*/ 408 h 4651"/>
              <a:gd name="T12" fmla="*/ 1513 w 3514"/>
              <a:gd name="T13" fmla="*/ 1404 h 4651"/>
              <a:gd name="T14" fmla="*/ 1513 w 3514"/>
              <a:gd name="T15" fmla="*/ 1404 h 4651"/>
              <a:gd name="T16" fmla="*/ 1513 w 3514"/>
              <a:gd name="T17" fmla="*/ 1404 h 4651"/>
              <a:gd name="T18" fmla="*/ 2092 w 3514"/>
              <a:gd name="T19" fmla="*/ 1754 h 4651"/>
              <a:gd name="T20" fmla="*/ 2092 w 3514"/>
              <a:gd name="T21" fmla="*/ 1754 h 4651"/>
              <a:gd name="T22" fmla="*/ 2092 w 3514"/>
              <a:gd name="T23" fmla="*/ 1754 h 4651"/>
              <a:gd name="T24" fmla="*/ 2508 w 3514"/>
              <a:gd name="T25" fmla="*/ 1817 h 4651"/>
              <a:gd name="T26" fmla="*/ 2508 w 3514"/>
              <a:gd name="T27" fmla="*/ 1817 h 4651"/>
              <a:gd name="T28" fmla="*/ 2508 w 3514"/>
              <a:gd name="T29" fmla="*/ 1817 h 4651"/>
              <a:gd name="T30" fmla="*/ 2934 w 3514"/>
              <a:gd name="T31" fmla="*/ 1751 h 4651"/>
              <a:gd name="T32" fmla="*/ 2934 w 3514"/>
              <a:gd name="T33" fmla="*/ 1751 h 4651"/>
              <a:gd name="T34" fmla="*/ 3513 w 3514"/>
              <a:gd name="T35" fmla="*/ 2298 h 4651"/>
              <a:gd name="T36" fmla="*/ 2934 w 3514"/>
              <a:gd name="T37" fmla="*/ 2877 h 4651"/>
              <a:gd name="T38" fmla="*/ 2934 w 3514"/>
              <a:gd name="T39" fmla="*/ 2877 h 4651"/>
              <a:gd name="T40" fmla="*/ 2525 w 3514"/>
              <a:gd name="T41" fmla="*/ 2816 h 4651"/>
              <a:gd name="T42" fmla="*/ 2525 w 3514"/>
              <a:gd name="T43" fmla="*/ 2816 h 4651"/>
              <a:gd name="T44" fmla="*/ 2525 w 3514"/>
              <a:gd name="T45" fmla="*/ 2816 h 4651"/>
              <a:gd name="T46" fmla="*/ 2097 w 3514"/>
              <a:gd name="T47" fmla="*/ 2883 h 4651"/>
              <a:gd name="T48" fmla="*/ 2097 w 3514"/>
              <a:gd name="T49" fmla="*/ 2883 h 4651"/>
              <a:gd name="T50" fmla="*/ 2097 w 3514"/>
              <a:gd name="T51" fmla="*/ 2883 h 4651"/>
              <a:gd name="T52" fmla="*/ 1529 w 3514"/>
              <a:gd name="T53" fmla="*/ 3229 h 4651"/>
              <a:gd name="T54" fmla="*/ 1529 w 3514"/>
              <a:gd name="T55" fmla="*/ 3229 h 4651"/>
              <a:gd name="T56" fmla="*/ 1529 w 3514"/>
              <a:gd name="T57" fmla="*/ 3229 h 4651"/>
              <a:gd name="T58" fmla="*/ 1116 w 3514"/>
              <a:gd name="T59" fmla="*/ 4225 h 4651"/>
              <a:gd name="T60" fmla="*/ 1116 w 3514"/>
              <a:gd name="T61" fmla="*/ 4225 h 4651"/>
              <a:gd name="T62" fmla="*/ 1116 w 3514"/>
              <a:gd name="T63" fmla="*/ 4225 h 4651"/>
              <a:gd name="T64" fmla="*/ 1182 w 3514"/>
              <a:gd name="T65" fmla="*/ 4650 h 4651"/>
              <a:gd name="T66" fmla="*/ 1182 w 3514"/>
              <a:gd name="T67" fmla="*/ 4650 h 4651"/>
              <a:gd name="T68" fmla="*/ 53 w 3514"/>
              <a:gd name="T69" fmla="*/ 4650 h 4651"/>
              <a:gd name="T70" fmla="*/ 53 w 3514"/>
              <a:gd name="T71" fmla="*/ 4650 h 4651"/>
              <a:gd name="T72" fmla="*/ 17 w 3514"/>
              <a:gd name="T73" fmla="*/ 4225 h 4651"/>
              <a:gd name="T74" fmla="*/ 17 w 3514"/>
              <a:gd name="T75" fmla="*/ 4225 h 4651"/>
              <a:gd name="T76" fmla="*/ 17 w 3514"/>
              <a:gd name="T77" fmla="*/ 4225 h 4651"/>
              <a:gd name="T78" fmla="*/ 102 w 3514"/>
              <a:gd name="T79" fmla="*/ 3574 h 4651"/>
              <a:gd name="T80" fmla="*/ 102 w 3514"/>
              <a:gd name="T81" fmla="*/ 3574 h 4651"/>
              <a:gd name="T82" fmla="*/ 102 w 3514"/>
              <a:gd name="T83" fmla="*/ 3574 h 4651"/>
              <a:gd name="T84" fmla="*/ 889 w 3514"/>
              <a:gd name="T85" fmla="*/ 2323 h 4651"/>
              <a:gd name="T86" fmla="*/ 889 w 3514"/>
              <a:gd name="T87" fmla="*/ 2323 h 4651"/>
              <a:gd name="T88" fmla="*/ 889 w 3514"/>
              <a:gd name="T89" fmla="*/ 2323 h 4651"/>
              <a:gd name="T90" fmla="*/ 86 w 3514"/>
              <a:gd name="T91" fmla="*/ 1058 h 4651"/>
              <a:gd name="T92" fmla="*/ 86 w 3514"/>
              <a:gd name="T93" fmla="*/ 1058 h 4651"/>
              <a:gd name="T94" fmla="*/ 86 w 3514"/>
              <a:gd name="T95" fmla="*/ 1058 h 4651"/>
              <a:gd name="T96" fmla="*/ 0 w 3514"/>
              <a:gd name="T97" fmla="*/ 408 h 4651"/>
              <a:gd name="T98" fmla="*/ 0 w 3514"/>
              <a:gd name="T99" fmla="*/ 408 h 4651"/>
              <a:gd name="T100" fmla="*/ 0 w 3514"/>
              <a:gd name="T101" fmla="*/ 408 h 4651"/>
              <a:gd name="T102" fmla="*/ 34 w 3514"/>
              <a:gd name="T103" fmla="*/ 0 h 4651"/>
              <a:gd name="T104" fmla="*/ 34 w 3514"/>
              <a:gd name="T105" fmla="*/ 0 h 4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514" h="4651">
                <a:moveTo>
                  <a:pt x="34" y="0"/>
                </a:moveTo>
                <a:lnTo>
                  <a:pt x="1161" y="0"/>
                </a:lnTo>
                <a:lnTo>
                  <a:pt x="1161" y="0"/>
                </a:lnTo>
                <a:cubicBezTo>
                  <a:pt x="1122" y="129"/>
                  <a:pt x="1100" y="265"/>
                  <a:pt x="1100" y="408"/>
                </a:cubicBezTo>
                <a:lnTo>
                  <a:pt x="1100" y="408"/>
                </a:lnTo>
                <a:lnTo>
                  <a:pt x="1100" y="408"/>
                </a:lnTo>
                <a:cubicBezTo>
                  <a:pt x="1100" y="797"/>
                  <a:pt x="1258" y="1149"/>
                  <a:pt x="1513" y="1404"/>
                </a:cubicBezTo>
                <a:lnTo>
                  <a:pt x="1513" y="1404"/>
                </a:lnTo>
                <a:lnTo>
                  <a:pt x="1513" y="1404"/>
                </a:lnTo>
                <a:cubicBezTo>
                  <a:pt x="1672" y="1564"/>
                  <a:pt x="1871" y="1686"/>
                  <a:pt x="2092" y="1754"/>
                </a:cubicBezTo>
                <a:lnTo>
                  <a:pt x="2092" y="1754"/>
                </a:lnTo>
                <a:lnTo>
                  <a:pt x="2092" y="1754"/>
                </a:lnTo>
                <a:cubicBezTo>
                  <a:pt x="2224" y="1794"/>
                  <a:pt x="2364" y="1817"/>
                  <a:pt x="2508" y="1817"/>
                </a:cubicBezTo>
                <a:lnTo>
                  <a:pt x="2508" y="1817"/>
                </a:lnTo>
                <a:lnTo>
                  <a:pt x="2508" y="1817"/>
                </a:lnTo>
                <a:cubicBezTo>
                  <a:pt x="2657" y="1817"/>
                  <a:pt x="2800" y="1794"/>
                  <a:pt x="2934" y="1751"/>
                </a:cubicBezTo>
                <a:lnTo>
                  <a:pt x="2934" y="1751"/>
                </a:lnTo>
                <a:lnTo>
                  <a:pt x="3513" y="2298"/>
                </a:lnTo>
                <a:lnTo>
                  <a:pt x="2934" y="2877"/>
                </a:lnTo>
                <a:lnTo>
                  <a:pt x="2934" y="2877"/>
                </a:lnTo>
                <a:cubicBezTo>
                  <a:pt x="2804" y="2837"/>
                  <a:pt x="2667" y="2816"/>
                  <a:pt x="2525" y="2816"/>
                </a:cubicBezTo>
                <a:lnTo>
                  <a:pt x="2525" y="2816"/>
                </a:lnTo>
                <a:lnTo>
                  <a:pt x="2525" y="2816"/>
                </a:lnTo>
                <a:cubicBezTo>
                  <a:pt x="2375" y="2816"/>
                  <a:pt x="2232" y="2840"/>
                  <a:pt x="2097" y="2883"/>
                </a:cubicBezTo>
                <a:lnTo>
                  <a:pt x="2097" y="2883"/>
                </a:lnTo>
                <a:lnTo>
                  <a:pt x="2097" y="2883"/>
                </a:lnTo>
                <a:cubicBezTo>
                  <a:pt x="1880" y="2951"/>
                  <a:pt x="1687" y="3072"/>
                  <a:pt x="1529" y="3229"/>
                </a:cubicBezTo>
                <a:lnTo>
                  <a:pt x="1529" y="3229"/>
                </a:lnTo>
                <a:lnTo>
                  <a:pt x="1529" y="3229"/>
                </a:lnTo>
                <a:cubicBezTo>
                  <a:pt x="1274" y="3484"/>
                  <a:pt x="1116" y="3836"/>
                  <a:pt x="1116" y="4225"/>
                </a:cubicBezTo>
                <a:lnTo>
                  <a:pt x="1116" y="4225"/>
                </a:lnTo>
                <a:lnTo>
                  <a:pt x="1116" y="4225"/>
                </a:lnTo>
                <a:cubicBezTo>
                  <a:pt x="1116" y="4373"/>
                  <a:pt x="1139" y="4515"/>
                  <a:pt x="1182" y="4650"/>
                </a:cubicBezTo>
                <a:lnTo>
                  <a:pt x="1182" y="4650"/>
                </a:lnTo>
                <a:lnTo>
                  <a:pt x="53" y="4650"/>
                </a:lnTo>
                <a:lnTo>
                  <a:pt x="53" y="4650"/>
                </a:lnTo>
                <a:cubicBezTo>
                  <a:pt x="30" y="4512"/>
                  <a:pt x="17" y="4370"/>
                  <a:pt x="17" y="4225"/>
                </a:cubicBezTo>
                <a:lnTo>
                  <a:pt x="17" y="4225"/>
                </a:lnTo>
                <a:lnTo>
                  <a:pt x="17" y="4225"/>
                </a:lnTo>
                <a:cubicBezTo>
                  <a:pt x="17" y="4000"/>
                  <a:pt x="47" y="3781"/>
                  <a:pt x="102" y="3574"/>
                </a:cubicBezTo>
                <a:lnTo>
                  <a:pt x="102" y="3574"/>
                </a:lnTo>
                <a:lnTo>
                  <a:pt x="102" y="3574"/>
                </a:lnTo>
                <a:cubicBezTo>
                  <a:pt x="234" y="3080"/>
                  <a:pt x="513" y="2647"/>
                  <a:pt x="889" y="2323"/>
                </a:cubicBezTo>
                <a:lnTo>
                  <a:pt x="889" y="2323"/>
                </a:lnTo>
                <a:lnTo>
                  <a:pt x="889" y="2323"/>
                </a:lnTo>
                <a:cubicBezTo>
                  <a:pt x="505" y="1998"/>
                  <a:pt x="220" y="1559"/>
                  <a:pt x="86" y="1058"/>
                </a:cubicBezTo>
                <a:lnTo>
                  <a:pt x="86" y="1058"/>
                </a:lnTo>
                <a:lnTo>
                  <a:pt x="86" y="1058"/>
                </a:lnTo>
                <a:cubicBezTo>
                  <a:pt x="30" y="851"/>
                  <a:pt x="0" y="633"/>
                  <a:pt x="0" y="408"/>
                </a:cubicBezTo>
                <a:lnTo>
                  <a:pt x="0" y="408"/>
                </a:lnTo>
                <a:lnTo>
                  <a:pt x="0" y="408"/>
                </a:lnTo>
                <a:cubicBezTo>
                  <a:pt x="0" y="268"/>
                  <a:pt x="13" y="132"/>
                  <a:pt x="34" y="0"/>
                </a:cubicBezTo>
                <a:lnTo>
                  <a:pt x="34" y="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Roboto Light" panose="0200000000000000000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40AEB0-5151-7846-9058-37608742BECF}"/>
              </a:ext>
            </a:extLst>
          </p:cNvPr>
          <p:cNvSpPr txBox="1"/>
          <p:nvPr/>
        </p:nvSpPr>
        <p:spPr>
          <a:xfrm>
            <a:off x="6267872" y="8603491"/>
            <a:ext cx="1095172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accent3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03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A7C519-CDA1-CA4B-8FEE-8CFA2A51F127}"/>
              </a:ext>
            </a:extLst>
          </p:cNvPr>
          <p:cNvSpPr txBox="1"/>
          <p:nvPr/>
        </p:nvSpPr>
        <p:spPr>
          <a:xfrm>
            <a:off x="10114296" y="8286362"/>
            <a:ext cx="1419684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 err="1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Lectura</a:t>
            </a:r>
            <a:endParaRPr lang="en-US" sz="3200" b="1" dirty="0">
              <a:solidFill>
                <a:schemeClr val="tx2"/>
              </a:solidFill>
              <a:latin typeface="Roboto Light" panose="02000000000000000000"/>
              <a:ea typeface="League Spartan" charset="0"/>
              <a:cs typeface="Poppins SemiBold" pitchFamily="2" charset="77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28C14F0E-9475-BD45-BDB7-70F153B764D1}"/>
              </a:ext>
            </a:extLst>
          </p:cNvPr>
          <p:cNvSpPr txBox="1">
            <a:spLocks/>
          </p:cNvSpPr>
          <p:nvPr/>
        </p:nvSpPr>
        <p:spPr>
          <a:xfrm>
            <a:off x="10114296" y="8933376"/>
            <a:ext cx="6300946" cy="114390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Lectura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del PDF, con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guarda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automática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posibilidad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hacer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anotaciones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y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tomar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notas</a:t>
            </a:r>
            <a:endParaRPr lang="en-US" sz="2500" dirty="0">
              <a:latin typeface="Roboto Light" panose="0200000000000000000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Freeform 1">
            <a:extLst>
              <a:ext uri="{FF2B5EF4-FFF2-40B4-BE49-F238E27FC236}">
                <a16:creationId xmlns:a16="http://schemas.microsoft.com/office/drawing/2014/main" id="{99E594D5-4D39-564E-80D2-983CAA631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265" y="10797377"/>
            <a:ext cx="2452011" cy="1792687"/>
          </a:xfrm>
          <a:custGeom>
            <a:avLst/>
            <a:gdLst>
              <a:gd name="T0" fmla="*/ 3220 w 4494"/>
              <a:gd name="T1" fmla="*/ 3284 h 3285"/>
              <a:gd name="T2" fmla="*/ 502 w 4494"/>
              <a:gd name="T3" fmla="*/ 3284 h 3285"/>
              <a:gd name="T4" fmla="*/ 0 w 4494"/>
              <a:gd name="T5" fmla="*/ 1615 h 3285"/>
              <a:gd name="T6" fmla="*/ 502 w 4494"/>
              <a:gd name="T7" fmla="*/ 0 h 3285"/>
              <a:gd name="T8" fmla="*/ 3207 w 4494"/>
              <a:gd name="T9" fmla="*/ 0 h 3285"/>
              <a:gd name="T10" fmla="*/ 4493 w 4494"/>
              <a:gd name="T11" fmla="*/ 1752 h 3285"/>
              <a:gd name="T12" fmla="*/ 3220 w 4494"/>
              <a:gd name="T13" fmla="*/ 3284 h 3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94" h="3285">
                <a:moveTo>
                  <a:pt x="3220" y="3284"/>
                </a:moveTo>
                <a:lnTo>
                  <a:pt x="502" y="3284"/>
                </a:lnTo>
                <a:lnTo>
                  <a:pt x="0" y="1615"/>
                </a:lnTo>
                <a:lnTo>
                  <a:pt x="502" y="0"/>
                </a:lnTo>
                <a:lnTo>
                  <a:pt x="3207" y="0"/>
                </a:lnTo>
                <a:lnTo>
                  <a:pt x="4493" y="1752"/>
                </a:lnTo>
                <a:lnTo>
                  <a:pt x="3220" y="3284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Roboto Light" panose="02000000000000000000"/>
            </a:endParaRPr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4EF571C3-AE07-0C49-972A-E6A16DDD5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2887" y="10425604"/>
            <a:ext cx="1917816" cy="2538640"/>
          </a:xfrm>
          <a:custGeom>
            <a:avLst/>
            <a:gdLst>
              <a:gd name="T0" fmla="*/ 33 w 3514"/>
              <a:gd name="T1" fmla="*/ 0 h 4652"/>
              <a:gd name="T2" fmla="*/ 1160 w 3514"/>
              <a:gd name="T3" fmla="*/ 0 h 4652"/>
              <a:gd name="T4" fmla="*/ 1160 w 3514"/>
              <a:gd name="T5" fmla="*/ 0 h 4652"/>
              <a:gd name="T6" fmla="*/ 1100 w 3514"/>
              <a:gd name="T7" fmla="*/ 409 h 4652"/>
              <a:gd name="T8" fmla="*/ 1100 w 3514"/>
              <a:gd name="T9" fmla="*/ 409 h 4652"/>
              <a:gd name="T10" fmla="*/ 1100 w 3514"/>
              <a:gd name="T11" fmla="*/ 409 h 4652"/>
              <a:gd name="T12" fmla="*/ 1512 w 3514"/>
              <a:gd name="T13" fmla="*/ 1405 h 4652"/>
              <a:gd name="T14" fmla="*/ 1512 w 3514"/>
              <a:gd name="T15" fmla="*/ 1405 h 4652"/>
              <a:gd name="T16" fmla="*/ 1512 w 3514"/>
              <a:gd name="T17" fmla="*/ 1405 h 4652"/>
              <a:gd name="T18" fmla="*/ 2092 w 3514"/>
              <a:gd name="T19" fmla="*/ 1755 h 4652"/>
              <a:gd name="T20" fmla="*/ 2092 w 3514"/>
              <a:gd name="T21" fmla="*/ 1755 h 4652"/>
              <a:gd name="T22" fmla="*/ 2092 w 3514"/>
              <a:gd name="T23" fmla="*/ 1755 h 4652"/>
              <a:gd name="T24" fmla="*/ 2508 w 3514"/>
              <a:gd name="T25" fmla="*/ 1817 h 4652"/>
              <a:gd name="T26" fmla="*/ 2508 w 3514"/>
              <a:gd name="T27" fmla="*/ 1817 h 4652"/>
              <a:gd name="T28" fmla="*/ 2508 w 3514"/>
              <a:gd name="T29" fmla="*/ 1817 h 4652"/>
              <a:gd name="T30" fmla="*/ 2933 w 3514"/>
              <a:gd name="T31" fmla="*/ 1752 h 4652"/>
              <a:gd name="T32" fmla="*/ 2933 w 3514"/>
              <a:gd name="T33" fmla="*/ 1752 h 4652"/>
              <a:gd name="T34" fmla="*/ 3513 w 3514"/>
              <a:gd name="T35" fmla="*/ 2299 h 4652"/>
              <a:gd name="T36" fmla="*/ 2933 w 3514"/>
              <a:gd name="T37" fmla="*/ 2877 h 4652"/>
              <a:gd name="T38" fmla="*/ 2933 w 3514"/>
              <a:gd name="T39" fmla="*/ 2877 h 4652"/>
              <a:gd name="T40" fmla="*/ 2524 w 3514"/>
              <a:gd name="T41" fmla="*/ 2817 h 4652"/>
              <a:gd name="T42" fmla="*/ 2524 w 3514"/>
              <a:gd name="T43" fmla="*/ 2817 h 4652"/>
              <a:gd name="T44" fmla="*/ 2524 w 3514"/>
              <a:gd name="T45" fmla="*/ 2817 h 4652"/>
              <a:gd name="T46" fmla="*/ 2096 w 3514"/>
              <a:gd name="T47" fmla="*/ 2883 h 4652"/>
              <a:gd name="T48" fmla="*/ 2096 w 3514"/>
              <a:gd name="T49" fmla="*/ 2883 h 4652"/>
              <a:gd name="T50" fmla="*/ 2096 w 3514"/>
              <a:gd name="T51" fmla="*/ 2883 h 4652"/>
              <a:gd name="T52" fmla="*/ 1528 w 3514"/>
              <a:gd name="T53" fmla="*/ 3230 h 4652"/>
              <a:gd name="T54" fmla="*/ 1528 w 3514"/>
              <a:gd name="T55" fmla="*/ 3230 h 4652"/>
              <a:gd name="T56" fmla="*/ 1528 w 3514"/>
              <a:gd name="T57" fmla="*/ 3230 h 4652"/>
              <a:gd name="T58" fmla="*/ 1115 w 3514"/>
              <a:gd name="T59" fmla="*/ 4225 h 4652"/>
              <a:gd name="T60" fmla="*/ 1115 w 3514"/>
              <a:gd name="T61" fmla="*/ 4225 h 4652"/>
              <a:gd name="T62" fmla="*/ 1115 w 3514"/>
              <a:gd name="T63" fmla="*/ 4225 h 4652"/>
              <a:gd name="T64" fmla="*/ 1181 w 3514"/>
              <a:gd name="T65" fmla="*/ 4651 h 4652"/>
              <a:gd name="T66" fmla="*/ 1181 w 3514"/>
              <a:gd name="T67" fmla="*/ 4651 h 4652"/>
              <a:gd name="T68" fmla="*/ 52 w 3514"/>
              <a:gd name="T69" fmla="*/ 4651 h 4652"/>
              <a:gd name="T70" fmla="*/ 52 w 3514"/>
              <a:gd name="T71" fmla="*/ 4651 h 4652"/>
              <a:gd name="T72" fmla="*/ 16 w 3514"/>
              <a:gd name="T73" fmla="*/ 4225 h 4652"/>
              <a:gd name="T74" fmla="*/ 16 w 3514"/>
              <a:gd name="T75" fmla="*/ 4225 h 4652"/>
              <a:gd name="T76" fmla="*/ 16 w 3514"/>
              <a:gd name="T77" fmla="*/ 4225 h 4652"/>
              <a:gd name="T78" fmla="*/ 101 w 3514"/>
              <a:gd name="T79" fmla="*/ 3575 h 4652"/>
              <a:gd name="T80" fmla="*/ 101 w 3514"/>
              <a:gd name="T81" fmla="*/ 3575 h 4652"/>
              <a:gd name="T82" fmla="*/ 101 w 3514"/>
              <a:gd name="T83" fmla="*/ 3575 h 4652"/>
              <a:gd name="T84" fmla="*/ 889 w 3514"/>
              <a:gd name="T85" fmla="*/ 2324 h 4652"/>
              <a:gd name="T86" fmla="*/ 889 w 3514"/>
              <a:gd name="T87" fmla="*/ 2324 h 4652"/>
              <a:gd name="T88" fmla="*/ 889 w 3514"/>
              <a:gd name="T89" fmla="*/ 2324 h 4652"/>
              <a:gd name="T90" fmla="*/ 85 w 3514"/>
              <a:gd name="T91" fmla="*/ 1059 h 4652"/>
              <a:gd name="T92" fmla="*/ 85 w 3514"/>
              <a:gd name="T93" fmla="*/ 1059 h 4652"/>
              <a:gd name="T94" fmla="*/ 85 w 3514"/>
              <a:gd name="T95" fmla="*/ 1059 h 4652"/>
              <a:gd name="T96" fmla="*/ 0 w 3514"/>
              <a:gd name="T97" fmla="*/ 409 h 4652"/>
              <a:gd name="T98" fmla="*/ 0 w 3514"/>
              <a:gd name="T99" fmla="*/ 409 h 4652"/>
              <a:gd name="T100" fmla="*/ 0 w 3514"/>
              <a:gd name="T101" fmla="*/ 409 h 4652"/>
              <a:gd name="T102" fmla="*/ 33 w 3514"/>
              <a:gd name="T103" fmla="*/ 0 h 4652"/>
              <a:gd name="T104" fmla="*/ 33 w 3514"/>
              <a:gd name="T105" fmla="*/ 0 h 4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514" h="4652">
                <a:moveTo>
                  <a:pt x="33" y="0"/>
                </a:moveTo>
                <a:lnTo>
                  <a:pt x="1160" y="0"/>
                </a:lnTo>
                <a:lnTo>
                  <a:pt x="1160" y="0"/>
                </a:lnTo>
                <a:cubicBezTo>
                  <a:pt x="1121" y="129"/>
                  <a:pt x="1100" y="266"/>
                  <a:pt x="1100" y="409"/>
                </a:cubicBezTo>
                <a:lnTo>
                  <a:pt x="1100" y="409"/>
                </a:lnTo>
                <a:lnTo>
                  <a:pt x="1100" y="409"/>
                </a:lnTo>
                <a:cubicBezTo>
                  <a:pt x="1100" y="798"/>
                  <a:pt x="1257" y="1150"/>
                  <a:pt x="1512" y="1405"/>
                </a:cubicBezTo>
                <a:lnTo>
                  <a:pt x="1512" y="1405"/>
                </a:lnTo>
                <a:lnTo>
                  <a:pt x="1512" y="1405"/>
                </a:lnTo>
                <a:cubicBezTo>
                  <a:pt x="1672" y="1565"/>
                  <a:pt x="1870" y="1686"/>
                  <a:pt x="2092" y="1755"/>
                </a:cubicBezTo>
                <a:lnTo>
                  <a:pt x="2092" y="1755"/>
                </a:lnTo>
                <a:lnTo>
                  <a:pt x="2092" y="1755"/>
                </a:lnTo>
                <a:cubicBezTo>
                  <a:pt x="2223" y="1795"/>
                  <a:pt x="2363" y="1817"/>
                  <a:pt x="2508" y="1817"/>
                </a:cubicBezTo>
                <a:lnTo>
                  <a:pt x="2508" y="1817"/>
                </a:lnTo>
                <a:lnTo>
                  <a:pt x="2508" y="1817"/>
                </a:lnTo>
                <a:cubicBezTo>
                  <a:pt x="2656" y="1817"/>
                  <a:pt x="2799" y="1794"/>
                  <a:pt x="2933" y="1752"/>
                </a:cubicBezTo>
                <a:lnTo>
                  <a:pt x="2933" y="1752"/>
                </a:lnTo>
                <a:lnTo>
                  <a:pt x="3513" y="2299"/>
                </a:lnTo>
                <a:lnTo>
                  <a:pt x="2933" y="2877"/>
                </a:lnTo>
                <a:lnTo>
                  <a:pt x="2933" y="2877"/>
                </a:lnTo>
                <a:cubicBezTo>
                  <a:pt x="2803" y="2838"/>
                  <a:pt x="2666" y="2817"/>
                  <a:pt x="2524" y="2817"/>
                </a:cubicBezTo>
                <a:lnTo>
                  <a:pt x="2524" y="2817"/>
                </a:lnTo>
                <a:lnTo>
                  <a:pt x="2524" y="2817"/>
                </a:lnTo>
                <a:cubicBezTo>
                  <a:pt x="2375" y="2817"/>
                  <a:pt x="2231" y="2840"/>
                  <a:pt x="2096" y="2883"/>
                </a:cubicBezTo>
                <a:lnTo>
                  <a:pt x="2096" y="2883"/>
                </a:lnTo>
                <a:lnTo>
                  <a:pt x="2096" y="2883"/>
                </a:lnTo>
                <a:cubicBezTo>
                  <a:pt x="1880" y="2952"/>
                  <a:pt x="1686" y="3072"/>
                  <a:pt x="1528" y="3230"/>
                </a:cubicBezTo>
                <a:lnTo>
                  <a:pt x="1528" y="3230"/>
                </a:lnTo>
                <a:lnTo>
                  <a:pt x="1528" y="3230"/>
                </a:lnTo>
                <a:cubicBezTo>
                  <a:pt x="1273" y="3485"/>
                  <a:pt x="1115" y="3837"/>
                  <a:pt x="1115" y="4225"/>
                </a:cubicBezTo>
                <a:lnTo>
                  <a:pt x="1115" y="4225"/>
                </a:lnTo>
                <a:lnTo>
                  <a:pt x="1115" y="4225"/>
                </a:lnTo>
                <a:cubicBezTo>
                  <a:pt x="1115" y="4373"/>
                  <a:pt x="1138" y="4516"/>
                  <a:pt x="1181" y="4651"/>
                </a:cubicBezTo>
                <a:lnTo>
                  <a:pt x="1181" y="4651"/>
                </a:lnTo>
                <a:lnTo>
                  <a:pt x="52" y="4651"/>
                </a:lnTo>
                <a:lnTo>
                  <a:pt x="52" y="4651"/>
                </a:lnTo>
                <a:cubicBezTo>
                  <a:pt x="29" y="4513"/>
                  <a:pt x="16" y="4371"/>
                  <a:pt x="16" y="4225"/>
                </a:cubicBezTo>
                <a:lnTo>
                  <a:pt x="16" y="4225"/>
                </a:lnTo>
                <a:lnTo>
                  <a:pt x="16" y="4225"/>
                </a:lnTo>
                <a:cubicBezTo>
                  <a:pt x="16" y="4000"/>
                  <a:pt x="46" y="3783"/>
                  <a:pt x="101" y="3575"/>
                </a:cubicBezTo>
                <a:lnTo>
                  <a:pt x="101" y="3575"/>
                </a:lnTo>
                <a:lnTo>
                  <a:pt x="101" y="3575"/>
                </a:lnTo>
                <a:cubicBezTo>
                  <a:pt x="233" y="3081"/>
                  <a:pt x="512" y="2648"/>
                  <a:pt x="889" y="2324"/>
                </a:cubicBezTo>
                <a:lnTo>
                  <a:pt x="889" y="2324"/>
                </a:lnTo>
                <a:lnTo>
                  <a:pt x="889" y="2324"/>
                </a:lnTo>
                <a:cubicBezTo>
                  <a:pt x="505" y="1999"/>
                  <a:pt x="219" y="1560"/>
                  <a:pt x="85" y="1059"/>
                </a:cubicBezTo>
                <a:lnTo>
                  <a:pt x="85" y="1059"/>
                </a:lnTo>
                <a:lnTo>
                  <a:pt x="85" y="1059"/>
                </a:lnTo>
                <a:cubicBezTo>
                  <a:pt x="29" y="852"/>
                  <a:pt x="0" y="634"/>
                  <a:pt x="0" y="409"/>
                </a:cubicBezTo>
                <a:lnTo>
                  <a:pt x="0" y="409"/>
                </a:lnTo>
                <a:lnTo>
                  <a:pt x="0" y="409"/>
                </a:lnTo>
                <a:cubicBezTo>
                  <a:pt x="0" y="269"/>
                  <a:pt x="12" y="133"/>
                  <a:pt x="33" y="0"/>
                </a:cubicBezTo>
                <a:lnTo>
                  <a:pt x="33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Roboto Light" panose="0200000000000000000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30E71D-B588-5343-A082-23705CCFD877}"/>
              </a:ext>
            </a:extLst>
          </p:cNvPr>
          <p:cNvSpPr txBox="1"/>
          <p:nvPr/>
        </p:nvSpPr>
        <p:spPr>
          <a:xfrm>
            <a:off x="6267874" y="11139723"/>
            <a:ext cx="1095172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accent4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04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C7C1D89-1265-6A41-98AE-FE9A63F46CD7}"/>
              </a:ext>
            </a:extLst>
          </p:cNvPr>
          <p:cNvSpPr txBox="1"/>
          <p:nvPr/>
        </p:nvSpPr>
        <p:spPr>
          <a:xfrm>
            <a:off x="10114296" y="10822595"/>
            <a:ext cx="147668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 err="1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Citación</a:t>
            </a:r>
            <a:endParaRPr lang="en-US" sz="3200" b="1" dirty="0">
              <a:solidFill>
                <a:schemeClr val="tx2"/>
              </a:solidFill>
              <a:latin typeface="Roboto Light" panose="02000000000000000000"/>
              <a:ea typeface="League Spartan" charset="0"/>
              <a:cs typeface="Poppins SemiBold" pitchFamily="2" charset="77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6596FFD6-D0F2-A74C-B519-F16B1C413D91}"/>
              </a:ext>
            </a:extLst>
          </p:cNvPr>
          <p:cNvSpPr txBox="1">
            <a:spLocks/>
          </p:cNvSpPr>
          <p:nvPr/>
        </p:nvSpPr>
        <p:spPr>
          <a:xfrm>
            <a:off x="10114296" y="11469609"/>
            <a:ext cx="6300946" cy="114390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Incluir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las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citas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a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medida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que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redactamos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y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agregar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bibliografía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al final</a:t>
            </a:r>
            <a:endParaRPr lang="en-US" sz="2500" dirty="0">
              <a:latin typeface="Roboto Light" panose="0200000000000000000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Shape 2637">
            <a:extLst>
              <a:ext uri="{FF2B5EF4-FFF2-40B4-BE49-F238E27FC236}">
                <a16:creationId xmlns:a16="http://schemas.microsoft.com/office/drawing/2014/main" id="{F8E77005-7670-E440-9983-F29546891CFF}"/>
              </a:ext>
            </a:extLst>
          </p:cNvPr>
          <p:cNvSpPr>
            <a:spLocks noChangeAspect="1"/>
          </p:cNvSpPr>
          <p:nvPr/>
        </p:nvSpPr>
        <p:spPr>
          <a:xfrm>
            <a:off x="17686009" y="11188033"/>
            <a:ext cx="552972" cy="10137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8836"/>
                </a:moveTo>
                <a:lnTo>
                  <a:pt x="16200" y="8836"/>
                </a:lnTo>
                <a:lnTo>
                  <a:pt x="16200" y="11782"/>
                </a:lnTo>
                <a:cubicBezTo>
                  <a:pt x="16200" y="13409"/>
                  <a:pt x="13783" y="14727"/>
                  <a:pt x="10800" y="14727"/>
                </a:cubicBezTo>
                <a:cubicBezTo>
                  <a:pt x="7817" y="14727"/>
                  <a:pt x="5400" y="13409"/>
                  <a:pt x="5400" y="11782"/>
                </a:cubicBezTo>
                <a:cubicBezTo>
                  <a:pt x="5400" y="11782"/>
                  <a:pt x="5400" y="8836"/>
                  <a:pt x="5400" y="8836"/>
                </a:cubicBezTo>
                <a:close/>
                <a:moveTo>
                  <a:pt x="5400" y="3927"/>
                </a:moveTo>
                <a:cubicBezTo>
                  <a:pt x="5400" y="2301"/>
                  <a:pt x="7817" y="982"/>
                  <a:pt x="10800" y="982"/>
                </a:cubicBezTo>
                <a:cubicBezTo>
                  <a:pt x="13783" y="982"/>
                  <a:pt x="16200" y="2301"/>
                  <a:pt x="16200" y="3927"/>
                </a:cubicBezTo>
                <a:lnTo>
                  <a:pt x="16200" y="7855"/>
                </a:lnTo>
                <a:lnTo>
                  <a:pt x="5400" y="7855"/>
                </a:lnTo>
                <a:cubicBezTo>
                  <a:pt x="5400" y="7855"/>
                  <a:pt x="5400" y="3927"/>
                  <a:pt x="5400" y="3927"/>
                </a:cubicBezTo>
                <a:close/>
                <a:moveTo>
                  <a:pt x="10800" y="15709"/>
                </a:moveTo>
                <a:cubicBezTo>
                  <a:pt x="14777" y="15709"/>
                  <a:pt x="18000" y="13951"/>
                  <a:pt x="18000" y="11782"/>
                </a:cubicBezTo>
                <a:lnTo>
                  <a:pt x="18000" y="3927"/>
                </a:lnTo>
                <a:cubicBezTo>
                  <a:pt x="18000" y="1758"/>
                  <a:pt x="14777" y="0"/>
                  <a:pt x="10800" y="0"/>
                </a:cubicBezTo>
                <a:cubicBezTo>
                  <a:pt x="6823" y="0"/>
                  <a:pt x="3600" y="1758"/>
                  <a:pt x="3600" y="3927"/>
                </a:cubicBezTo>
                <a:lnTo>
                  <a:pt x="3600" y="11782"/>
                </a:lnTo>
                <a:cubicBezTo>
                  <a:pt x="3600" y="13951"/>
                  <a:pt x="6823" y="15709"/>
                  <a:pt x="10800" y="15709"/>
                </a:cubicBezTo>
                <a:moveTo>
                  <a:pt x="21600" y="11782"/>
                </a:moveTo>
                <a:lnTo>
                  <a:pt x="21600" y="10309"/>
                </a:lnTo>
                <a:cubicBezTo>
                  <a:pt x="21600" y="10038"/>
                  <a:pt x="21197" y="9818"/>
                  <a:pt x="20700" y="9818"/>
                </a:cubicBezTo>
                <a:cubicBezTo>
                  <a:pt x="20203" y="9818"/>
                  <a:pt x="19800" y="10038"/>
                  <a:pt x="19800" y="10309"/>
                </a:cubicBezTo>
                <a:lnTo>
                  <a:pt x="19800" y="11782"/>
                </a:lnTo>
                <a:cubicBezTo>
                  <a:pt x="19800" y="14493"/>
                  <a:pt x="15771" y="16691"/>
                  <a:pt x="10800" y="16691"/>
                </a:cubicBezTo>
                <a:cubicBezTo>
                  <a:pt x="5829" y="16691"/>
                  <a:pt x="1800" y="14493"/>
                  <a:pt x="1800" y="11782"/>
                </a:cubicBezTo>
                <a:lnTo>
                  <a:pt x="1800" y="10309"/>
                </a:lnTo>
                <a:cubicBezTo>
                  <a:pt x="1800" y="10038"/>
                  <a:pt x="1397" y="9818"/>
                  <a:pt x="900" y="9818"/>
                </a:cubicBezTo>
                <a:cubicBezTo>
                  <a:pt x="403" y="9818"/>
                  <a:pt x="0" y="10038"/>
                  <a:pt x="0" y="10309"/>
                </a:cubicBezTo>
                <a:lnTo>
                  <a:pt x="0" y="11782"/>
                </a:lnTo>
                <a:cubicBezTo>
                  <a:pt x="0" y="14870"/>
                  <a:pt x="4358" y="17398"/>
                  <a:pt x="9900" y="17648"/>
                </a:cubicBezTo>
                <a:lnTo>
                  <a:pt x="9900" y="20618"/>
                </a:lnTo>
                <a:lnTo>
                  <a:pt x="3600" y="20618"/>
                </a:lnTo>
                <a:cubicBezTo>
                  <a:pt x="3103" y="20618"/>
                  <a:pt x="2700" y="20838"/>
                  <a:pt x="2700" y="21110"/>
                </a:cubicBezTo>
                <a:cubicBezTo>
                  <a:pt x="2700" y="21381"/>
                  <a:pt x="3103" y="21600"/>
                  <a:pt x="3600" y="21600"/>
                </a:cubicBezTo>
                <a:lnTo>
                  <a:pt x="18000" y="21600"/>
                </a:lnTo>
                <a:cubicBezTo>
                  <a:pt x="18497" y="21600"/>
                  <a:pt x="18900" y="21381"/>
                  <a:pt x="18900" y="21110"/>
                </a:cubicBezTo>
                <a:cubicBezTo>
                  <a:pt x="18900" y="20838"/>
                  <a:pt x="18497" y="20618"/>
                  <a:pt x="18000" y="20618"/>
                </a:cubicBezTo>
                <a:lnTo>
                  <a:pt x="11700" y="20618"/>
                </a:lnTo>
                <a:lnTo>
                  <a:pt x="11700" y="17648"/>
                </a:lnTo>
                <a:cubicBezTo>
                  <a:pt x="17243" y="17398"/>
                  <a:pt x="21600" y="14870"/>
                  <a:pt x="21600" y="117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Roboto Light" panose="02000000000000000000"/>
              <a:ea typeface="Open Sans Semibold" charset="0"/>
              <a:cs typeface="Open Sans Semibold" charset="0"/>
            </a:endParaRPr>
          </a:p>
        </p:txBody>
      </p:sp>
      <p:sp>
        <p:nvSpPr>
          <p:cNvPr id="31" name="Shape 2645">
            <a:extLst>
              <a:ext uri="{FF2B5EF4-FFF2-40B4-BE49-F238E27FC236}">
                <a16:creationId xmlns:a16="http://schemas.microsoft.com/office/drawing/2014/main" id="{AB8979C4-B8D6-404C-8460-979EAFB5F7C1}"/>
              </a:ext>
            </a:extLst>
          </p:cNvPr>
          <p:cNvSpPr>
            <a:spLocks noChangeAspect="1"/>
          </p:cNvSpPr>
          <p:nvPr/>
        </p:nvSpPr>
        <p:spPr>
          <a:xfrm>
            <a:off x="17455604" y="6258622"/>
            <a:ext cx="1013782" cy="737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Roboto Light" panose="02000000000000000000"/>
              <a:ea typeface="Open Sans Semibold" charset="0"/>
              <a:cs typeface="Open Sans Semibold" charset="0"/>
            </a:endParaRPr>
          </a:p>
        </p:txBody>
      </p:sp>
      <p:sp>
        <p:nvSpPr>
          <p:cNvPr id="32" name="Shape 2665">
            <a:extLst>
              <a:ext uri="{FF2B5EF4-FFF2-40B4-BE49-F238E27FC236}">
                <a16:creationId xmlns:a16="http://schemas.microsoft.com/office/drawing/2014/main" id="{38A4A906-0B91-444C-830D-A5C448751077}"/>
              </a:ext>
            </a:extLst>
          </p:cNvPr>
          <p:cNvSpPr>
            <a:spLocks noChangeAspect="1"/>
          </p:cNvSpPr>
          <p:nvPr/>
        </p:nvSpPr>
        <p:spPr>
          <a:xfrm>
            <a:off x="17455604" y="3819365"/>
            <a:ext cx="1013782" cy="5529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8000"/>
                </a:moveTo>
                <a:cubicBezTo>
                  <a:pt x="19636" y="18995"/>
                  <a:pt x="19196" y="19800"/>
                  <a:pt x="18655" y="19800"/>
                </a:cubicBezTo>
                <a:lnTo>
                  <a:pt x="1964" y="19800"/>
                </a:lnTo>
                <a:cubicBezTo>
                  <a:pt x="1422" y="19800"/>
                  <a:pt x="982" y="18995"/>
                  <a:pt x="982" y="18000"/>
                </a:cubicBezTo>
                <a:lnTo>
                  <a:pt x="982" y="3600"/>
                </a:lnTo>
                <a:cubicBezTo>
                  <a:pt x="982" y="2607"/>
                  <a:pt x="1422" y="1800"/>
                  <a:pt x="1964" y="1800"/>
                </a:cubicBezTo>
                <a:lnTo>
                  <a:pt x="18655" y="1800"/>
                </a:lnTo>
                <a:cubicBezTo>
                  <a:pt x="19196" y="1800"/>
                  <a:pt x="19636" y="2607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9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9"/>
                  <a:pt x="20618" y="18000"/>
                </a:cubicBezTo>
                <a:lnTo>
                  <a:pt x="20618" y="14400"/>
                </a:lnTo>
                <a:cubicBezTo>
                  <a:pt x="21160" y="14400"/>
                  <a:pt x="21600" y="13595"/>
                  <a:pt x="21600" y="12600"/>
                </a:cubicBezTo>
                <a:lnTo>
                  <a:pt x="21600" y="9000"/>
                </a:lnTo>
                <a:cubicBezTo>
                  <a:pt x="21600" y="8007"/>
                  <a:pt x="21160" y="7200"/>
                  <a:pt x="20618" y="7200"/>
                </a:cubicBezTo>
                <a:moveTo>
                  <a:pt x="1964" y="18000"/>
                </a:moveTo>
                <a:lnTo>
                  <a:pt x="6873" y="18000"/>
                </a:lnTo>
                <a:lnTo>
                  <a:pt x="6873" y="3600"/>
                </a:lnTo>
                <a:lnTo>
                  <a:pt x="1964" y="3600"/>
                </a:lnTo>
                <a:cubicBezTo>
                  <a:pt x="1964" y="3600"/>
                  <a:pt x="1964" y="18000"/>
                  <a:pt x="1964" y="18000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Roboto Light" panose="02000000000000000000"/>
              <a:ea typeface="Open Sans Semibold" charset="0"/>
              <a:cs typeface="Open Sans Semibold" charset="0"/>
            </a:endParaRPr>
          </a:p>
        </p:txBody>
      </p:sp>
      <p:sp>
        <p:nvSpPr>
          <p:cNvPr id="33" name="Shape 2690">
            <a:extLst>
              <a:ext uri="{FF2B5EF4-FFF2-40B4-BE49-F238E27FC236}">
                <a16:creationId xmlns:a16="http://schemas.microsoft.com/office/drawing/2014/main" id="{8FB51AE3-8DB1-8949-AB2C-24FFB9476B91}"/>
              </a:ext>
            </a:extLst>
          </p:cNvPr>
          <p:cNvSpPr>
            <a:spLocks noChangeAspect="1"/>
          </p:cNvSpPr>
          <p:nvPr/>
        </p:nvSpPr>
        <p:spPr>
          <a:xfrm>
            <a:off x="17455604" y="8702692"/>
            <a:ext cx="1013782" cy="9216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880"/>
                </a:moveTo>
                <a:cubicBezTo>
                  <a:pt x="20618" y="12476"/>
                  <a:pt x="20178" y="12960"/>
                  <a:pt x="19636" y="12960"/>
                </a:cubicBezTo>
                <a:lnTo>
                  <a:pt x="19636" y="8640"/>
                </a:lnTo>
                <a:cubicBezTo>
                  <a:pt x="20178" y="8640"/>
                  <a:pt x="20618" y="9124"/>
                  <a:pt x="20618" y="9720"/>
                </a:cubicBezTo>
                <a:cubicBezTo>
                  <a:pt x="20618" y="9720"/>
                  <a:pt x="20618" y="11880"/>
                  <a:pt x="20618" y="11880"/>
                </a:cubicBezTo>
                <a:close/>
                <a:moveTo>
                  <a:pt x="18655" y="19980"/>
                </a:moveTo>
                <a:cubicBezTo>
                  <a:pt x="18655" y="20279"/>
                  <a:pt x="18434" y="20520"/>
                  <a:pt x="18164" y="20520"/>
                </a:cubicBezTo>
                <a:cubicBezTo>
                  <a:pt x="17893" y="20520"/>
                  <a:pt x="17673" y="20279"/>
                  <a:pt x="17673" y="19980"/>
                </a:cubicBezTo>
                <a:lnTo>
                  <a:pt x="17673" y="1620"/>
                </a:lnTo>
                <a:cubicBezTo>
                  <a:pt x="17673" y="1322"/>
                  <a:pt x="17893" y="1080"/>
                  <a:pt x="18164" y="1080"/>
                </a:cubicBezTo>
                <a:cubicBezTo>
                  <a:pt x="18434" y="1080"/>
                  <a:pt x="18655" y="1322"/>
                  <a:pt x="18655" y="1620"/>
                </a:cubicBezTo>
                <a:cubicBezTo>
                  <a:pt x="18655" y="1620"/>
                  <a:pt x="18655" y="19980"/>
                  <a:pt x="18655" y="19980"/>
                </a:cubicBezTo>
                <a:close/>
                <a:moveTo>
                  <a:pt x="16691" y="18404"/>
                </a:moveTo>
                <a:lnTo>
                  <a:pt x="2944" y="13512"/>
                </a:lnTo>
                <a:cubicBezTo>
                  <a:pt x="2944" y="13508"/>
                  <a:pt x="2945" y="13504"/>
                  <a:pt x="2945" y="13500"/>
                </a:cubicBezTo>
                <a:lnTo>
                  <a:pt x="2945" y="8100"/>
                </a:lnTo>
                <a:cubicBezTo>
                  <a:pt x="2945" y="8096"/>
                  <a:pt x="2944" y="8093"/>
                  <a:pt x="2944" y="8089"/>
                </a:cubicBezTo>
                <a:lnTo>
                  <a:pt x="16691" y="3197"/>
                </a:lnTo>
                <a:cubicBezTo>
                  <a:pt x="16691" y="3197"/>
                  <a:pt x="16691" y="18404"/>
                  <a:pt x="16691" y="18404"/>
                </a:cubicBezTo>
                <a:close/>
                <a:moveTo>
                  <a:pt x="12480" y="18725"/>
                </a:moveTo>
                <a:cubicBezTo>
                  <a:pt x="12316" y="19294"/>
                  <a:pt x="11764" y="19608"/>
                  <a:pt x="11247" y="19428"/>
                </a:cubicBezTo>
                <a:lnTo>
                  <a:pt x="6102" y="17625"/>
                </a:lnTo>
                <a:cubicBezTo>
                  <a:pt x="5585" y="17444"/>
                  <a:pt x="5299" y="16837"/>
                  <a:pt x="5464" y="16269"/>
                </a:cubicBezTo>
                <a:lnTo>
                  <a:pt x="5654" y="15610"/>
                </a:lnTo>
                <a:lnTo>
                  <a:pt x="12661" y="18104"/>
                </a:lnTo>
                <a:cubicBezTo>
                  <a:pt x="12661" y="18104"/>
                  <a:pt x="12480" y="18725"/>
                  <a:pt x="12480" y="18725"/>
                </a:cubicBezTo>
                <a:close/>
                <a:moveTo>
                  <a:pt x="1964" y="13500"/>
                </a:moveTo>
                <a:lnTo>
                  <a:pt x="982" y="13500"/>
                </a:lnTo>
                <a:lnTo>
                  <a:pt x="982" y="8100"/>
                </a:lnTo>
                <a:lnTo>
                  <a:pt x="1964" y="8100"/>
                </a:lnTo>
                <a:cubicBezTo>
                  <a:pt x="1964" y="8100"/>
                  <a:pt x="1964" y="13500"/>
                  <a:pt x="1964" y="13500"/>
                </a:cubicBezTo>
                <a:close/>
                <a:moveTo>
                  <a:pt x="19636" y="7560"/>
                </a:moveTo>
                <a:lnTo>
                  <a:pt x="19636" y="1620"/>
                </a:lnTo>
                <a:cubicBezTo>
                  <a:pt x="19636" y="725"/>
                  <a:pt x="18977" y="0"/>
                  <a:pt x="18164" y="0"/>
                </a:cubicBezTo>
                <a:cubicBezTo>
                  <a:pt x="17350" y="0"/>
                  <a:pt x="16691" y="725"/>
                  <a:pt x="16691" y="1620"/>
                </a:cubicBezTo>
                <a:lnTo>
                  <a:pt x="16691" y="2062"/>
                </a:lnTo>
                <a:lnTo>
                  <a:pt x="2411" y="7144"/>
                </a:lnTo>
                <a:cubicBezTo>
                  <a:pt x="2276" y="7067"/>
                  <a:pt x="2126" y="7020"/>
                  <a:pt x="1964" y="7020"/>
                </a:cubicBezTo>
                <a:lnTo>
                  <a:pt x="982" y="7020"/>
                </a:lnTo>
                <a:cubicBezTo>
                  <a:pt x="440" y="7020"/>
                  <a:pt x="0" y="7504"/>
                  <a:pt x="0" y="8100"/>
                </a:cubicBezTo>
                <a:lnTo>
                  <a:pt x="0" y="13500"/>
                </a:lnTo>
                <a:cubicBezTo>
                  <a:pt x="0" y="14097"/>
                  <a:pt x="440" y="14580"/>
                  <a:pt x="982" y="14580"/>
                </a:cubicBezTo>
                <a:lnTo>
                  <a:pt x="1964" y="14580"/>
                </a:lnTo>
                <a:cubicBezTo>
                  <a:pt x="2126" y="14580"/>
                  <a:pt x="2276" y="14533"/>
                  <a:pt x="2411" y="14457"/>
                </a:cubicBezTo>
                <a:lnTo>
                  <a:pt x="4720" y="15278"/>
                </a:lnTo>
                <a:lnTo>
                  <a:pt x="4529" y="15941"/>
                </a:lnTo>
                <a:cubicBezTo>
                  <a:pt x="4199" y="17078"/>
                  <a:pt x="4770" y="18292"/>
                  <a:pt x="5803" y="18654"/>
                </a:cubicBezTo>
                <a:lnTo>
                  <a:pt x="10949" y="20456"/>
                </a:lnTo>
                <a:cubicBezTo>
                  <a:pt x="11983" y="20819"/>
                  <a:pt x="13087" y="20190"/>
                  <a:pt x="13416" y="19053"/>
                </a:cubicBezTo>
                <a:lnTo>
                  <a:pt x="13595" y="18437"/>
                </a:lnTo>
                <a:lnTo>
                  <a:pt x="16691" y="19538"/>
                </a:lnTo>
                <a:lnTo>
                  <a:pt x="16691" y="19980"/>
                </a:lnTo>
                <a:cubicBezTo>
                  <a:pt x="16691" y="20875"/>
                  <a:pt x="17350" y="21600"/>
                  <a:pt x="18164" y="21600"/>
                </a:cubicBezTo>
                <a:cubicBezTo>
                  <a:pt x="18977" y="21600"/>
                  <a:pt x="19636" y="20875"/>
                  <a:pt x="19636" y="19980"/>
                </a:cubicBezTo>
                <a:lnTo>
                  <a:pt x="19636" y="14040"/>
                </a:lnTo>
                <a:cubicBezTo>
                  <a:pt x="20721" y="14040"/>
                  <a:pt x="21600" y="13073"/>
                  <a:pt x="21600" y="11880"/>
                </a:cubicBezTo>
                <a:lnTo>
                  <a:pt x="21600" y="9720"/>
                </a:lnTo>
                <a:cubicBezTo>
                  <a:pt x="21600" y="8527"/>
                  <a:pt x="20721" y="7560"/>
                  <a:pt x="19636" y="756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Roboto Light" panose="0200000000000000000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719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CB3148F0-22E4-F04E-901D-A5F9EA540E69}"/>
              </a:ext>
            </a:extLst>
          </p:cNvPr>
          <p:cNvSpPr txBox="1"/>
          <p:nvPr/>
        </p:nvSpPr>
        <p:spPr>
          <a:xfrm>
            <a:off x="1520825" y="482419"/>
            <a:ext cx="7965579" cy="1244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¿</a:t>
            </a:r>
            <a:r>
              <a:rPr lang="en-US" sz="6600" b="1" dirty="0" err="1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Cómo</a:t>
            </a:r>
            <a:r>
              <a:rPr lang="en-US" sz="6600" b="1" dirty="0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 </a:t>
            </a:r>
            <a:r>
              <a:rPr lang="en-US" sz="6600" b="1" dirty="0" err="1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usar</a:t>
            </a:r>
            <a:r>
              <a:rPr lang="en-US" sz="6600" b="1" dirty="0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 </a:t>
            </a:r>
            <a:r>
              <a:rPr lang="en-US" sz="6600" b="1" dirty="0" err="1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Mendeley</a:t>
            </a:r>
            <a:r>
              <a:rPr lang="en-US" sz="6600" b="1" dirty="0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?</a:t>
            </a:r>
            <a:endParaRPr lang="en-US" sz="6600" b="1" dirty="0">
              <a:solidFill>
                <a:schemeClr val="tx2"/>
              </a:solidFill>
              <a:latin typeface="Roboto Light" panose="02000000000000000000"/>
              <a:ea typeface="League Spartan" charset="0"/>
              <a:cs typeface="Poppins SemiBold" pitchFamily="2" charset="77"/>
            </a:endParaRPr>
          </a:p>
        </p:txBody>
      </p:sp>
      <p:sp>
        <p:nvSpPr>
          <p:cNvPr id="3" name="Freeform 1">
            <a:extLst>
              <a:ext uri="{FF2B5EF4-FFF2-40B4-BE49-F238E27FC236}">
                <a16:creationId xmlns:a16="http://schemas.microsoft.com/office/drawing/2014/main" id="{512B34B2-F1D3-E747-B30A-8621FD210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265" y="3199507"/>
            <a:ext cx="2452011" cy="1792687"/>
          </a:xfrm>
          <a:custGeom>
            <a:avLst/>
            <a:gdLst>
              <a:gd name="T0" fmla="*/ 3220 w 4494"/>
              <a:gd name="T1" fmla="*/ 3284 h 3285"/>
              <a:gd name="T2" fmla="*/ 502 w 4494"/>
              <a:gd name="T3" fmla="*/ 3284 h 3285"/>
              <a:gd name="T4" fmla="*/ 0 w 4494"/>
              <a:gd name="T5" fmla="*/ 1615 h 3285"/>
              <a:gd name="T6" fmla="*/ 502 w 4494"/>
              <a:gd name="T7" fmla="*/ 0 h 3285"/>
              <a:gd name="T8" fmla="*/ 3207 w 4494"/>
              <a:gd name="T9" fmla="*/ 0 h 3285"/>
              <a:gd name="T10" fmla="*/ 4493 w 4494"/>
              <a:gd name="T11" fmla="*/ 1752 h 3285"/>
              <a:gd name="T12" fmla="*/ 3220 w 4494"/>
              <a:gd name="T13" fmla="*/ 3284 h 3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94" h="3285">
                <a:moveTo>
                  <a:pt x="3220" y="3284"/>
                </a:moveTo>
                <a:lnTo>
                  <a:pt x="502" y="3284"/>
                </a:lnTo>
                <a:lnTo>
                  <a:pt x="0" y="1615"/>
                </a:lnTo>
                <a:lnTo>
                  <a:pt x="502" y="0"/>
                </a:lnTo>
                <a:lnTo>
                  <a:pt x="3207" y="0"/>
                </a:lnTo>
                <a:lnTo>
                  <a:pt x="4493" y="1752"/>
                </a:lnTo>
                <a:lnTo>
                  <a:pt x="3220" y="3284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Roboto Light" panose="02000000000000000000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76135A0F-FC48-E24F-91FA-3F02184FD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9574" y="2826531"/>
            <a:ext cx="1917816" cy="2538640"/>
          </a:xfrm>
          <a:custGeom>
            <a:avLst/>
            <a:gdLst>
              <a:gd name="T0" fmla="*/ 34 w 3514"/>
              <a:gd name="T1" fmla="*/ 0 h 4652"/>
              <a:gd name="T2" fmla="*/ 1160 w 3514"/>
              <a:gd name="T3" fmla="*/ 0 h 4652"/>
              <a:gd name="T4" fmla="*/ 1160 w 3514"/>
              <a:gd name="T5" fmla="*/ 0 h 4652"/>
              <a:gd name="T6" fmla="*/ 1100 w 3514"/>
              <a:gd name="T7" fmla="*/ 410 h 4652"/>
              <a:gd name="T8" fmla="*/ 1100 w 3514"/>
              <a:gd name="T9" fmla="*/ 410 h 4652"/>
              <a:gd name="T10" fmla="*/ 1100 w 3514"/>
              <a:gd name="T11" fmla="*/ 410 h 4652"/>
              <a:gd name="T12" fmla="*/ 1513 w 3514"/>
              <a:gd name="T13" fmla="*/ 1405 h 4652"/>
              <a:gd name="T14" fmla="*/ 1513 w 3514"/>
              <a:gd name="T15" fmla="*/ 1405 h 4652"/>
              <a:gd name="T16" fmla="*/ 1513 w 3514"/>
              <a:gd name="T17" fmla="*/ 1405 h 4652"/>
              <a:gd name="T18" fmla="*/ 2092 w 3514"/>
              <a:gd name="T19" fmla="*/ 1755 h 4652"/>
              <a:gd name="T20" fmla="*/ 2092 w 3514"/>
              <a:gd name="T21" fmla="*/ 1755 h 4652"/>
              <a:gd name="T22" fmla="*/ 2092 w 3514"/>
              <a:gd name="T23" fmla="*/ 1755 h 4652"/>
              <a:gd name="T24" fmla="*/ 2508 w 3514"/>
              <a:gd name="T25" fmla="*/ 1818 h 4652"/>
              <a:gd name="T26" fmla="*/ 2508 w 3514"/>
              <a:gd name="T27" fmla="*/ 1818 h 4652"/>
              <a:gd name="T28" fmla="*/ 2508 w 3514"/>
              <a:gd name="T29" fmla="*/ 1818 h 4652"/>
              <a:gd name="T30" fmla="*/ 2933 w 3514"/>
              <a:gd name="T31" fmla="*/ 1752 h 4652"/>
              <a:gd name="T32" fmla="*/ 2933 w 3514"/>
              <a:gd name="T33" fmla="*/ 1752 h 4652"/>
              <a:gd name="T34" fmla="*/ 3513 w 3514"/>
              <a:gd name="T35" fmla="*/ 2300 h 4652"/>
              <a:gd name="T36" fmla="*/ 2933 w 3514"/>
              <a:gd name="T37" fmla="*/ 2878 h 4652"/>
              <a:gd name="T38" fmla="*/ 2933 w 3514"/>
              <a:gd name="T39" fmla="*/ 2878 h 4652"/>
              <a:gd name="T40" fmla="*/ 2524 w 3514"/>
              <a:gd name="T41" fmla="*/ 2818 h 4652"/>
              <a:gd name="T42" fmla="*/ 2524 w 3514"/>
              <a:gd name="T43" fmla="*/ 2818 h 4652"/>
              <a:gd name="T44" fmla="*/ 2524 w 3514"/>
              <a:gd name="T45" fmla="*/ 2818 h 4652"/>
              <a:gd name="T46" fmla="*/ 2096 w 3514"/>
              <a:gd name="T47" fmla="*/ 2884 h 4652"/>
              <a:gd name="T48" fmla="*/ 2096 w 3514"/>
              <a:gd name="T49" fmla="*/ 2884 h 4652"/>
              <a:gd name="T50" fmla="*/ 2096 w 3514"/>
              <a:gd name="T51" fmla="*/ 2884 h 4652"/>
              <a:gd name="T52" fmla="*/ 1528 w 3514"/>
              <a:gd name="T53" fmla="*/ 3231 h 4652"/>
              <a:gd name="T54" fmla="*/ 1528 w 3514"/>
              <a:gd name="T55" fmla="*/ 3231 h 4652"/>
              <a:gd name="T56" fmla="*/ 1528 w 3514"/>
              <a:gd name="T57" fmla="*/ 3231 h 4652"/>
              <a:gd name="T58" fmla="*/ 1116 w 3514"/>
              <a:gd name="T59" fmla="*/ 4226 h 4652"/>
              <a:gd name="T60" fmla="*/ 1116 w 3514"/>
              <a:gd name="T61" fmla="*/ 4226 h 4652"/>
              <a:gd name="T62" fmla="*/ 1116 w 3514"/>
              <a:gd name="T63" fmla="*/ 4226 h 4652"/>
              <a:gd name="T64" fmla="*/ 1181 w 3514"/>
              <a:gd name="T65" fmla="*/ 4651 h 4652"/>
              <a:gd name="T66" fmla="*/ 1181 w 3514"/>
              <a:gd name="T67" fmla="*/ 4651 h 4652"/>
              <a:gd name="T68" fmla="*/ 53 w 3514"/>
              <a:gd name="T69" fmla="*/ 4651 h 4652"/>
              <a:gd name="T70" fmla="*/ 53 w 3514"/>
              <a:gd name="T71" fmla="*/ 4651 h 4652"/>
              <a:gd name="T72" fmla="*/ 16 w 3514"/>
              <a:gd name="T73" fmla="*/ 4226 h 4652"/>
              <a:gd name="T74" fmla="*/ 16 w 3514"/>
              <a:gd name="T75" fmla="*/ 4226 h 4652"/>
              <a:gd name="T76" fmla="*/ 16 w 3514"/>
              <a:gd name="T77" fmla="*/ 4226 h 4652"/>
              <a:gd name="T78" fmla="*/ 102 w 3514"/>
              <a:gd name="T79" fmla="*/ 3575 h 4652"/>
              <a:gd name="T80" fmla="*/ 102 w 3514"/>
              <a:gd name="T81" fmla="*/ 3575 h 4652"/>
              <a:gd name="T82" fmla="*/ 102 w 3514"/>
              <a:gd name="T83" fmla="*/ 3575 h 4652"/>
              <a:gd name="T84" fmla="*/ 889 w 3514"/>
              <a:gd name="T85" fmla="*/ 2325 h 4652"/>
              <a:gd name="T86" fmla="*/ 889 w 3514"/>
              <a:gd name="T87" fmla="*/ 2325 h 4652"/>
              <a:gd name="T88" fmla="*/ 889 w 3514"/>
              <a:gd name="T89" fmla="*/ 2325 h 4652"/>
              <a:gd name="T90" fmla="*/ 85 w 3514"/>
              <a:gd name="T91" fmla="*/ 1060 h 4652"/>
              <a:gd name="T92" fmla="*/ 85 w 3514"/>
              <a:gd name="T93" fmla="*/ 1060 h 4652"/>
              <a:gd name="T94" fmla="*/ 85 w 3514"/>
              <a:gd name="T95" fmla="*/ 1060 h 4652"/>
              <a:gd name="T96" fmla="*/ 0 w 3514"/>
              <a:gd name="T97" fmla="*/ 410 h 4652"/>
              <a:gd name="T98" fmla="*/ 0 w 3514"/>
              <a:gd name="T99" fmla="*/ 410 h 4652"/>
              <a:gd name="T100" fmla="*/ 0 w 3514"/>
              <a:gd name="T101" fmla="*/ 410 h 4652"/>
              <a:gd name="T102" fmla="*/ 34 w 3514"/>
              <a:gd name="T103" fmla="*/ 0 h 4652"/>
              <a:gd name="T104" fmla="*/ 34 w 3514"/>
              <a:gd name="T105" fmla="*/ 0 h 4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514" h="4652">
                <a:moveTo>
                  <a:pt x="34" y="0"/>
                </a:moveTo>
                <a:lnTo>
                  <a:pt x="1160" y="0"/>
                </a:lnTo>
                <a:lnTo>
                  <a:pt x="1160" y="0"/>
                </a:lnTo>
                <a:cubicBezTo>
                  <a:pt x="1121" y="130"/>
                  <a:pt x="1100" y="267"/>
                  <a:pt x="1100" y="410"/>
                </a:cubicBezTo>
                <a:lnTo>
                  <a:pt x="1100" y="410"/>
                </a:lnTo>
                <a:lnTo>
                  <a:pt x="1100" y="410"/>
                </a:lnTo>
                <a:cubicBezTo>
                  <a:pt x="1100" y="799"/>
                  <a:pt x="1257" y="1151"/>
                  <a:pt x="1513" y="1405"/>
                </a:cubicBezTo>
                <a:lnTo>
                  <a:pt x="1513" y="1405"/>
                </a:lnTo>
                <a:lnTo>
                  <a:pt x="1513" y="1405"/>
                </a:lnTo>
                <a:cubicBezTo>
                  <a:pt x="1672" y="1566"/>
                  <a:pt x="1871" y="1687"/>
                  <a:pt x="2092" y="1755"/>
                </a:cubicBezTo>
                <a:lnTo>
                  <a:pt x="2092" y="1755"/>
                </a:lnTo>
                <a:lnTo>
                  <a:pt x="2092" y="1755"/>
                </a:lnTo>
                <a:cubicBezTo>
                  <a:pt x="2224" y="1796"/>
                  <a:pt x="2364" y="1818"/>
                  <a:pt x="2508" y="1818"/>
                </a:cubicBezTo>
                <a:lnTo>
                  <a:pt x="2508" y="1818"/>
                </a:lnTo>
                <a:lnTo>
                  <a:pt x="2508" y="1818"/>
                </a:lnTo>
                <a:cubicBezTo>
                  <a:pt x="2656" y="1818"/>
                  <a:pt x="2799" y="1795"/>
                  <a:pt x="2933" y="1752"/>
                </a:cubicBezTo>
                <a:lnTo>
                  <a:pt x="2933" y="1752"/>
                </a:lnTo>
                <a:lnTo>
                  <a:pt x="3513" y="2300"/>
                </a:lnTo>
                <a:lnTo>
                  <a:pt x="2933" y="2878"/>
                </a:lnTo>
                <a:lnTo>
                  <a:pt x="2933" y="2878"/>
                </a:lnTo>
                <a:cubicBezTo>
                  <a:pt x="2804" y="2839"/>
                  <a:pt x="2666" y="2818"/>
                  <a:pt x="2524" y="2818"/>
                </a:cubicBezTo>
                <a:lnTo>
                  <a:pt x="2524" y="2818"/>
                </a:lnTo>
                <a:lnTo>
                  <a:pt x="2524" y="2818"/>
                </a:lnTo>
                <a:cubicBezTo>
                  <a:pt x="2375" y="2818"/>
                  <a:pt x="2231" y="2841"/>
                  <a:pt x="2096" y="2884"/>
                </a:cubicBezTo>
                <a:lnTo>
                  <a:pt x="2096" y="2884"/>
                </a:lnTo>
                <a:lnTo>
                  <a:pt x="2096" y="2884"/>
                </a:lnTo>
                <a:cubicBezTo>
                  <a:pt x="1880" y="2953"/>
                  <a:pt x="1686" y="3073"/>
                  <a:pt x="1528" y="3231"/>
                </a:cubicBezTo>
                <a:lnTo>
                  <a:pt x="1528" y="3231"/>
                </a:lnTo>
                <a:lnTo>
                  <a:pt x="1528" y="3231"/>
                </a:lnTo>
                <a:cubicBezTo>
                  <a:pt x="1273" y="3485"/>
                  <a:pt x="1116" y="3837"/>
                  <a:pt x="1116" y="4226"/>
                </a:cubicBezTo>
                <a:lnTo>
                  <a:pt x="1116" y="4226"/>
                </a:lnTo>
                <a:lnTo>
                  <a:pt x="1116" y="4226"/>
                </a:lnTo>
                <a:cubicBezTo>
                  <a:pt x="1116" y="4374"/>
                  <a:pt x="1139" y="4517"/>
                  <a:pt x="1181" y="4651"/>
                </a:cubicBezTo>
                <a:lnTo>
                  <a:pt x="1181" y="4651"/>
                </a:lnTo>
                <a:lnTo>
                  <a:pt x="53" y="4651"/>
                </a:lnTo>
                <a:lnTo>
                  <a:pt x="53" y="4651"/>
                </a:lnTo>
                <a:cubicBezTo>
                  <a:pt x="29" y="4513"/>
                  <a:pt x="16" y="4371"/>
                  <a:pt x="16" y="4226"/>
                </a:cubicBezTo>
                <a:lnTo>
                  <a:pt x="16" y="4226"/>
                </a:lnTo>
                <a:lnTo>
                  <a:pt x="16" y="4226"/>
                </a:lnTo>
                <a:cubicBezTo>
                  <a:pt x="16" y="4001"/>
                  <a:pt x="46" y="3783"/>
                  <a:pt x="102" y="3575"/>
                </a:cubicBezTo>
                <a:lnTo>
                  <a:pt x="102" y="3575"/>
                </a:lnTo>
                <a:lnTo>
                  <a:pt x="102" y="3575"/>
                </a:lnTo>
                <a:cubicBezTo>
                  <a:pt x="233" y="3082"/>
                  <a:pt x="512" y="2649"/>
                  <a:pt x="889" y="2325"/>
                </a:cubicBezTo>
                <a:lnTo>
                  <a:pt x="889" y="2325"/>
                </a:lnTo>
                <a:lnTo>
                  <a:pt x="889" y="2325"/>
                </a:lnTo>
                <a:cubicBezTo>
                  <a:pt x="505" y="2000"/>
                  <a:pt x="219" y="1560"/>
                  <a:pt x="85" y="1060"/>
                </a:cubicBezTo>
                <a:lnTo>
                  <a:pt x="85" y="1060"/>
                </a:lnTo>
                <a:lnTo>
                  <a:pt x="85" y="1060"/>
                </a:lnTo>
                <a:cubicBezTo>
                  <a:pt x="29" y="853"/>
                  <a:pt x="0" y="635"/>
                  <a:pt x="0" y="410"/>
                </a:cubicBezTo>
                <a:lnTo>
                  <a:pt x="0" y="410"/>
                </a:lnTo>
                <a:lnTo>
                  <a:pt x="0" y="410"/>
                </a:lnTo>
                <a:cubicBezTo>
                  <a:pt x="0" y="270"/>
                  <a:pt x="12" y="134"/>
                  <a:pt x="34" y="0"/>
                </a:cubicBezTo>
                <a:lnTo>
                  <a:pt x="34" y="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Roboto Light" panose="0200000000000000000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EA6E4D-2BFC-E14A-8946-5FEBD5629BE7}"/>
              </a:ext>
            </a:extLst>
          </p:cNvPr>
          <p:cNvSpPr txBox="1"/>
          <p:nvPr/>
        </p:nvSpPr>
        <p:spPr>
          <a:xfrm>
            <a:off x="6267873" y="3541853"/>
            <a:ext cx="1095173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accent1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01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A05B2B-9334-AD4D-A3D6-BAD4BD5ADAE8}"/>
              </a:ext>
            </a:extLst>
          </p:cNvPr>
          <p:cNvSpPr txBox="1"/>
          <p:nvPr/>
        </p:nvSpPr>
        <p:spPr>
          <a:xfrm>
            <a:off x="10114296" y="3224725"/>
            <a:ext cx="1417568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 err="1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Instalar</a:t>
            </a:r>
            <a:endParaRPr lang="en-US" sz="3200" b="1" dirty="0">
              <a:solidFill>
                <a:schemeClr val="tx2"/>
              </a:solidFill>
              <a:latin typeface="Roboto Light" panose="02000000000000000000"/>
              <a:ea typeface="League Spartan" charset="0"/>
              <a:cs typeface="Poppins SemiBold" pitchFamily="2" charset="77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44C3D710-3AF1-A049-82A9-4CC3667F901D}"/>
              </a:ext>
            </a:extLst>
          </p:cNvPr>
          <p:cNvSpPr txBox="1">
            <a:spLocks/>
          </p:cNvSpPr>
          <p:nvPr/>
        </p:nvSpPr>
        <p:spPr>
          <a:xfrm>
            <a:off x="10114296" y="3871739"/>
            <a:ext cx="6300946" cy="182357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Registrarse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manera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gratuita</a:t>
            </a:r>
            <a:endParaRPr lang="en-US" sz="2500" dirty="0" smtClean="0">
              <a:latin typeface="Roboto Light" panose="0200000000000000000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l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es-CO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Descargar aplicativo escritorio</a:t>
            </a:r>
          </a:p>
          <a:p>
            <a:pPr marL="342900" indent="-342900" algn="l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es-CO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Instalar aplicación móvil</a:t>
            </a:r>
            <a:endParaRPr lang="en-US" sz="2500" dirty="0">
              <a:latin typeface="Roboto Light" panose="0200000000000000000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Freeform 1">
            <a:extLst>
              <a:ext uri="{FF2B5EF4-FFF2-40B4-BE49-F238E27FC236}">
                <a16:creationId xmlns:a16="http://schemas.microsoft.com/office/drawing/2014/main" id="{AFF2BAEF-ED38-6941-B509-43D31CCEC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265" y="5736943"/>
            <a:ext cx="2452011" cy="1792687"/>
          </a:xfrm>
          <a:custGeom>
            <a:avLst/>
            <a:gdLst>
              <a:gd name="T0" fmla="*/ 3220 w 4494"/>
              <a:gd name="T1" fmla="*/ 3284 h 3285"/>
              <a:gd name="T2" fmla="*/ 502 w 4494"/>
              <a:gd name="T3" fmla="*/ 3284 h 3285"/>
              <a:gd name="T4" fmla="*/ 0 w 4494"/>
              <a:gd name="T5" fmla="*/ 1615 h 3285"/>
              <a:gd name="T6" fmla="*/ 502 w 4494"/>
              <a:gd name="T7" fmla="*/ 0 h 3285"/>
              <a:gd name="T8" fmla="*/ 3207 w 4494"/>
              <a:gd name="T9" fmla="*/ 0 h 3285"/>
              <a:gd name="T10" fmla="*/ 4493 w 4494"/>
              <a:gd name="T11" fmla="*/ 1752 h 3285"/>
              <a:gd name="T12" fmla="*/ 3220 w 4494"/>
              <a:gd name="T13" fmla="*/ 3284 h 3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94" h="3285">
                <a:moveTo>
                  <a:pt x="3220" y="3284"/>
                </a:moveTo>
                <a:lnTo>
                  <a:pt x="502" y="3284"/>
                </a:lnTo>
                <a:lnTo>
                  <a:pt x="0" y="1615"/>
                </a:lnTo>
                <a:lnTo>
                  <a:pt x="502" y="0"/>
                </a:lnTo>
                <a:lnTo>
                  <a:pt x="3207" y="0"/>
                </a:lnTo>
                <a:lnTo>
                  <a:pt x="4493" y="1752"/>
                </a:lnTo>
                <a:lnTo>
                  <a:pt x="3220" y="3284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Roboto Light" panose="02000000000000000000"/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4776B3B7-703F-F948-ACC5-9676DEAF6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011" y="5357951"/>
            <a:ext cx="1917816" cy="2538640"/>
          </a:xfrm>
          <a:custGeom>
            <a:avLst/>
            <a:gdLst>
              <a:gd name="T0" fmla="*/ 34 w 3515"/>
              <a:gd name="T1" fmla="*/ 0 h 4652"/>
              <a:gd name="T2" fmla="*/ 1161 w 3515"/>
              <a:gd name="T3" fmla="*/ 0 h 4652"/>
              <a:gd name="T4" fmla="*/ 1161 w 3515"/>
              <a:gd name="T5" fmla="*/ 0 h 4652"/>
              <a:gd name="T6" fmla="*/ 1100 w 3515"/>
              <a:gd name="T7" fmla="*/ 410 h 4652"/>
              <a:gd name="T8" fmla="*/ 1100 w 3515"/>
              <a:gd name="T9" fmla="*/ 410 h 4652"/>
              <a:gd name="T10" fmla="*/ 1100 w 3515"/>
              <a:gd name="T11" fmla="*/ 410 h 4652"/>
              <a:gd name="T12" fmla="*/ 1513 w 3515"/>
              <a:gd name="T13" fmla="*/ 1405 h 4652"/>
              <a:gd name="T14" fmla="*/ 1513 w 3515"/>
              <a:gd name="T15" fmla="*/ 1405 h 4652"/>
              <a:gd name="T16" fmla="*/ 1513 w 3515"/>
              <a:gd name="T17" fmla="*/ 1405 h 4652"/>
              <a:gd name="T18" fmla="*/ 2092 w 3515"/>
              <a:gd name="T19" fmla="*/ 1755 h 4652"/>
              <a:gd name="T20" fmla="*/ 2092 w 3515"/>
              <a:gd name="T21" fmla="*/ 1755 h 4652"/>
              <a:gd name="T22" fmla="*/ 2092 w 3515"/>
              <a:gd name="T23" fmla="*/ 1755 h 4652"/>
              <a:gd name="T24" fmla="*/ 2508 w 3515"/>
              <a:gd name="T25" fmla="*/ 1818 h 4652"/>
              <a:gd name="T26" fmla="*/ 2508 w 3515"/>
              <a:gd name="T27" fmla="*/ 1818 h 4652"/>
              <a:gd name="T28" fmla="*/ 2508 w 3515"/>
              <a:gd name="T29" fmla="*/ 1818 h 4652"/>
              <a:gd name="T30" fmla="*/ 2933 w 3515"/>
              <a:gd name="T31" fmla="*/ 1752 h 4652"/>
              <a:gd name="T32" fmla="*/ 2933 w 3515"/>
              <a:gd name="T33" fmla="*/ 1752 h 4652"/>
              <a:gd name="T34" fmla="*/ 3514 w 3515"/>
              <a:gd name="T35" fmla="*/ 2299 h 4652"/>
              <a:gd name="T36" fmla="*/ 2933 w 3515"/>
              <a:gd name="T37" fmla="*/ 2878 h 4652"/>
              <a:gd name="T38" fmla="*/ 2933 w 3515"/>
              <a:gd name="T39" fmla="*/ 2878 h 4652"/>
              <a:gd name="T40" fmla="*/ 2525 w 3515"/>
              <a:gd name="T41" fmla="*/ 2818 h 4652"/>
              <a:gd name="T42" fmla="*/ 2525 w 3515"/>
              <a:gd name="T43" fmla="*/ 2818 h 4652"/>
              <a:gd name="T44" fmla="*/ 2525 w 3515"/>
              <a:gd name="T45" fmla="*/ 2818 h 4652"/>
              <a:gd name="T46" fmla="*/ 2097 w 3515"/>
              <a:gd name="T47" fmla="*/ 2884 h 4652"/>
              <a:gd name="T48" fmla="*/ 2097 w 3515"/>
              <a:gd name="T49" fmla="*/ 2884 h 4652"/>
              <a:gd name="T50" fmla="*/ 2097 w 3515"/>
              <a:gd name="T51" fmla="*/ 2884 h 4652"/>
              <a:gd name="T52" fmla="*/ 1529 w 3515"/>
              <a:gd name="T53" fmla="*/ 3230 h 4652"/>
              <a:gd name="T54" fmla="*/ 1529 w 3515"/>
              <a:gd name="T55" fmla="*/ 3230 h 4652"/>
              <a:gd name="T56" fmla="*/ 1529 w 3515"/>
              <a:gd name="T57" fmla="*/ 3230 h 4652"/>
              <a:gd name="T58" fmla="*/ 1116 w 3515"/>
              <a:gd name="T59" fmla="*/ 4226 h 4652"/>
              <a:gd name="T60" fmla="*/ 1116 w 3515"/>
              <a:gd name="T61" fmla="*/ 4226 h 4652"/>
              <a:gd name="T62" fmla="*/ 1116 w 3515"/>
              <a:gd name="T63" fmla="*/ 4226 h 4652"/>
              <a:gd name="T64" fmla="*/ 1181 w 3515"/>
              <a:gd name="T65" fmla="*/ 4651 h 4652"/>
              <a:gd name="T66" fmla="*/ 1181 w 3515"/>
              <a:gd name="T67" fmla="*/ 4651 h 4652"/>
              <a:gd name="T68" fmla="*/ 53 w 3515"/>
              <a:gd name="T69" fmla="*/ 4651 h 4652"/>
              <a:gd name="T70" fmla="*/ 53 w 3515"/>
              <a:gd name="T71" fmla="*/ 4651 h 4652"/>
              <a:gd name="T72" fmla="*/ 17 w 3515"/>
              <a:gd name="T73" fmla="*/ 4226 h 4652"/>
              <a:gd name="T74" fmla="*/ 17 w 3515"/>
              <a:gd name="T75" fmla="*/ 4226 h 4652"/>
              <a:gd name="T76" fmla="*/ 17 w 3515"/>
              <a:gd name="T77" fmla="*/ 4226 h 4652"/>
              <a:gd name="T78" fmla="*/ 102 w 3515"/>
              <a:gd name="T79" fmla="*/ 3575 h 4652"/>
              <a:gd name="T80" fmla="*/ 102 w 3515"/>
              <a:gd name="T81" fmla="*/ 3575 h 4652"/>
              <a:gd name="T82" fmla="*/ 102 w 3515"/>
              <a:gd name="T83" fmla="*/ 3575 h 4652"/>
              <a:gd name="T84" fmla="*/ 889 w 3515"/>
              <a:gd name="T85" fmla="*/ 2324 h 4652"/>
              <a:gd name="T86" fmla="*/ 889 w 3515"/>
              <a:gd name="T87" fmla="*/ 2324 h 4652"/>
              <a:gd name="T88" fmla="*/ 889 w 3515"/>
              <a:gd name="T89" fmla="*/ 2324 h 4652"/>
              <a:gd name="T90" fmla="*/ 86 w 3515"/>
              <a:gd name="T91" fmla="*/ 1060 h 4652"/>
              <a:gd name="T92" fmla="*/ 86 w 3515"/>
              <a:gd name="T93" fmla="*/ 1060 h 4652"/>
              <a:gd name="T94" fmla="*/ 86 w 3515"/>
              <a:gd name="T95" fmla="*/ 1060 h 4652"/>
              <a:gd name="T96" fmla="*/ 0 w 3515"/>
              <a:gd name="T97" fmla="*/ 410 h 4652"/>
              <a:gd name="T98" fmla="*/ 0 w 3515"/>
              <a:gd name="T99" fmla="*/ 410 h 4652"/>
              <a:gd name="T100" fmla="*/ 0 w 3515"/>
              <a:gd name="T101" fmla="*/ 410 h 4652"/>
              <a:gd name="T102" fmla="*/ 34 w 3515"/>
              <a:gd name="T103" fmla="*/ 0 h 4652"/>
              <a:gd name="T104" fmla="*/ 34 w 3515"/>
              <a:gd name="T105" fmla="*/ 0 h 4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515" h="4652">
                <a:moveTo>
                  <a:pt x="34" y="0"/>
                </a:moveTo>
                <a:lnTo>
                  <a:pt x="1161" y="0"/>
                </a:lnTo>
                <a:lnTo>
                  <a:pt x="1161" y="0"/>
                </a:lnTo>
                <a:cubicBezTo>
                  <a:pt x="1122" y="130"/>
                  <a:pt x="1100" y="267"/>
                  <a:pt x="1100" y="410"/>
                </a:cubicBezTo>
                <a:lnTo>
                  <a:pt x="1100" y="410"/>
                </a:lnTo>
                <a:lnTo>
                  <a:pt x="1100" y="410"/>
                </a:lnTo>
                <a:cubicBezTo>
                  <a:pt x="1100" y="798"/>
                  <a:pt x="1258" y="1150"/>
                  <a:pt x="1513" y="1405"/>
                </a:cubicBezTo>
                <a:lnTo>
                  <a:pt x="1513" y="1405"/>
                </a:lnTo>
                <a:lnTo>
                  <a:pt x="1513" y="1405"/>
                </a:lnTo>
                <a:cubicBezTo>
                  <a:pt x="1672" y="1566"/>
                  <a:pt x="1871" y="1687"/>
                  <a:pt x="2092" y="1755"/>
                </a:cubicBezTo>
                <a:lnTo>
                  <a:pt x="2092" y="1755"/>
                </a:lnTo>
                <a:lnTo>
                  <a:pt x="2092" y="1755"/>
                </a:lnTo>
                <a:cubicBezTo>
                  <a:pt x="2224" y="1796"/>
                  <a:pt x="2364" y="1818"/>
                  <a:pt x="2508" y="1818"/>
                </a:cubicBezTo>
                <a:lnTo>
                  <a:pt x="2508" y="1818"/>
                </a:lnTo>
                <a:lnTo>
                  <a:pt x="2508" y="1818"/>
                </a:lnTo>
                <a:cubicBezTo>
                  <a:pt x="2657" y="1818"/>
                  <a:pt x="2800" y="1795"/>
                  <a:pt x="2933" y="1752"/>
                </a:cubicBezTo>
                <a:lnTo>
                  <a:pt x="2933" y="1752"/>
                </a:lnTo>
                <a:lnTo>
                  <a:pt x="3514" y="2299"/>
                </a:lnTo>
                <a:lnTo>
                  <a:pt x="2933" y="2878"/>
                </a:lnTo>
                <a:lnTo>
                  <a:pt x="2933" y="2878"/>
                </a:lnTo>
                <a:cubicBezTo>
                  <a:pt x="2804" y="2839"/>
                  <a:pt x="2667" y="2818"/>
                  <a:pt x="2525" y="2818"/>
                </a:cubicBezTo>
                <a:lnTo>
                  <a:pt x="2525" y="2818"/>
                </a:lnTo>
                <a:lnTo>
                  <a:pt x="2525" y="2818"/>
                </a:lnTo>
                <a:cubicBezTo>
                  <a:pt x="2376" y="2818"/>
                  <a:pt x="2232" y="2841"/>
                  <a:pt x="2097" y="2884"/>
                </a:cubicBezTo>
                <a:lnTo>
                  <a:pt x="2097" y="2884"/>
                </a:lnTo>
                <a:lnTo>
                  <a:pt x="2097" y="2884"/>
                </a:lnTo>
                <a:cubicBezTo>
                  <a:pt x="1880" y="2953"/>
                  <a:pt x="1686" y="3073"/>
                  <a:pt x="1529" y="3230"/>
                </a:cubicBezTo>
                <a:lnTo>
                  <a:pt x="1529" y="3230"/>
                </a:lnTo>
                <a:lnTo>
                  <a:pt x="1529" y="3230"/>
                </a:lnTo>
                <a:cubicBezTo>
                  <a:pt x="1274" y="3485"/>
                  <a:pt x="1116" y="3837"/>
                  <a:pt x="1116" y="4226"/>
                </a:cubicBezTo>
                <a:lnTo>
                  <a:pt x="1116" y="4226"/>
                </a:lnTo>
                <a:lnTo>
                  <a:pt x="1116" y="4226"/>
                </a:lnTo>
                <a:cubicBezTo>
                  <a:pt x="1116" y="4374"/>
                  <a:pt x="1139" y="4517"/>
                  <a:pt x="1181" y="4651"/>
                </a:cubicBezTo>
                <a:lnTo>
                  <a:pt x="1181" y="4651"/>
                </a:lnTo>
                <a:lnTo>
                  <a:pt x="53" y="4651"/>
                </a:lnTo>
                <a:lnTo>
                  <a:pt x="53" y="4651"/>
                </a:lnTo>
                <a:cubicBezTo>
                  <a:pt x="30" y="4513"/>
                  <a:pt x="17" y="4371"/>
                  <a:pt x="17" y="4226"/>
                </a:cubicBezTo>
                <a:lnTo>
                  <a:pt x="17" y="4226"/>
                </a:lnTo>
                <a:lnTo>
                  <a:pt x="17" y="4226"/>
                </a:lnTo>
                <a:cubicBezTo>
                  <a:pt x="17" y="4000"/>
                  <a:pt x="46" y="3783"/>
                  <a:pt x="102" y="3575"/>
                </a:cubicBezTo>
                <a:lnTo>
                  <a:pt x="102" y="3575"/>
                </a:lnTo>
                <a:lnTo>
                  <a:pt x="102" y="3575"/>
                </a:lnTo>
                <a:cubicBezTo>
                  <a:pt x="234" y="3082"/>
                  <a:pt x="513" y="2649"/>
                  <a:pt x="889" y="2324"/>
                </a:cubicBezTo>
                <a:lnTo>
                  <a:pt x="889" y="2324"/>
                </a:lnTo>
                <a:lnTo>
                  <a:pt x="889" y="2324"/>
                </a:lnTo>
                <a:cubicBezTo>
                  <a:pt x="505" y="2000"/>
                  <a:pt x="220" y="1560"/>
                  <a:pt x="86" y="1060"/>
                </a:cubicBezTo>
                <a:lnTo>
                  <a:pt x="86" y="1060"/>
                </a:lnTo>
                <a:lnTo>
                  <a:pt x="86" y="1060"/>
                </a:lnTo>
                <a:cubicBezTo>
                  <a:pt x="30" y="852"/>
                  <a:pt x="0" y="635"/>
                  <a:pt x="0" y="410"/>
                </a:cubicBezTo>
                <a:lnTo>
                  <a:pt x="0" y="410"/>
                </a:lnTo>
                <a:lnTo>
                  <a:pt x="0" y="410"/>
                </a:lnTo>
                <a:cubicBezTo>
                  <a:pt x="0" y="270"/>
                  <a:pt x="13" y="133"/>
                  <a:pt x="34" y="0"/>
                </a:cubicBezTo>
                <a:lnTo>
                  <a:pt x="34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Roboto Light" panose="0200000000000000000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10F9B8-2608-EB4B-A448-92966F1F6977}"/>
              </a:ext>
            </a:extLst>
          </p:cNvPr>
          <p:cNvSpPr txBox="1"/>
          <p:nvPr/>
        </p:nvSpPr>
        <p:spPr>
          <a:xfrm>
            <a:off x="6267873" y="6073273"/>
            <a:ext cx="1095172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accent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02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D1A92F-31A8-1546-BE33-0FFFAA29D356}"/>
              </a:ext>
            </a:extLst>
          </p:cNvPr>
          <p:cNvSpPr txBox="1"/>
          <p:nvPr/>
        </p:nvSpPr>
        <p:spPr>
          <a:xfrm>
            <a:off x="10114296" y="5756146"/>
            <a:ext cx="3423373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s-CO" sz="3200" b="1" dirty="0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Agregar y organizar</a:t>
            </a:r>
            <a:endParaRPr lang="en-US" sz="3200" b="1" dirty="0">
              <a:solidFill>
                <a:schemeClr val="tx2"/>
              </a:solidFill>
              <a:latin typeface="Roboto Light" panose="02000000000000000000"/>
              <a:ea typeface="League Spartan" charset="0"/>
              <a:cs typeface="Poppins SemiBold" pitchFamily="2" charset="77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782CC034-825A-8A43-881A-07A4E6344FE5}"/>
              </a:ext>
            </a:extLst>
          </p:cNvPr>
          <p:cNvSpPr txBox="1">
            <a:spLocks/>
          </p:cNvSpPr>
          <p:nvPr/>
        </p:nvSpPr>
        <p:spPr>
          <a:xfrm>
            <a:off x="10114296" y="6403160"/>
            <a:ext cx="6300946" cy="114390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Agregar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automáticamente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la Información o de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manera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manual</a:t>
            </a:r>
            <a:endParaRPr lang="en-US" sz="2500" dirty="0">
              <a:latin typeface="Roboto Light" panose="0200000000000000000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Freeform 1">
            <a:extLst>
              <a:ext uri="{FF2B5EF4-FFF2-40B4-BE49-F238E27FC236}">
                <a16:creationId xmlns:a16="http://schemas.microsoft.com/office/drawing/2014/main" id="{E14862D5-8D02-6E4A-843C-9583DF839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265" y="8261144"/>
            <a:ext cx="2452011" cy="1792687"/>
          </a:xfrm>
          <a:custGeom>
            <a:avLst/>
            <a:gdLst>
              <a:gd name="T0" fmla="*/ 3220 w 4494"/>
              <a:gd name="T1" fmla="*/ 3284 h 3285"/>
              <a:gd name="T2" fmla="*/ 502 w 4494"/>
              <a:gd name="T3" fmla="*/ 3284 h 3285"/>
              <a:gd name="T4" fmla="*/ 0 w 4494"/>
              <a:gd name="T5" fmla="*/ 1615 h 3285"/>
              <a:gd name="T6" fmla="*/ 502 w 4494"/>
              <a:gd name="T7" fmla="*/ 0 h 3285"/>
              <a:gd name="T8" fmla="*/ 3207 w 4494"/>
              <a:gd name="T9" fmla="*/ 0 h 3285"/>
              <a:gd name="T10" fmla="*/ 4493 w 4494"/>
              <a:gd name="T11" fmla="*/ 1752 h 3285"/>
              <a:gd name="T12" fmla="*/ 3220 w 4494"/>
              <a:gd name="T13" fmla="*/ 3284 h 3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94" h="3285">
                <a:moveTo>
                  <a:pt x="3220" y="3284"/>
                </a:moveTo>
                <a:lnTo>
                  <a:pt x="502" y="3284"/>
                </a:lnTo>
                <a:lnTo>
                  <a:pt x="0" y="1615"/>
                </a:lnTo>
                <a:lnTo>
                  <a:pt x="502" y="0"/>
                </a:lnTo>
                <a:lnTo>
                  <a:pt x="3207" y="0"/>
                </a:lnTo>
                <a:lnTo>
                  <a:pt x="4493" y="1752"/>
                </a:lnTo>
                <a:lnTo>
                  <a:pt x="3220" y="3284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Roboto Light" panose="02000000000000000000"/>
            </a:endParaRP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4DD3C572-204B-0F43-8D28-C3133B069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6044" y="7894184"/>
            <a:ext cx="1917815" cy="2538640"/>
          </a:xfrm>
          <a:custGeom>
            <a:avLst/>
            <a:gdLst>
              <a:gd name="T0" fmla="*/ 34 w 3514"/>
              <a:gd name="T1" fmla="*/ 0 h 4651"/>
              <a:gd name="T2" fmla="*/ 1161 w 3514"/>
              <a:gd name="T3" fmla="*/ 0 h 4651"/>
              <a:gd name="T4" fmla="*/ 1161 w 3514"/>
              <a:gd name="T5" fmla="*/ 0 h 4651"/>
              <a:gd name="T6" fmla="*/ 1100 w 3514"/>
              <a:gd name="T7" fmla="*/ 408 h 4651"/>
              <a:gd name="T8" fmla="*/ 1100 w 3514"/>
              <a:gd name="T9" fmla="*/ 408 h 4651"/>
              <a:gd name="T10" fmla="*/ 1100 w 3514"/>
              <a:gd name="T11" fmla="*/ 408 h 4651"/>
              <a:gd name="T12" fmla="*/ 1513 w 3514"/>
              <a:gd name="T13" fmla="*/ 1404 h 4651"/>
              <a:gd name="T14" fmla="*/ 1513 w 3514"/>
              <a:gd name="T15" fmla="*/ 1404 h 4651"/>
              <a:gd name="T16" fmla="*/ 1513 w 3514"/>
              <a:gd name="T17" fmla="*/ 1404 h 4651"/>
              <a:gd name="T18" fmla="*/ 2092 w 3514"/>
              <a:gd name="T19" fmla="*/ 1754 h 4651"/>
              <a:gd name="T20" fmla="*/ 2092 w 3514"/>
              <a:gd name="T21" fmla="*/ 1754 h 4651"/>
              <a:gd name="T22" fmla="*/ 2092 w 3514"/>
              <a:gd name="T23" fmla="*/ 1754 h 4651"/>
              <a:gd name="T24" fmla="*/ 2508 w 3514"/>
              <a:gd name="T25" fmla="*/ 1817 h 4651"/>
              <a:gd name="T26" fmla="*/ 2508 w 3514"/>
              <a:gd name="T27" fmla="*/ 1817 h 4651"/>
              <a:gd name="T28" fmla="*/ 2508 w 3514"/>
              <a:gd name="T29" fmla="*/ 1817 h 4651"/>
              <a:gd name="T30" fmla="*/ 2934 w 3514"/>
              <a:gd name="T31" fmla="*/ 1751 h 4651"/>
              <a:gd name="T32" fmla="*/ 2934 w 3514"/>
              <a:gd name="T33" fmla="*/ 1751 h 4651"/>
              <a:gd name="T34" fmla="*/ 3513 w 3514"/>
              <a:gd name="T35" fmla="*/ 2298 h 4651"/>
              <a:gd name="T36" fmla="*/ 2934 w 3514"/>
              <a:gd name="T37" fmla="*/ 2877 h 4651"/>
              <a:gd name="T38" fmla="*/ 2934 w 3514"/>
              <a:gd name="T39" fmla="*/ 2877 h 4651"/>
              <a:gd name="T40" fmla="*/ 2525 w 3514"/>
              <a:gd name="T41" fmla="*/ 2816 h 4651"/>
              <a:gd name="T42" fmla="*/ 2525 w 3514"/>
              <a:gd name="T43" fmla="*/ 2816 h 4651"/>
              <a:gd name="T44" fmla="*/ 2525 w 3514"/>
              <a:gd name="T45" fmla="*/ 2816 h 4651"/>
              <a:gd name="T46" fmla="*/ 2097 w 3514"/>
              <a:gd name="T47" fmla="*/ 2883 h 4651"/>
              <a:gd name="T48" fmla="*/ 2097 w 3514"/>
              <a:gd name="T49" fmla="*/ 2883 h 4651"/>
              <a:gd name="T50" fmla="*/ 2097 w 3514"/>
              <a:gd name="T51" fmla="*/ 2883 h 4651"/>
              <a:gd name="T52" fmla="*/ 1529 w 3514"/>
              <a:gd name="T53" fmla="*/ 3229 h 4651"/>
              <a:gd name="T54" fmla="*/ 1529 w 3514"/>
              <a:gd name="T55" fmla="*/ 3229 h 4651"/>
              <a:gd name="T56" fmla="*/ 1529 w 3514"/>
              <a:gd name="T57" fmla="*/ 3229 h 4651"/>
              <a:gd name="T58" fmla="*/ 1116 w 3514"/>
              <a:gd name="T59" fmla="*/ 4225 h 4651"/>
              <a:gd name="T60" fmla="*/ 1116 w 3514"/>
              <a:gd name="T61" fmla="*/ 4225 h 4651"/>
              <a:gd name="T62" fmla="*/ 1116 w 3514"/>
              <a:gd name="T63" fmla="*/ 4225 h 4651"/>
              <a:gd name="T64" fmla="*/ 1182 w 3514"/>
              <a:gd name="T65" fmla="*/ 4650 h 4651"/>
              <a:gd name="T66" fmla="*/ 1182 w 3514"/>
              <a:gd name="T67" fmla="*/ 4650 h 4651"/>
              <a:gd name="T68" fmla="*/ 53 w 3514"/>
              <a:gd name="T69" fmla="*/ 4650 h 4651"/>
              <a:gd name="T70" fmla="*/ 53 w 3514"/>
              <a:gd name="T71" fmla="*/ 4650 h 4651"/>
              <a:gd name="T72" fmla="*/ 17 w 3514"/>
              <a:gd name="T73" fmla="*/ 4225 h 4651"/>
              <a:gd name="T74" fmla="*/ 17 w 3514"/>
              <a:gd name="T75" fmla="*/ 4225 h 4651"/>
              <a:gd name="T76" fmla="*/ 17 w 3514"/>
              <a:gd name="T77" fmla="*/ 4225 h 4651"/>
              <a:gd name="T78" fmla="*/ 102 w 3514"/>
              <a:gd name="T79" fmla="*/ 3574 h 4651"/>
              <a:gd name="T80" fmla="*/ 102 w 3514"/>
              <a:gd name="T81" fmla="*/ 3574 h 4651"/>
              <a:gd name="T82" fmla="*/ 102 w 3514"/>
              <a:gd name="T83" fmla="*/ 3574 h 4651"/>
              <a:gd name="T84" fmla="*/ 889 w 3514"/>
              <a:gd name="T85" fmla="*/ 2323 h 4651"/>
              <a:gd name="T86" fmla="*/ 889 w 3514"/>
              <a:gd name="T87" fmla="*/ 2323 h 4651"/>
              <a:gd name="T88" fmla="*/ 889 w 3514"/>
              <a:gd name="T89" fmla="*/ 2323 h 4651"/>
              <a:gd name="T90" fmla="*/ 86 w 3514"/>
              <a:gd name="T91" fmla="*/ 1058 h 4651"/>
              <a:gd name="T92" fmla="*/ 86 w 3514"/>
              <a:gd name="T93" fmla="*/ 1058 h 4651"/>
              <a:gd name="T94" fmla="*/ 86 w 3514"/>
              <a:gd name="T95" fmla="*/ 1058 h 4651"/>
              <a:gd name="T96" fmla="*/ 0 w 3514"/>
              <a:gd name="T97" fmla="*/ 408 h 4651"/>
              <a:gd name="T98" fmla="*/ 0 w 3514"/>
              <a:gd name="T99" fmla="*/ 408 h 4651"/>
              <a:gd name="T100" fmla="*/ 0 w 3514"/>
              <a:gd name="T101" fmla="*/ 408 h 4651"/>
              <a:gd name="T102" fmla="*/ 34 w 3514"/>
              <a:gd name="T103" fmla="*/ 0 h 4651"/>
              <a:gd name="T104" fmla="*/ 34 w 3514"/>
              <a:gd name="T105" fmla="*/ 0 h 4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514" h="4651">
                <a:moveTo>
                  <a:pt x="34" y="0"/>
                </a:moveTo>
                <a:lnTo>
                  <a:pt x="1161" y="0"/>
                </a:lnTo>
                <a:lnTo>
                  <a:pt x="1161" y="0"/>
                </a:lnTo>
                <a:cubicBezTo>
                  <a:pt x="1122" y="129"/>
                  <a:pt x="1100" y="265"/>
                  <a:pt x="1100" y="408"/>
                </a:cubicBezTo>
                <a:lnTo>
                  <a:pt x="1100" y="408"/>
                </a:lnTo>
                <a:lnTo>
                  <a:pt x="1100" y="408"/>
                </a:lnTo>
                <a:cubicBezTo>
                  <a:pt x="1100" y="797"/>
                  <a:pt x="1258" y="1149"/>
                  <a:pt x="1513" y="1404"/>
                </a:cubicBezTo>
                <a:lnTo>
                  <a:pt x="1513" y="1404"/>
                </a:lnTo>
                <a:lnTo>
                  <a:pt x="1513" y="1404"/>
                </a:lnTo>
                <a:cubicBezTo>
                  <a:pt x="1672" y="1564"/>
                  <a:pt x="1871" y="1686"/>
                  <a:pt x="2092" y="1754"/>
                </a:cubicBezTo>
                <a:lnTo>
                  <a:pt x="2092" y="1754"/>
                </a:lnTo>
                <a:lnTo>
                  <a:pt x="2092" y="1754"/>
                </a:lnTo>
                <a:cubicBezTo>
                  <a:pt x="2224" y="1794"/>
                  <a:pt x="2364" y="1817"/>
                  <a:pt x="2508" y="1817"/>
                </a:cubicBezTo>
                <a:lnTo>
                  <a:pt x="2508" y="1817"/>
                </a:lnTo>
                <a:lnTo>
                  <a:pt x="2508" y="1817"/>
                </a:lnTo>
                <a:cubicBezTo>
                  <a:pt x="2657" y="1817"/>
                  <a:pt x="2800" y="1794"/>
                  <a:pt x="2934" y="1751"/>
                </a:cubicBezTo>
                <a:lnTo>
                  <a:pt x="2934" y="1751"/>
                </a:lnTo>
                <a:lnTo>
                  <a:pt x="3513" y="2298"/>
                </a:lnTo>
                <a:lnTo>
                  <a:pt x="2934" y="2877"/>
                </a:lnTo>
                <a:lnTo>
                  <a:pt x="2934" y="2877"/>
                </a:lnTo>
                <a:cubicBezTo>
                  <a:pt x="2804" y="2837"/>
                  <a:pt x="2667" y="2816"/>
                  <a:pt x="2525" y="2816"/>
                </a:cubicBezTo>
                <a:lnTo>
                  <a:pt x="2525" y="2816"/>
                </a:lnTo>
                <a:lnTo>
                  <a:pt x="2525" y="2816"/>
                </a:lnTo>
                <a:cubicBezTo>
                  <a:pt x="2375" y="2816"/>
                  <a:pt x="2232" y="2840"/>
                  <a:pt x="2097" y="2883"/>
                </a:cubicBezTo>
                <a:lnTo>
                  <a:pt x="2097" y="2883"/>
                </a:lnTo>
                <a:lnTo>
                  <a:pt x="2097" y="2883"/>
                </a:lnTo>
                <a:cubicBezTo>
                  <a:pt x="1880" y="2951"/>
                  <a:pt x="1687" y="3072"/>
                  <a:pt x="1529" y="3229"/>
                </a:cubicBezTo>
                <a:lnTo>
                  <a:pt x="1529" y="3229"/>
                </a:lnTo>
                <a:lnTo>
                  <a:pt x="1529" y="3229"/>
                </a:lnTo>
                <a:cubicBezTo>
                  <a:pt x="1274" y="3484"/>
                  <a:pt x="1116" y="3836"/>
                  <a:pt x="1116" y="4225"/>
                </a:cubicBezTo>
                <a:lnTo>
                  <a:pt x="1116" y="4225"/>
                </a:lnTo>
                <a:lnTo>
                  <a:pt x="1116" y="4225"/>
                </a:lnTo>
                <a:cubicBezTo>
                  <a:pt x="1116" y="4373"/>
                  <a:pt x="1139" y="4515"/>
                  <a:pt x="1182" y="4650"/>
                </a:cubicBezTo>
                <a:lnTo>
                  <a:pt x="1182" y="4650"/>
                </a:lnTo>
                <a:lnTo>
                  <a:pt x="53" y="4650"/>
                </a:lnTo>
                <a:lnTo>
                  <a:pt x="53" y="4650"/>
                </a:lnTo>
                <a:cubicBezTo>
                  <a:pt x="30" y="4512"/>
                  <a:pt x="17" y="4370"/>
                  <a:pt x="17" y="4225"/>
                </a:cubicBezTo>
                <a:lnTo>
                  <a:pt x="17" y="4225"/>
                </a:lnTo>
                <a:lnTo>
                  <a:pt x="17" y="4225"/>
                </a:lnTo>
                <a:cubicBezTo>
                  <a:pt x="17" y="4000"/>
                  <a:pt x="47" y="3781"/>
                  <a:pt x="102" y="3574"/>
                </a:cubicBezTo>
                <a:lnTo>
                  <a:pt x="102" y="3574"/>
                </a:lnTo>
                <a:lnTo>
                  <a:pt x="102" y="3574"/>
                </a:lnTo>
                <a:cubicBezTo>
                  <a:pt x="234" y="3080"/>
                  <a:pt x="513" y="2647"/>
                  <a:pt x="889" y="2323"/>
                </a:cubicBezTo>
                <a:lnTo>
                  <a:pt x="889" y="2323"/>
                </a:lnTo>
                <a:lnTo>
                  <a:pt x="889" y="2323"/>
                </a:lnTo>
                <a:cubicBezTo>
                  <a:pt x="505" y="1998"/>
                  <a:pt x="220" y="1559"/>
                  <a:pt x="86" y="1058"/>
                </a:cubicBezTo>
                <a:lnTo>
                  <a:pt x="86" y="1058"/>
                </a:lnTo>
                <a:lnTo>
                  <a:pt x="86" y="1058"/>
                </a:lnTo>
                <a:cubicBezTo>
                  <a:pt x="30" y="851"/>
                  <a:pt x="0" y="633"/>
                  <a:pt x="0" y="408"/>
                </a:cubicBezTo>
                <a:lnTo>
                  <a:pt x="0" y="408"/>
                </a:lnTo>
                <a:lnTo>
                  <a:pt x="0" y="408"/>
                </a:lnTo>
                <a:cubicBezTo>
                  <a:pt x="0" y="268"/>
                  <a:pt x="13" y="132"/>
                  <a:pt x="34" y="0"/>
                </a:cubicBezTo>
                <a:lnTo>
                  <a:pt x="34" y="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Roboto Light" panose="0200000000000000000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40AEB0-5151-7846-9058-37608742BECF}"/>
              </a:ext>
            </a:extLst>
          </p:cNvPr>
          <p:cNvSpPr txBox="1"/>
          <p:nvPr/>
        </p:nvSpPr>
        <p:spPr>
          <a:xfrm>
            <a:off x="6267872" y="8603491"/>
            <a:ext cx="1095172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accent3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03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A7C519-CDA1-CA4B-8FEE-8CFA2A51F127}"/>
              </a:ext>
            </a:extLst>
          </p:cNvPr>
          <p:cNvSpPr txBox="1"/>
          <p:nvPr/>
        </p:nvSpPr>
        <p:spPr>
          <a:xfrm>
            <a:off x="10114296" y="8286362"/>
            <a:ext cx="1419684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 err="1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Lectura</a:t>
            </a:r>
            <a:endParaRPr lang="en-US" sz="3200" b="1" dirty="0">
              <a:solidFill>
                <a:schemeClr val="tx2"/>
              </a:solidFill>
              <a:latin typeface="Roboto Light" panose="02000000000000000000"/>
              <a:ea typeface="League Spartan" charset="0"/>
              <a:cs typeface="Poppins SemiBold" pitchFamily="2" charset="77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28C14F0E-9475-BD45-BDB7-70F153B764D1}"/>
              </a:ext>
            </a:extLst>
          </p:cNvPr>
          <p:cNvSpPr txBox="1">
            <a:spLocks/>
          </p:cNvSpPr>
          <p:nvPr/>
        </p:nvSpPr>
        <p:spPr>
          <a:xfrm>
            <a:off x="10114296" y="8933376"/>
            <a:ext cx="6300946" cy="114390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Lectura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del PDF, con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guarda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automática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posibilidad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hacer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anotaciones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y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tomar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notas</a:t>
            </a:r>
            <a:endParaRPr lang="en-US" sz="2500" dirty="0">
              <a:latin typeface="Roboto Light" panose="0200000000000000000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Freeform 1">
            <a:extLst>
              <a:ext uri="{FF2B5EF4-FFF2-40B4-BE49-F238E27FC236}">
                <a16:creationId xmlns:a16="http://schemas.microsoft.com/office/drawing/2014/main" id="{99E594D5-4D39-564E-80D2-983CAA631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265" y="10797377"/>
            <a:ext cx="2452011" cy="1792687"/>
          </a:xfrm>
          <a:custGeom>
            <a:avLst/>
            <a:gdLst>
              <a:gd name="T0" fmla="*/ 3220 w 4494"/>
              <a:gd name="T1" fmla="*/ 3284 h 3285"/>
              <a:gd name="T2" fmla="*/ 502 w 4494"/>
              <a:gd name="T3" fmla="*/ 3284 h 3285"/>
              <a:gd name="T4" fmla="*/ 0 w 4494"/>
              <a:gd name="T5" fmla="*/ 1615 h 3285"/>
              <a:gd name="T6" fmla="*/ 502 w 4494"/>
              <a:gd name="T7" fmla="*/ 0 h 3285"/>
              <a:gd name="T8" fmla="*/ 3207 w 4494"/>
              <a:gd name="T9" fmla="*/ 0 h 3285"/>
              <a:gd name="T10" fmla="*/ 4493 w 4494"/>
              <a:gd name="T11" fmla="*/ 1752 h 3285"/>
              <a:gd name="T12" fmla="*/ 3220 w 4494"/>
              <a:gd name="T13" fmla="*/ 3284 h 3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94" h="3285">
                <a:moveTo>
                  <a:pt x="3220" y="3284"/>
                </a:moveTo>
                <a:lnTo>
                  <a:pt x="502" y="3284"/>
                </a:lnTo>
                <a:lnTo>
                  <a:pt x="0" y="1615"/>
                </a:lnTo>
                <a:lnTo>
                  <a:pt x="502" y="0"/>
                </a:lnTo>
                <a:lnTo>
                  <a:pt x="3207" y="0"/>
                </a:lnTo>
                <a:lnTo>
                  <a:pt x="4493" y="1752"/>
                </a:lnTo>
                <a:lnTo>
                  <a:pt x="3220" y="3284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Roboto Light" panose="02000000000000000000"/>
            </a:endParaRPr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4EF571C3-AE07-0C49-972A-E6A16DDD5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2887" y="10425604"/>
            <a:ext cx="1917816" cy="2538640"/>
          </a:xfrm>
          <a:custGeom>
            <a:avLst/>
            <a:gdLst>
              <a:gd name="T0" fmla="*/ 33 w 3514"/>
              <a:gd name="T1" fmla="*/ 0 h 4652"/>
              <a:gd name="T2" fmla="*/ 1160 w 3514"/>
              <a:gd name="T3" fmla="*/ 0 h 4652"/>
              <a:gd name="T4" fmla="*/ 1160 w 3514"/>
              <a:gd name="T5" fmla="*/ 0 h 4652"/>
              <a:gd name="T6" fmla="*/ 1100 w 3514"/>
              <a:gd name="T7" fmla="*/ 409 h 4652"/>
              <a:gd name="T8" fmla="*/ 1100 w 3514"/>
              <a:gd name="T9" fmla="*/ 409 h 4652"/>
              <a:gd name="T10" fmla="*/ 1100 w 3514"/>
              <a:gd name="T11" fmla="*/ 409 h 4652"/>
              <a:gd name="T12" fmla="*/ 1512 w 3514"/>
              <a:gd name="T13" fmla="*/ 1405 h 4652"/>
              <a:gd name="T14" fmla="*/ 1512 w 3514"/>
              <a:gd name="T15" fmla="*/ 1405 h 4652"/>
              <a:gd name="T16" fmla="*/ 1512 w 3514"/>
              <a:gd name="T17" fmla="*/ 1405 h 4652"/>
              <a:gd name="T18" fmla="*/ 2092 w 3514"/>
              <a:gd name="T19" fmla="*/ 1755 h 4652"/>
              <a:gd name="T20" fmla="*/ 2092 w 3514"/>
              <a:gd name="T21" fmla="*/ 1755 h 4652"/>
              <a:gd name="T22" fmla="*/ 2092 w 3514"/>
              <a:gd name="T23" fmla="*/ 1755 h 4652"/>
              <a:gd name="T24" fmla="*/ 2508 w 3514"/>
              <a:gd name="T25" fmla="*/ 1817 h 4652"/>
              <a:gd name="T26" fmla="*/ 2508 w 3514"/>
              <a:gd name="T27" fmla="*/ 1817 h 4652"/>
              <a:gd name="T28" fmla="*/ 2508 w 3514"/>
              <a:gd name="T29" fmla="*/ 1817 h 4652"/>
              <a:gd name="T30" fmla="*/ 2933 w 3514"/>
              <a:gd name="T31" fmla="*/ 1752 h 4652"/>
              <a:gd name="T32" fmla="*/ 2933 w 3514"/>
              <a:gd name="T33" fmla="*/ 1752 h 4652"/>
              <a:gd name="T34" fmla="*/ 3513 w 3514"/>
              <a:gd name="T35" fmla="*/ 2299 h 4652"/>
              <a:gd name="T36" fmla="*/ 2933 w 3514"/>
              <a:gd name="T37" fmla="*/ 2877 h 4652"/>
              <a:gd name="T38" fmla="*/ 2933 w 3514"/>
              <a:gd name="T39" fmla="*/ 2877 h 4652"/>
              <a:gd name="T40" fmla="*/ 2524 w 3514"/>
              <a:gd name="T41" fmla="*/ 2817 h 4652"/>
              <a:gd name="T42" fmla="*/ 2524 w 3514"/>
              <a:gd name="T43" fmla="*/ 2817 h 4652"/>
              <a:gd name="T44" fmla="*/ 2524 w 3514"/>
              <a:gd name="T45" fmla="*/ 2817 h 4652"/>
              <a:gd name="T46" fmla="*/ 2096 w 3514"/>
              <a:gd name="T47" fmla="*/ 2883 h 4652"/>
              <a:gd name="T48" fmla="*/ 2096 w 3514"/>
              <a:gd name="T49" fmla="*/ 2883 h 4652"/>
              <a:gd name="T50" fmla="*/ 2096 w 3514"/>
              <a:gd name="T51" fmla="*/ 2883 h 4652"/>
              <a:gd name="T52" fmla="*/ 1528 w 3514"/>
              <a:gd name="T53" fmla="*/ 3230 h 4652"/>
              <a:gd name="T54" fmla="*/ 1528 w 3514"/>
              <a:gd name="T55" fmla="*/ 3230 h 4652"/>
              <a:gd name="T56" fmla="*/ 1528 w 3514"/>
              <a:gd name="T57" fmla="*/ 3230 h 4652"/>
              <a:gd name="T58" fmla="*/ 1115 w 3514"/>
              <a:gd name="T59" fmla="*/ 4225 h 4652"/>
              <a:gd name="T60" fmla="*/ 1115 w 3514"/>
              <a:gd name="T61" fmla="*/ 4225 h 4652"/>
              <a:gd name="T62" fmla="*/ 1115 w 3514"/>
              <a:gd name="T63" fmla="*/ 4225 h 4652"/>
              <a:gd name="T64" fmla="*/ 1181 w 3514"/>
              <a:gd name="T65" fmla="*/ 4651 h 4652"/>
              <a:gd name="T66" fmla="*/ 1181 w 3514"/>
              <a:gd name="T67" fmla="*/ 4651 h 4652"/>
              <a:gd name="T68" fmla="*/ 52 w 3514"/>
              <a:gd name="T69" fmla="*/ 4651 h 4652"/>
              <a:gd name="T70" fmla="*/ 52 w 3514"/>
              <a:gd name="T71" fmla="*/ 4651 h 4652"/>
              <a:gd name="T72" fmla="*/ 16 w 3514"/>
              <a:gd name="T73" fmla="*/ 4225 h 4652"/>
              <a:gd name="T74" fmla="*/ 16 w 3514"/>
              <a:gd name="T75" fmla="*/ 4225 h 4652"/>
              <a:gd name="T76" fmla="*/ 16 w 3514"/>
              <a:gd name="T77" fmla="*/ 4225 h 4652"/>
              <a:gd name="T78" fmla="*/ 101 w 3514"/>
              <a:gd name="T79" fmla="*/ 3575 h 4652"/>
              <a:gd name="T80" fmla="*/ 101 w 3514"/>
              <a:gd name="T81" fmla="*/ 3575 h 4652"/>
              <a:gd name="T82" fmla="*/ 101 w 3514"/>
              <a:gd name="T83" fmla="*/ 3575 h 4652"/>
              <a:gd name="T84" fmla="*/ 889 w 3514"/>
              <a:gd name="T85" fmla="*/ 2324 h 4652"/>
              <a:gd name="T86" fmla="*/ 889 w 3514"/>
              <a:gd name="T87" fmla="*/ 2324 h 4652"/>
              <a:gd name="T88" fmla="*/ 889 w 3514"/>
              <a:gd name="T89" fmla="*/ 2324 h 4652"/>
              <a:gd name="T90" fmla="*/ 85 w 3514"/>
              <a:gd name="T91" fmla="*/ 1059 h 4652"/>
              <a:gd name="T92" fmla="*/ 85 w 3514"/>
              <a:gd name="T93" fmla="*/ 1059 h 4652"/>
              <a:gd name="T94" fmla="*/ 85 w 3514"/>
              <a:gd name="T95" fmla="*/ 1059 h 4652"/>
              <a:gd name="T96" fmla="*/ 0 w 3514"/>
              <a:gd name="T97" fmla="*/ 409 h 4652"/>
              <a:gd name="T98" fmla="*/ 0 w 3514"/>
              <a:gd name="T99" fmla="*/ 409 h 4652"/>
              <a:gd name="T100" fmla="*/ 0 w 3514"/>
              <a:gd name="T101" fmla="*/ 409 h 4652"/>
              <a:gd name="T102" fmla="*/ 33 w 3514"/>
              <a:gd name="T103" fmla="*/ 0 h 4652"/>
              <a:gd name="T104" fmla="*/ 33 w 3514"/>
              <a:gd name="T105" fmla="*/ 0 h 4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514" h="4652">
                <a:moveTo>
                  <a:pt x="33" y="0"/>
                </a:moveTo>
                <a:lnTo>
                  <a:pt x="1160" y="0"/>
                </a:lnTo>
                <a:lnTo>
                  <a:pt x="1160" y="0"/>
                </a:lnTo>
                <a:cubicBezTo>
                  <a:pt x="1121" y="129"/>
                  <a:pt x="1100" y="266"/>
                  <a:pt x="1100" y="409"/>
                </a:cubicBezTo>
                <a:lnTo>
                  <a:pt x="1100" y="409"/>
                </a:lnTo>
                <a:lnTo>
                  <a:pt x="1100" y="409"/>
                </a:lnTo>
                <a:cubicBezTo>
                  <a:pt x="1100" y="798"/>
                  <a:pt x="1257" y="1150"/>
                  <a:pt x="1512" y="1405"/>
                </a:cubicBezTo>
                <a:lnTo>
                  <a:pt x="1512" y="1405"/>
                </a:lnTo>
                <a:lnTo>
                  <a:pt x="1512" y="1405"/>
                </a:lnTo>
                <a:cubicBezTo>
                  <a:pt x="1672" y="1565"/>
                  <a:pt x="1870" y="1686"/>
                  <a:pt x="2092" y="1755"/>
                </a:cubicBezTo>
                <a:lnTo>
                  <a:pt x="2092" y="1755"/>
                </a:lnTo>
                <a:lnTo>
                  <a:pt x="2092" y="1755"/>
                </a:lnTo>
                <a:cubicBezTo>
                  <a:pt x="2223" y="1795"/>
                  <a:pt x="2363" y="1817"/>
                  <a:pt x="2508" y="1817"/>
                </a:cubicBezTo>
                <a:lnTo>
                  <a:pt x="2508" y="1817"/>
                </a:lnTo>
                <a:lnTo>
                  <a:pt x="2508" y="1817"/>
                </a:lnTo>
                <a:cubicBezTo>
                  <a:pt x="2656" y="1817"/>
                  <a:pt x="2799" y="1794"/>
                  <a:pt x="2933" y="1752"/>
                </a:cubicBezTo>
                <a:lnTo>
                  <a:pt x="2933" y="1752"/>
                </a:lnTo>
                <a:lnTo>
                  <a:pt x="3513" y="2299"/>
                </a:lnTo>
                <a:lnTo>
                  <a:pt x="2933" y="2877"/>
                </a:lnTo>
                <a:lnTo>
                  <a:pt x="2933" y="2877"/>
                </a:lnTo>
                <a:cubicBezTo>
                  <a:pt x="2803" y="2838"/>
                  <a:pt x="2666" y="2817"/>
                  <a:pt x="2524" y="2817"/>
                </a:cubicBezTo>
                <a:lnTo>
                  <a:pt x="2524" y="2817"/>
                </a:lnTo>
                <a:lnTo>
                  <a:pt x="2524" y="2817"/>
                </a:lnTo>
                <a:cubicBezTo>
                  <a:pt x="2375" y="2817"/>
                  <a:pt x="2231" y="2840"/>
                  <a:pt x="2096" y="2883"/>
                </a:cubicBezTo>
                <a:lnTo>
                  <a:pt x="2096" y="2883"/>
                </a:lnTo>
                <a:lnTo>
                  <a:pt x="2096" y="2883"/>
                </a:lnTo>
                <a:cubicBezTo>
                  <a:pt x="1880" y="2952"/>
                  <a:pt x="1686" y="3072"/>
                  <a:pt x="1528" y="3230"/>
                </a:cubicBezTo>
                <a:lnTo>
                  <a:pt x="1528" y="3230"/>
                </a:lnTo>
                <a:lnTo>
                  <a:pt x="1528" y="3230"/>
                </a:lnTo>
                <a:cubicBezTo>
                  <a:pt x="1273" y="3485"/>
                  <a:pt x="1115" y="3837"/>
                  <a:pt x="1115" y="4225"/>
                </a:cubicBezTo>
                <a:lnTo>
                  <a:pt x="1115" y="4225"/>
                </a:lnTo>
                <a:lnTo>
                  <a:pt x="1115" y="4225"/>
                </a:lnTo>
                <a:cubicBezTo>
                  <a:pt x="1115" y="4373"/>
                  <a:pt x="1138" y="4516"/>
                  <a:pt x="1181" y="4651"/>
                </a:cubicBezTo>
                <a:lnTo>
                  <a:pt x="1181" y="4651"/>
                </a:lnTo>
                <a:lnTo>
                  <a:pt x="52" y="4651"/>
                </a:lnTo>
                <a:lnTo>
                  <a:pt x="52" y="4651"/>
                </a:lnTo>
                <a:cubicBezTo>
                  <a:pt x="29" y="4513"/>
                  <a:pt x="16" y="4371"/>
                  <a:pt x="16" y="4225"/>
                </a:cubicBezTo>
                <a:lnTo>
                  <a:pt x="16" y="4225"/>
                </a:lnTo>
                <a:lnTo>
                  <a:pt x="16" y="4225"/>
                </a:lnTo>
                <a:cubicBezTo>
                  <a:pt x="16" y="4000"/>
                  <a:pt x="46" y="3783"/>
                  <a:pt x="101" y="3575"/>
                </a:cubicBezTo>
                <a:lnTo>
                  <a:pt x="101" y="3575"/>
                </a:lnTo>
                <a:lnTo>
                  <a:pt x="101" y="3575"/>
                </a:lnTo>
                <a:cubicBezTo>
                  <a:pt x="233" y="3081"/>
                  <a:pt x="512" y="2648"/>
                  <a:pt x="889" y="2324"/>
                </a:cubicBezTo>
                <a:lnTo>
                  <a:pt x="889" y="2324"/>
                </a:lnTo>
                <a:lnTo>
                  <a:pt x="889" y="2324"/>
                </a:lnTo>
                <a:cubicBezTo>
                  <a:pt x="505" y="1999"/>
                  <a:pt x="219" y="1560"/>
                  <a:pt x="85" y="1059"/>
                </a:cubicBezTo>
                <a:lnTo>
                  <a:pt x="85" y="1059"/>
                </a:lnTo>
                <a:lnTo>
                  <a:pt x="85" y="1059"/>
                </a:lnTo>
                <a:cubicBezTo>
                  <a:pt x="29" y="852"/>
                  <a:pt x="0" y="634"/>
                  <a:pt x="0" y="409"/>
                </a:cubicBezTo>
                <a:lnTo>
                  <a:pt x="0" y="409"/>
                </a:lnTo>
                <a:lnTo>
                  <a:pt x="0" y="409"/>
                </a:lnTo>
                <a:cubicBezTo>
                  <a:pt x="0" y="269"/>
                  <a:pt x="12" y="133"/>
                  <a:pt x="33" y="0"/>
                </a:cubicBezTo>
                <a:lnTo>
                  <a:pt x="33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Roboto Light" panose="0200000000000000000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30E71D-B588-5343-A082-23705CCFD877}"/>
              </a:ext>
            </a:extLst>
          </p:cNvPr>
          <p:cNvSpPr txBox="1"/>
          <p:nvPr/>
        </p:nvSpPr>
        <p:spPr>
          <a:xfrm>
            <a:off x="6267874" y="11139723"/>
            <a:ext cx="1095172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accent4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04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C7C1D89-1265-6A41-98AE-FE9A63F46CD7}"/>
              </a:ext>
            </a:extLst>
          </p:cNvPr>
          <p:cNvSpPr txBox="1"/>
          <p:nvPr/>
        </p:nvSpPr>
        <p:spPr>
          <a:xfrm>
            <a:off x="10114296" y="10822595"/>
            <a:ext cx="147668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 err="1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Citación</a:t>
            </a:r>
            <a:endParaRPr lang="en-US" sz="3200" b="1" dirty="0">
              <a:solidFill>
                <a:schemeClr val="tx2"/>
              </a:solidFill>
              <a:latin typeface="Roboto Light" panose="02000000000000000000"/>
              <a:ea typeface="League Spartan" charset="0"/>
              <a:cs typeface="Poppins SemiBold" pitchFamily="2" charset="77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6596FFD6-D0F2-A74C-B519-F16B1C413D91}"/>
              </a:ext>
            </a:extLst>
          </p:cNvPr>
          <p:cNvSpPr txBox="1">
            <a:spLocks/>
          </p:cNvSpPr>
          <p:nvPr/>
        </p:nvSpPr>
        <p:spPr>
          <a:xfrm>
            <a:off x="10114296" y="11469609"/>
            <a:ext cx="6300946" cy="114390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Incluir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las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citas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a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medida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que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redactamos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y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agregar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bibliografía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al final</a:t>
            </a:r>
            <a:endParaRPr lang="en-US" sz="2500" dirty="0">
              <a:latin typeface="Roboto Light" panose="0200000000000000000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Shape 2637">
            <a:extLst>
              <a:ext uri="{FF2B5EF4-FFF2-40B4-BE49-F238E27FC236}">
                <a16:creationId xmlns:a16="http://schemas.microsoft.com/office/drawing/2014/main" id="{F8E77005-7670-E440-9983-F29546891CFF}"/>
              </a:ext>
            </a:extLst>
          </p:cNvPr>
          <p:cNvSpPr>
            <a:spLocks noChangeAspect="1"/>
          </p:cNvSpPr>
          <p:nvPr/>
        </p:nvSpPr>
        <p:spPr>
          <a:xfrm>
            <a:off x="17686009" y="11188033"/>
            <a:ext cx="552972" cy="10137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8836"/>
                </a:moveTo>
                <a:lnTo>
                  <a:pt x="16200" y="8836"/>
                </a:lnTo>
                <a:lnTo>
                  <a:pt x="16200" y="11782"/>
                </a:lnTo>
                <a:cubicBezTo>
                  <a:pt x="16200" y="13409"/>
                  <a:pt x="13783" y="14727"/>
                  <a:pt x="10800" y="14727"/>
                </a:cubicBezTo>
                <a:cubicBezTo>
                  <a:pt x="7817" y="14727"/>
                  <a:pt x="5400" y="13409"/>
                  <a:pt x="5400" y="11782"/>
                </a:cubicBezTo>
                <a:cubicBezTo>
                  <a:pt x="5400" y="11782"/>
                  <a:pt x="5400" y="8836"/>
                  <a:pt x="5400" y="8836"/>
                </a:cubicBezTo>
                <a:close/>
                <a:moveTo>
                  <a:pt x="5400" y="3927"/>
                </a:moveTo>
                <a:cubicBezTo>
                  <a:pt x="5400" y="2301"/>
                  <a:pt x="7817" y="982"/>
                  <a:pt x="10800" y="982"/>
                </a:cubicBezTo>
                <a:cubicBezTo>
                  <a:pt x="13783" y="982"/>
                  <a:pt x="16200" y="2301"/>
                  <a:pt x="16200" y="3927"/>
                </a:cubicBezTo>
                <a:lnTo>
                  <a:pt x="16200" y="7855"/>
                </a:lnTo>
                <a:lnTo>
                  <a:pt x="5400" y="7855"/>
                </a:lnTo>
                <a:cubicBezTo>
                  <a:pt x="5400" y="7855"/>
                  <a:pt x="5400" y="3927"/>
                  <a:pt x="5400" y="3927"/>
                </a:cubicBezTo>
                <a:close/>
                <a:moveTo>
                  <a:pt x="10800" y="15709"/>
                </a:moveTo>
                <a:cubicBezTo>
                  <a:pt x="14777" y="15709"/>
                  <a:pt x="18000" y="13951"/>
                  <a:pt x="18000" y="11782"/>
                </a:cubicBezTo>
                <a:lnTo>
                  <a:pt x="18000" y="3927"/>
                </a:lnTo>
                <a:cubicBezTo>
                  <a:pt x="18000" y="1758"/>
                  <a:pt x="14777" y="0"/>
                  <a:pt x="10800" y="0"/>
                </a:cubicBezTo>
                <a:cubicBezTo>
                  <a:pt x="6823" y="0"/>
                  <a:pt x="3600" y="1758"/>
                  <a:pt x="3600" y="3927"/>
                </a:cubicBezTo>
                <a:lnTo>
                  <a:pt x="3600" y="11782"/>
                </a:lnTo>
                <a:cubicBezTo>
                  <a:pt x="3600" y="13951"/>
                  <a:pt x="6823" y="15709"/>
                  <a:pt x="10800" y="15709"/>
                </a:cubicBezTo>
                <a:moveTo>
                  <a:pt x="21600" y="11782"/>
                </a:moveTo>
                <a:lnTo>
                  <a:pt x="21600" y="10309"/>
                </a:lnTo>
                <a:cubicBezTo>
                  <a:pt x="21600" y="10038"/>
                  <a:pt x="21197" y="9818"/>
                  <a:pt x="20700" y="9818"/>
                </a:cubicBezTo>
                <a:cubicBezTo>
                  <a:pt x="20203" y="9818"/>
                  <a:pt x="19800" y="10038"/>
                  <a:pt x="19800" y="10309"/>
                </a:cubicBezTo>
                <a:lnTo>
                  <a:pt x="19800" y="11782"/>
                </a:lnTo>
                <a:cubicBezTo>
                  <a:pt x="19800" y="14493"/>
                  <a:pt x="15771" y="16691"/>
                  <a:pt x="10800" y="16691"/>
                </a:cubicBezTo>
                <a:cubicBezTo>
                  <a:pt x="5829" y="16691"/>
                  <a:pt x="1800" y="14493"/>
                  <a:pt x="1800" y="11782"/>
                </a:cubicBezTo>
                <a:lnTo>
                  <a:pt x="1800" y="10309"/>
                </a:lnTo>
                <a:cubicBezTo>
                  <a:pt x="1800" y="10038"/>
                  <a:pt x="1397" y="9818"/>
                  <a:pt x="900" y="9818"/>
                </a:cubicBezTo>
                <a:cubicBezTo>
                  <a:pt x="403" y="9818"/>
                  <a:pt x="0" y="10038"/>
                  <a:pt x="0" y="10309"/>
                </a:cubicBezTo>
                <a:lnTo>
                  <a:pt x="0" y="11782"/>
                </a:lnTo>
                <a:cubicBezTo>
                  <a:pt x="0" y="14870"/>
                  <a:pt x="4358" y="17398"/>
                  <a:pt x="9900" y="17648"/>
                </a:cubicBezTo>
                <a:lnTo>
                  <a:pt x="9900" y="20618"/>
                </a:lnTo>
                <a:lnTo>
                  <a:pt x="3600" y="20618"/>
                </a:lnTo>
                <a:cubicBezTo>
                  <a:pt x="3103" y="20618"/>
                  <a:pt x="2700" y="20838"/>
                  <a:pt x="2700" y="21110"/>
                </a:cubicBezTo>
                <a:cubicBezTo>
                  <a:pt x="2700" y="21381"/>
                  <a:pt x="3103" y="21600"/>
                  <a:pt x="3600" y="21600"/>
                </a:cubicBezTo>
                <a:lnTo>
                  <a:pt x="18000" y="21600"/>
                </a:lnTo>
                <a:cubicBezTo>
                  <a:pt x="18497" y="21600"/>
                  <a:pt x="18900" y="21381"/>
                  <a:pt x="18900" y="21110"/>
                </a:cubicBezTo>
                <a:cubicBezTo>
                  <a:pt x="18900" y="20838"/>
                  <a:pt x="18497" y="20618"/>
                  <a:pt x="18000" y="20618"/>
                </a:cubicBezTo>
                <a:lnTo>
                  <a:pt x="11700" y="20618"/>
                </a:lnTo>
                <a:lnTo>
                  <a:pt x="11700" y="17648"/>
                </a:lnTo>
                <a:cubicBezTo>
                  <a:pt x="17243" y="17398"/>
                  <a:pt x="21600" y="14870"/>
                  <a:pt x="21600" y="117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Roboto Light" panose="02000000000000000000"/>
              <a:ea typeface="Open Sans Semibold" charset="0"/>
              <a:cs typeface="Open Sans Semibold" charset="0"/>
            </a:endParaRPr>
          </a:p>
        </p:txBody>
      </p:sp>
      <p:sp>
        <p:nvSpPr>
          <p:cNvPr id="31" name="Shape 2645">
            <a:extLst>
              <a:ext uri="{FF2B5EF4-FFF2-40B4-BE49-F238E27FC236}">
                <a16:creationId xmlns:a16="http://schemas.microsoft.com/office/drawing/2014/main" id="{AB8979C4-B8D6-404C-8460-979EAFB5F7C1}"/>
              </a:ext>
            </a:extLst>
          </p:cNvPr>
          <p:cNvSpPr>
            <a:spLocks noChangeAspect="1"/>
          </p:cNvSpPr>
          <p:nvPr/>
        </p:nvSpPr>
        <p:spPr>
          <a:xfrm>
            <a:off x="17455604" y="6258622"/>
            <a:ext cx="1013782" cy="737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Roboto Light" panose="02000000000000000000"/>
              <a:ea typeface="Open Sans Semibold" charset="0"/>
              <a:cs typeface="Open Sans Semibold" charset="0"/>
            </a:endParaRPr>
          </a:p>
        </p:txBody>
      </p:sp>
      <p:sp>
        <p:nvSpPr>
          <p:cNvPr id="32" name="Shape 2665">
            <a:extLst>
              <a:ext uri="{FF2B5EF4-FFF2-40B4-BE49-F238E27FC236}">
                <a16:creationId xmlns:a16="http://schemas.microsoft.com/office/drawing/2014/main" id="{38A4A906-0B91-444C-830D-A5C448751077}"/>
              </a:ext>
            </a:extLst>
          </p:cNvPr>
          <p:cNvSpPr>
            <a:spLocks noChangeAspect="1"/>
          </p:cNvSpPr>
          <p:nvPr/>
        </p:nvSpPr>
        <p:spPr>
          <a:xfrm>
            <a:off x="17455604" y="3819365"/>
            <a:ext cx="1013782" cy="5529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8000"/>
                </a:moveTo>
                <a:cubicBezTo>
                  <a:pt x="19636" y="18995"/>
                  <a:pt x="19196" y="19800"/>
                  <a:pt x="18655" y="19800"/>
                </a:cubicBezTo>
                <a:lnTo>
                  <a:pt x="1964" y="19800"/>
                </a:lnTo>
                <a:cubicBezTo>
                  <a:pt x="1422" y="19800"/>
                  <a:pt x="982" y="18995"/>
                  <a:pt x="982" y="18000"/>
                </a:cubicBezTo>
                <a:lnTo>
                  <a:pt x="982" y="3600"/>
                </a:lnTo>
                <a:cubicBezTo>
                  <a:pt x="982" y="2607"/>
                  <a:pt x="1422" y="1800"/>
                  <a:pt x="1964" y="1800"/>
                </a:cubicBezTo>
                <a:lnTo>
                  <a:pt x="18655" y="1800"/>
                </a:lnTo>
                <a:cubicBezTo>
                  <a:pt x="19196" y="1800"/>
                  <a:pt x="19636" y="2607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9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9"/>
                  <a:pt x="20618" y="18000"/>
                </a:cubicBezTo>
                <a:lnTo>
                  <a:pt x="20618" y="14400"/>
                </a:lnTo>
                <a:cubicBezTo>
                  <a:pt x="21160" y="14400"/>
                  <a:pt x="21600" y="13595"/>
                  <a:pt x="21600" y="12600"/>
                </a:cubicBezTo>
                <a:lnTo>
                  <a:pt x="21600" y="9000"/>
                </a:lnTo>
                <a:cubicBezTo>
                  <a:pt x="21600" y="8007"/>
                  <a:pt x="21160" y="7200"/>
                  <a:pt x="20618" y="7200"/>
                </a:cubicBezTo>
                <a:moveTo>
                  <a:pt x="1964" y="18000"/>
                </a:moveTo>
                <a:lnTo>
                  <a:pt x="6873" y="18000"/>
                </a:lnTo>
                <a:lnTo>
                  <a:pt x="6873" y="3600"/>
                </a:lnTo>
                <a:lnTo>
                  <a:pt x="1964" y="3600"/>
                </a:lnTo>
                <a:cubicBezTo>
                  <a:pt x="1964" y="3600"/>
                  <a:pt x="1964" y="18000"/>
                  <a:pt x="1964" y="18000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Roboto Light" panose="02000000000000000000"/>
              <a:ea typeface="Open Sans Semibold" charset="0"/>
              <a:cs typeface="Open Sans Semibold" charset="0"/>
            </a:endParaRPr>
          </a:p>
        </p:txBody>
      </p:sp>
      <p:sp>
        <p:nvSpPr>
          <p:cNvPr id="33" name="Shape 2690">
            <a:extLst>
              <a:ext uri="{FF2B5EF4-FFF2-40B4-BE49-F238E27FC236}">
                <a16:creationId xmlns:a16="http://schemas.microsoft.com/office/drawing/2014/main" id="{8FB51AE3-8DB1-8949-AB2C-24FFB9476B91}"/>
              </a:ext>
            </a:extLst>
          </p:cNvPr>
          <p:cNvSpPr>
            <a:spLocks noChangeAspect="1"/>
          </p:cNvSpPr>
          <p:nvPr/>
        </p:nvSpPr>
        <p:spPr>
          <a:xfrm>
            <a:off x="17455604" y="8702692"/>
            <a:ext cx="1013782" cy="9216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880"/>
                </a:moveTo>
                <a:cubicBezTo>
                  <a:pt x="20618" y="12476"/>
                  <a:pt x="20178" y="12960"/>
                  <a:pt x="19636" y="12960"/>
                </a:cubicBezTo>
                <a:lnTo>
                  <a:pt x="19636" y="8640"/>
                </a:lnTo>
                <a:cubicBezTo>
                  <a:pt x="20178" y="8640"/>
                  <a:pt x="20618" y="9124"/>
                  <a:pt x="20618" y="9720"/>
                </a:cubicBezTo>
                <a:cubicBezTo>
                  <a:pt x="20618" y="9720"/>
                  <a:pt x="20618" y="11880"/>
                  <a:pt x="20618" y="11880"/>
                </a:cubicBezTo>
                <a:close/>
                <a:moveTo>
                  <a:pt x="18655" y="19980"/>
                </a:moveTo>
                <a:cubicBezTo>
                  <a:pt x="18655" y="20279"/>
                  <a:pt x="18434" y="20520"/>
                  <a:pt x="18164" y="20520"/>
                </a:cubicBezTo>
                <a:cubicBezTo>
                  <a:pt x="17893" y="20520"/>
                  <a:pt x="17673" y="20279"/>
                  <a:pt x="17673" y="19980"/>
                </a:cubicBezTo>
                <a:lnTo>
                  <a:pt x="17673" y="1620"/>
                </a:lnTo>
                <a:cubicBezTo>
                  <a:pt x="17673" y="1322"/>
                  <a:pt x="17893" y="1080"/>
                  <a:pt x="18164" y="1080"/>
                </a:cubicBezTo>
                <a:cubicBezTo>
                  <a:pt x="18434" y="1080"/>
                  <a:pt x="18655" y="1322"/>
                  <a:pt x="18655" y="1620"/>
                </a:cubicBezTo>
                <a:cubicBezTo>
                  <a:pt x="18655" y="1620"/>
                  <a:pt x="18655" y="19980"/>
                  <a:pt x="18655" y="19980"/>
                </a:cubicBezTo>
                <a:close/>
                <a:moveTo>
                  <a:pt x="16691" y="18404"/>
                </a:moveTo>
                <a:lnTo>
                  <a:pt x="2944" y="13512"/>
                </a:lnTo>
                <a:cubicBezTo>
                  <a:pt x="2944" y="13508"/>
                  <a:pt x="2945" y="13504"/>
                  <a:pt x="2945" y="13500"/>
                </a:cubicBezTo>
                <a:lnTo>
                  <a:pt x="2945" y="8100"/>
                </a:lnTo>
                <a:cubicBezTo>
                  <a:pt x="2945" y="8096"/>
                  <a:pt x="2944" y="8093"/>
                  <a:pt x="2944" y="8089"/>
                </a:cubicBezTo>
                <a:lnTo>
                  <a:pt x="16691" y="3197"/>
                </a:lnTo>
                <a:cubicBezTo>
                  <a:pt x="16691" y="3197"/>
                  <a:pt x="16691" y="18404"/>
                  <a:pt x="16691" y="18404"/>
                </a:cubicBezTo>
                <a:close/>
                <a:moveTo>
                  <a:pt x="12480" y="18725"/>
                </a:moveTo>
                <a:cubicBezTo>
                  <a:pt x="12316" y="19294"/>
                  <a:pt x="11764" y="19608"/>
                  <a:pt x="11247" y="19428"/>
                </a:cubicBezTo>
                <a:lnTo>
                  <a:pt x="6102" y="17625"/>
                </a:lnTo>
                <a:cubicBezTo>
                  <a:pt x="5585" y="17444"/>
                  <a:pt x="5299" y="16837"/>
                  <a:pt x="5464" y="16269"/>
                </a:cubicBezTo>
                <a:lnTo>
                  <a:pt x="5654" y="15610"/>
                </a:lnTo>
                <a:lnTo>
                  <a:pt x="12661" y="18104"/>
                </a:lnTo>
                <a:cubicBezTo>
                  <a:pt x="12661" y="18104"/>
                  <a:pt x="12480" y="18725"/>
                  <a:pt x="12480" y="18725"/>
                </a:cubicBezTo>
                <a:close/>
                <a:moveTo>
                  <a:pt x="1964" y="13500"/>
                </a:moveTo>
                <a:lnTo>
                  <a:pt x="982" y="13500"/>
                </a:lnTo>
                <a:lnTo>
                  <a:pt x="982" y="8100"/>
                </a:lnTo>
                <a:lnTo>
                  <a:pt x="1964" y="8100"/>
                </a:lnTo>
                <a:cubicBezTo>
                  <a:pt x="1964" y="8100"/>
                  <a:pt x="1964" y="13500"/>
                  <a:pt x="1964" y="13500"/>
                </a:cubicBezTo>
                <a:close/>
                <a:moveTo>
                  <a:pt x="19636" y="7560"/>
                </a:moveTo>
                <a:lnTo>
                  <a:pt x="19636" y="1620"/>
                </a:lnTo>
                <a:cubicBezTo>
                  <a:pt x="19636" y="725"/>
                  <a:pt x="18977" y="0"/>
                  <a:pt x="18164" y="0"/>
                </a:cubicBezTo>
                <a:cubicBezTo>
                  <a:pt x="17350" y="0"/>
                  <a:pt x="16691" y="725"/>
                  <a:pt x="16691" y="1620"/>
                </a:cubicBezTo>
                <a:lnTo>
                  <a:pt x="16691" y="2062"/>
                </a:lnTo>
                <a:lnTo>
                  <a:pt x="2411" y="7144"/>
                </a:lnTo>
                <a:cubicBezTo>
                  <a:pt x="2276" y="7067"/>
                  <a:pt x="2126" y="7020"/>
                  <a:pt x="1964" y="7020"/>
                </a:cubicBezTo>
                <a:lnTo>
                  <a:pt x="982" y="7020"/>
                </a:lnTo>
                <a:cubicBezTo>
                  <a:pt x="440" y="7020"/>
                  <a:pt x="0" y="7504"/>
                  <a:pt x="0" y="8100"/>
                </a:cubicBezTo>
                <a:lnTo>
                  <a:pt x="0" y="13500"/>
                </a:lnTo>
                <a:cubicBezTo>
                  <a:pt x="0" y="14097"/>
                  <a:pt x="440" y="14580"/>
                  <a:pt x="982" y="14580"/>
                </a:cubicBezTo>
                <a:lnTo>
                  <a:pt x="1964" y="14580"/>
                </a:lnTo>
                <a:cubicBezTo>
                  <a:pt x="2126" y="14580"/>
                  <a:pt x="2276" y="14533"/>
                  <a:pt x="2411" y="14457"/>
                </a:cubicBezTo>
                <a:lnTo>
                  <a:pt x="4720" y="15278"/>
                </a:lnTo>
                <a:lnTo>
                  <a:pt x="4529" y="15941"/>
                </a:lnTo>
                <a:cubicBezTo>
                  <a:pt x="4199" y="17078"/>
                  <a:pt x="4770" y="18292"/>
                  <a:pt x="5803" y="18654"/>
                </a:cubicBezTo>
                <a:lnTo>
                  <a:pt x="10949" y="20456"/>
                </a:lnTo>
                <a:cubicBezTo>
                  <a:pt x="11983" y="20819"/>
                  <a:pt x="13087" y="20190"/>
                  <a:pt x="13416" y="19053"/>
                </a:cubicBezTo>
                <a:lnTo>
                  <a:pt x="13595" y="18437"/>
                </a:lnTo>
                <a:lnTo>
                  <a:pt x="16691" y="19538"/>
                </a:lnTo>
                <a:lnTo>
                  <a:pt x="16691" y="19980"/>
                </a:lnTo>
                <a:cubicBezTo>
                  <a:pt x="16691" y="20875"/>
                  <a:pt x="17350" y="21600"/>
                  <a:pt x="18164" y="21600"/>
                </a:cubicBezTo>
                <a:cubicBezTo>
                  <a:pt x="18977" y="21600"/>
                  <a:pt x="19636" y="20875"/>
                  <a:pt x="19636" y="19980"/>
                </a:cubicBezTo>
                <a:lnTo>
                  <a:pt x="19636" y="14040"/>
                </a:lnTo>
                <a:cubicBezTo>
                  <a:pt x="20721" y="14040"/>
                  <a:pt x="21600" y="13073"/>
                  <a:pt x="21600" y="11880"/>
                </a:cubicBezTo>
                <a:lnTo>
                  <a:pt x="21600" y="9720"/>
                </a:lnTo>
                <a:cubicBezTo>
                  <a:pt x="21600" y="8527"/>
                  <a:pt x="20721" y="7560"/>
                  <a:pt x="19636" y="756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Roboto Light" panose="0200000000000000000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052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81A49A4-0494-3946-A31B-672034159B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9656347-3F52-4151-B424-696E1AE2974D}"/>
              </a:ext>
            </a:extLst>
          </p:cNvPr>
          <p:cNvSpPr/>
          <p:nvPr/>
        </p:nvSpPr>
        <p:spPr>
          <a:xfrm>
            <a:off x="12194667" y="0"/>
            <a:ext cx="12182983" cy="13746751"/>
          </a:xfrm>
          <a:prstGeom prst="rect">
            <a:avLst/>
          </a:prstGeom>
          <a:solidFill>
            <a:schemeClr val="accent6">
              <a:lumMod val="75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Medium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7DD55D-540B-4B1A-B864-2A9D862C83EE}"/>
              </a:ext>
            </a:extLst>
          </p:cNvPr>
          <p:cNvSpPr txBox="1"/>
          <p:nvPr/>
        </p:nvSpPr>
        <p:spPr>
          <a:xfrm>
            <a:off x="1393315" y="1150508"/>
            <a:ext cx="4447051" cy="110799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6600" dirty="0" err="1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Instalación</a:t>
            </a:r>
            <a:endParaRPr lang="en-US" sz="6600" dirty="0">
              <a:solidFill>
                <a:schemeClr val="tx2"/>
              </a:solidFill>
              <a:latin typeface="Roboto Medium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4A04CE-C1FD-429F-91AE-A66480AE18A7}"/>
              </a:ext>
            </a:extLst>
          </p:cNvPr>
          <p:cNvSpPr/>
          <p:nvPr/>
        </p:nvSpPr>
        <p:spPr>
          <a:xfrm>
            <a:off x="1520825" y="762000"/>
            <a:ext cx="1802675" cy="274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Light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81B26F-52FB-42CB-8686-A00826189A47}"/>
              </a:ext>
            </a:extLst>
          </p:cNvPr>
          <p:cNvSpPr txBox="1"/>
          <p:nvPr/>
        </p:nvSpPr>
        <p:spPr>
          <a:xfrm>
            <a:off x="3455235" y="7786503"/>
            <a:ext cx="4504951" cy="6857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3400" dirty="0" err="1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Complemento</a:t>
            </a:r>
            <a:r>
              <a:rPr lang="en-US" sz="3400" dirty="0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firefox</a:t>
            </a:r>
            <a:endParaRPr lang="en-US" sz="3400" dirty="0">
              <a:solidFill>
                <a:schemeClr val="tx2"/>
              </a:solidFill>
              <a:latin typeface="Roboto Medium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F4AFF9B-F1E7-4368-A4CF-1E019403FCB3}"/>
              </a:ext>
            </a:extLst>
          </p:cNvPr>
          <p:cNvSpPr txBox="1">
            <a:spLocks/>
          </p:cNvSpPr>
          <p:nvPr/>
        </p:nvSpPr>
        <p:spPr>
          <a:xfrm>
            <a:off x="3455235" y="8511650"/>
            <a:ext cx="6515727" cy="114390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olvidar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instalar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el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complemento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Firefox</a:t>
            </a:r>
            <a:endParaRPr lang="en-US" sz="2700" dirty="0"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FB37DC-D6A5-42F7-B564-40B51672F552}"/>
              </a:ext>
            </a:extLst>
          </p:cNvPr>
          <p:cNvSpPr txBox="1"/>
          <p:nvPr/>
        </p:nvSpPr>
        <p:spPr>
          <a:xfrm>
            <a:off x="3455235" y="10819011"/>
            <a:ext cx="5208477" cy="73353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3400" dirty="0" err="1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Actualización</a:t>
            </a:r>
            <a:r>
              <a:rPr lang="en-US" sz="3400" dirty="0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en internet</a:t>
            </a:r>
            <a:endParaRPr lang="en-US" sz="3400" dirty="0">
              <a:solidFill>
                <a:schemeClr val="tx2"/>
              </a:solidFill>
              <a:latin typeface="Roboto Medium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9E3489-1D4E-4EDC-ABE6-4B308A408FD4}"/>
              </a:ext>
            </a:extLst>
          </p:cNvPr>
          <p:cNvSpPr txBox="1">
            <a:spLocks/>
          </p:cNvSpPr>
          <p:nvPr/>
        </p:nvSpPr>
        <p:spPr>
          <a:xfrm>
            <a:off x="3455235" y="11591927"/>
            <a:ext cx="6515727" cy="166968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Todas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las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actualizaciones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que se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realicen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en un pc se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actualizan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en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todas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las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sesiones</a:t>
            </a:r>
            <a:endParaRPr lang="en-US" sz="2700" dirty="0"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9" name="Shape 2656">
            <a:extLst>
              <a:ext uri="{FF2B5EF4-FFF2-40B4-BE49-F238E27FC236}">
                <a16:creationId xmlns:a16="http://schemas.microsoft.com/office/drawing/2014/main" id="{FC8CF936-B7D0-40D9-A00B-7BA568DDDC8E}"/>
              </a:ext>
            </a:extLst>
          </p:cNvPr>
          <p:cNvSpPr/>
          <p:nvPr/>
        </p:nvSpPr>
        <p:spPr>
          <a:xfrm>
            <a:off x="1520825" y="8131150"/>
            <a:ext cx="1309262" cy="13092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0800"/>
                </a:moveTo>
                <a:cubicBezTo>
                  <a:pt x="14186" y="10800"/>
                  <a:pt x="13745" y="11240"/>
                  <a:pt x="13745" y="11782"/>
                </a:cubicBezTo>
                <a:cubicBezTo>
                  <a:pt x="13745" y="12324"/>
                  <a:pt x="14186" y="12764"/>
                  <a:pt x="14727" y="12764"/>
                </a:cubicBezTo>
                <a:cubicBezTo>
                  <a:pt x="15269" y="12764"/>
                  <a:pt x="15709" y="12324"/>
                  <a:pt x="15709" y="11782"/>
                </a:cubicBezTo>
                <a:cubicBezTo>
                  <a:pt x="15709" y="11240"/>
                  <a:pt x="15269" y="10800"/>
                  <a:pt x="14727" y="10800"/>
                </a:cubicBezTo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440"/>
                  <a:pt x="3927" y="982"/>
                </a:cubicBezTo>
                <a:lnTo>
                  <a:pt x="3927" y="5891"/>
                </a:lnTo>
                <a:cubicBezTo>
                  <a:pt x="3927" y="6162"/>
                  <a:pt x="4147" y="6382"/>
                  <a:pt x="4418" y="6382"/>
                </a:cubicBezTo>
                <a:cubicBezTo>
                  <a:pt x="4690" y="6382"/>
                  <a:pt x="4909" y="6162"/>
                  <a:pt x="4909" y="5891"/>
                </a:cubicBezTo>
                <a:lnTo>
                  <a:pt x="4909" y="982"/>
                </a:lnTo>
                <a:lnTo>
                  <a:pt x="20618" y="982"/>
                </a:lnTo>
                <a:lnTo>
                  <a:pt x="20618" y="12764"/>
                </a:lnTo>
                <a:lnTo>
                  <a:pt x="19145" y="12764"/>
                </a:lnTo>
                <a:cubicBezTo>
                  <a:pt x="18874" y="12764"/>
                  <a:pt x="18655" y="12984"/>
                  <a:pt x="18655" y="13255"/>
                </a:cubicBezTo>
                <a:cubicBezTo>
                  <a:pt x="18655" y="13526"/>
                  <a:pt x="18874" y="13745"/>
                  <a:pt x="19145" y="13745"/>
                </a:cubicBezTo>
                <a:lnTo>
                  <a:pt x="20618" y="13745"/>
                </a:lnTo>
                <a:lnTo>
                  <a:pt x="20618" y="16691"/>
                </a:ln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20618" y="17673"/>
                </a:lnTo>
                <a:cubicBezTo>
                  <a:pt x="21160" y="17673"/>
                  <a:pt x="21600" y="17234"/>
                  <a:pt x="21600" y="16691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14727" y="13745"/>
                </a:moveTo>
                <a:cubicBezTo>
                  <a:pt x="14456" y="13745"/>
                  <a:pt x="14236" y="13966"/>
                  <a:pt x="14236" y="14236"/>
                </a:cubicBezTo>
                <a:cubicBezTo>
                  <a:pt x="14236" y="14508"/>
                  <a:pt x="14456" y="14727"/>
                  <a:pt x="14727" y="14727"/>
                </a:cubicBezTo>
                <a:cubicBezTo>
                  <a:pt x="14999" y="14727"/>
                  <a:pt x="15218" y="14508"/>
                  <a:pt x="15218" y="14236"/>
                </a:cubicBezTo>
                <a:cubicBezTo>
                  <a:pt x="15218" y="13966"/>
                  <a:pt x="14999" y="13745"/>
                  <a:pt x="14727" y="13745"/>
                </a:cubicBezTo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0800"/>
                </a:lnTo>
                <a:cubicBezTo>
                  <a:pt x="982" y="10258"/>
                  <a:pt x="1422" y="9818"/>
                  <a:pt x="1964" y="9818"/>
                </a:cubicBezTo>
                <a:lnTo>
                  <a:pt x="3927" y="9818"/>
                </a:lnTo>
                <a:cubicBezTo>
                  <a:pt x="5891" y="9818"/>
                  <a:pt x="5891" y="7855"/>
                  <a:pt x="7364" y="7855"/>
                </a:cubicBezTo>
                <a:lnTo>
                  <a:pt x="8836" y="7855"/>
                </a:lnTo>
                <a:lnTo>
                  <a:pt x="10309" y="7855"/>
                </a:lnTo>
                <a:cubicBezTo>
                  <a:pt x="11782" y="7855"/>
                  <a:pt x="11782" y="9818"/>
                  <a:pt x="13745" y="9818"/>
                </a:cubicBezTo>
                <a:lnTo>
                  <a:pt x="15709" y="9818"/>
                </a:lnTo>
                <a:cubicBezTo>
                  <a:pt x="16251" y="9818"/>
                  <a:pt x="16691" y="10258"/>
                  <a:pt x="16691" y="10800"/>
                </a:cubicBezTo>
                <a:cubicBezTo>
                  <a:pt x="16691" y="10800"/>
                  <a:pt x="16691" y="19636"/>
                  <a:pt x="16691" y="19636"/>
                </a:cubicBezTo>
                <a:close/>
                <a:moveTo>
                  <a:pt x="15709" y="8836"/>
                </a:moveTo>
                <a:lnTo>
                  <a:pt x="13745" y="8836"/>
                </a:lnTo>
                <a:cubicBezTo>
                  <a:pt x="12273" y="8836"/>
                  <a:pt x="12273" y="6873"/>
                  <a:pt x="10309" y="6873"/>
                </a:cubicBezTo>
                <a:lnTo>
                  <a:pt x="7364" y="6873"/>
                </a:lnTo>
                <a:cubicBezTo>
                  <a:pt x="5400" y="6873"/>
                  <a:pt x="5400" y="8836"/>
                  <a:pt x="3927" y="8836"/>
                </a:cubicBezTo>
                <a:lnTo>
                  <a:pt x="1964" y="8836"/>
                </a:lnTo>
                <a:cubicBezTo>
                  <a:pt x="87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10800"/>
                </a:lnTo>
                <a:cubicBezTo>
                  <a:pt x="17673" y="9716"/>
                  <a:pt x="16794" y="8836"/>
                  <a:pt x="15709" y="8836"/>
                </a:cubicBezTo>
                <a:moveTo>
                  <a:pt x="8836" y="17673"/>
                </a:moveTo>
                <a:cubicBezTo>
                  <a:pt x="7210" y="17673"/>
                  <a:pt x="5891" y="16354"/>
                  <a:pt x="5891" y="14727"/>
                </a:cubicBezTo>
                <a:cubicBezTo>
                  <a:pt x="5891" y="13101"/>
                  <a:pt x="7210" y="11782"/>
                  <a:pt x="8836" y="11782"/>
                </a:cubicBezTo>
                <a:cubicBezTo>
                  <a:pt x="10463" y="11782"/>
                  <a:pt x="11782" y="13101"/>
                  <a:pt x="11782" y="14727"/>
                </a:cubicBezTo>
                <a:cubicBezTo>
                  <a:pt x="11782" y="16354"/>
                  <a:pt x="10463" y="17673"/>
                  <a:pt x="8836" y="17673"/>
                </a:cubicBezTo>
                <a:moveTo>
                  <a:pt x="8836" y="10800"/>
                </a:moveTo>
                <a:cubicBezTo>
                  <a:pt x="6668" y="10800"/>
                  <a:pt x="4909" y="12558"/>
                  <a:pt x="4909" y="14727"/>
                </a:cubicBezTo>
                <a:cubicBezTo>
                  <a:pt x="4909" y="16896"/>
                  <a:pt x="6668" y="18655"/>
                  <a:pt x="8836" y="18655"/>
                </a:cubicBezTo>
                <a:cubicBezTo>
                  <a:pt x="11005" y="18655"/>
                  <a:pt x="12764" y="16896"/>
                  <a:pt x="12764" y="14727"/>
                </a:cubicBezTo>
                <a:cubicBezTo>
                  <a:pt x="12764" y="12558"/>
                  <a:pt x="11005" y="10800"/>
                  <a:pt x="8836" y="10800"/>
                </a:cubicBezTo>
                <a:moveTo>
                  <a:pt x="8836" y="15709"/>
                </a:moveTo>
                <a:cubicBezTo>
                  <a:pt x="8295" y="15709"/>
                  <a:pt x="7855" y="15269"/>
                  <a:pt x="7855" y="14727"/>
                </a:cubicBezTo>
                <a:cubicBezTo>
                  <a:pt x="7855" y="14186"/>
                  <a:pt x="8295" y="13745"/>
                  <a:pt x="8836" y="13745"/>
                </a:cubicBezTo>
                <a:cubicBezTo>
                  <a:pt x="9378" y="13745"/>
                  <a:pt x="9818" y="14186"/>
                  <a:pt x="9818" y="14727"/>
                </a:cubicBezTo>
                <a:cubicBezTo>
                  <a:pt x="9818" y="15269"/>
                  <a:pt x="9378" y="15709"/>
                  <a:pt x="8836" y="15709"/>
                </a:cubicBezTo>
                <a:moveTo>
                  <a:pt x="8836" y="12764"/>
                </a:moveTo>
                <a:cubicBezTo>
                  <a:pt x="7752" y="12764"/>
                  <a:pt x="6873" y="13643"/>
                  <a:pt x="6873" y="14727"/>
                </a:cubicBezTo>
                <a:cubicBezTo>
                  <a:pt x="6873" y="15812"/>
                  <a:pt x="7752" y="16691"/>
                  <a:pt x="8836" y="16691"/>
                </a:cubicBezTo>
                <a:cubicBezTo>
                  <a:pt x="9921" y="16691"/>
                  <a:pt x="10800" y="15812"/>
                  <a:pt x="10800" y="14727"/>
                </a:cubicBezTo>
                <a:cubicBezTo>
                  <a:pt x="10800" y="13643"/>
                  <a:pt x="9921" y="12764"/>
                  <a:pt x="8836" y="12764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Roboto Medium" panose="02000000000000000000" pitchFamily="2" charset="0"/>
              <a:ea typeface="Roboto Medium" pitchFamily="2" charset="0"/>
              <a:cs typeface="Open Sans Semibold" charset="0"/>
            </a:endParaRPr>
          </a:p>
        </p:txBody>
      </p:sp>
      <p:sp>
        <p:nvSpPr>
          <p:cNvPr id="20" name="Shape 2699">
            <a:extLst>
              <a:ext uri="{FF2B5EF4-FFF2-40B4-BE49-F238E27FC236}">
                <a16:creationId xmlns:a16="http://schemas.microsoft.com/office/drawing/2014/main" id="{97D5D1D7-CFC4-4973-B52B-7528A0079C70}"/>
              </a:ext>
            </a:extLst>
          </p:cNvPr>
          <p:cNvSpPr/>
          <p:nvPr/>
        </p:nvSpPr>
        <p:spPr>
          <a:xfrm>
            <a:off x="1520825" y="11330449"/>
            <a:ext cx="1309262" cy="10712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976" y="20400"/>
                </a:moveTo>
                <a:lnTo>
                  <a:pt x="10800" y="13522"/>
                </a:lnTo>
                <a:lnTo>
                  <a:pt x="15623" y="20400"/>
                </a:lnTo>
                <a:cubicBezTo>
                  <a:pt x="15623" y="20400"/>
                  <a:pt x="5976" y="20400"/>
                  <a:pt x="5976" y="20400"/>
                </a:cubicBezTo>
                <a:close/>
                <a:moveTo>
                  <a:pt x="17063" y="20610"/>
                </a:moveTo>
                <a:lnTo>
                  <a:pt x="11172" y="12210"/>
                </a:lnTo>
                <a:lnTo>
                  <a:pt x="11168" y="12214"/>
                </a:lnTo>
                <a:cubicBezTo>
                  <a:pt x="11078" y="12086"/>
                  <a:pt x="10949" y="12000"/>
                  <a:pt x="10800" y="12000"/>
                </a:cubicBezTo>
                <a:cubicBezTo>
                  <a:pt x="10651" y="12000"/>
                  <a:pt x="10521" y="12086"/>
                  <a:pt x="10432" y="12214"/>
                </a:cubicBezTo>
                <a:lnTo>
                  <a:pt x="10427" y="12210"/>
                </a:lnTo>
                <a:lnTo>
                  <a:pt x="4536" y="20610"/>
                </a:lnTo>
                <a:lnTo>
                  <a:pt x="4540" y="20614"/>
                </a:lnTo>
                <a:cubicBezTo>
                  <a:pt x="4467" y="20719"/>
                  <a:pt x="4418" y="20851"/>
                  <a:pt x="4418" y="21000"/>
                </a:cubicBezTo>
                <a:cubicBezTo>
                  <a:pt x="4418" y="21332"/>
                  <a:pt x="4638" y="21600"/>
                  <a:pt x="4909" y="21600"/>
                </a:cubicBezTo>
                <a:lnTo>
                  <a:pt x="16691" y="21600"/>
                </a:lnTo>
                <a:cubicBezTo>
                  <a:pt x="16962" y="21600"/>
                  <a:pt x="17182" y="21332"/>
                  <a:pt x="17182" y="21000"/>
                </a:cubicBezTo>
                <a:cubicBezTo>
                  <a:pt x="17182" y="20851"/>
                  <a:pt x="17133" y="20719"/>
                  <a:pt x="17059" y="20614"/>
                </a:cubicBezTo>
                <a:cubicBezTo>
                  <a:pt x="17059" y="20614"/>
                  <a:pt x="17063" y="20610"/>
                  <a:pt x="17063" y="20610"/>
                </a:cubicBezTo>
                <a:close/>
                <a:moveTo>
                  <a:pt x="21109" y="0"/>
                </a:moveTo>
                <a:lnTo>
                  <a:pt x="491" y="0"/>
                </a:lnTo>
                <a:cubicBezTo>
                  <a:pt x="220" y="0"/>
                  <a:pt x="0" y="269"/>
                  <a:pt x="0" y="600"/>
                </a:cubicBezTo>
                <a:lnTo>
                  <a:pt x="0" y="17400"/>
                </a:lnTo>
                <a:cubicBezTo>
                  <a:pt x="0" y="17732"/>
                  <a:pt x="220" y="18000"/>
                  <a:pt x="491" y="18000"/>
                </a:cubicBezTo>
                <a:lnTo>
                  <a:pt x="4418" y="18000"/>
                </a:lnTo>
                <a:cubicBezTo>
                  <a:pt x="4689" y="18000"/>
                  <a:pt x="4909" y="17732"/>
                  <a:pt x="4909" y="17400"/>
                </a:cubicBezTo>
                <a:cubicBezTo>
                  <a:pt x="4909" y="17068"/>
                  <a:pt x="4689" y="16800"/>
                  <a:pt x="4418" y="16800"/>
                </a:cubicBezTo>
                <a:lnTo>
                  <a:pt x="982" y="16800"/>
                </a:lnTo>
                <a:lnTo>
                  <a:pt x="982" y="1200"/>
                </a:lnTo>
                <a:lnTo>
                  <a:pt x="20618" y="1200"/>
                </a:lnTo>
                <a:lnTo>
                  <a:pt x="20618" y="16800"/>
                </a:lnTo>
                <a:lnTo>
                  <a:pt x="17182" y="16800"/>
                </a:lnTo>
                <a:cubicBezTo>
                  <a:pt x="16911" y="16800"/>
                  <a:pt x="16691" y="17068"/>
                  <a:pt x="16691" y="17400"/>
                </a:cubicBezTo>
                <a:cubicBezTo>
                  <a:pt x="16691" y="17732"/>
                  <a:pt x="16911" y="18000"/>
                  <a:pt x="17182" y="18000"/>
                </a:cubicBezTo>
                <a:lnTo>
                  <a:pt x="21109" y="18000"/>
                </a:lnTo>
                <a:cubicBezTo>
                  <a:pt x="21380" y="18000"/>
                  <a:pt x="21600" y="17732"/>
                  <a:pt x="21600" y="174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Roboto Medium" panose="02000000000000000000" pitchFamily="2" charset="0"/>
              <a:ea typeface="Roboto Medium" pitchFamily="2" charset="0"/>
              <a:cs typeface="Open Sans Semibold" charset="0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A87D260E-0B1A-4555-A529-62CA8805DBE1}"/>
              </a:ext>
            </a:extLst>
          </p:cNvPr>
          <p:cNvSpPr txBox="1">
            <a:spLocks/>
          </p:cNvSpPr>
          <p:nvPr/>
        </p:nvSpPr>
        <p:spPr>
          <a:xfrm>
            <a:off x="1520825" y="4200835"/>
            <a:ext cx="8983052" cy="219547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registro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en la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plataforma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relativamente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sencillo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con Información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básica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correo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electrónico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Luego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se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requiere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instalar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el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aplicativo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en el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cual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se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puede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visualizer la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bibliografía</a:t>
            </a:r>
            <a:endParaRPr lang="en-US" sz="2700" dirty="0"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4667" y="68268"/>
            <a:ext cx="12182982" cy="136477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E06BC5-B436-4F5B-871C-13513E58C7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4" t="16919" r="1566" b="24899"/>
          <a:stretch/>
        </p:blipFill>
        <p:spPr>
          <a:xfrm>
            <a:off x="12334240" y="5711428"/>
            <a:ext cx="12409978" cy="7434370"/>
          </a:xfrm>
          <a:prstGeom prst="rect">
            <a:avLst/>
          </a:prstGeom>
        </p:spPr>
      </p:pic>
      <p:pic>
        <p:nvPicPr>
          <p:cNvPr id="7" name="Marcador de posición de imagen 6"/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l="7443" r="7443"/>
          <a:stretch>
            <a:fillRect/>
          </a:stretch>
        </p:blipFill>
        <p:spPr>
          <a:xfrm>
            <a:off x="14003488" y="6149200"/>
            <a:ext cx="9071482" cy="599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7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8824F7-E6A1-42CD-8E77-E26A96403730}"/>
              </a:ext>
            </a:extLst>
          </p:cNvPr>
          <p:cNvSpPr txBox="1"/>
          <p:nvPr/>
        </p:nvSpPr>
        <p:spPr>
          <a:xfrm>
            <a:off x="1433955" y="1150508"/>
            <a:ext cx="9677390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600" dirty="0" err="1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Organización</a:t>
            </a:r>
            <a:r>
              <a:rPr lang="en-US" sz="6600" dirty="0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de la </a:t>
            </a:r>
            <a:r>
              <a:rPr lang="en-US" sz="6600" dirty="0" err="1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información</a:t>
            </a:r>
            <a:endParaRPr lang="en-US" sz="6600" dirty="0">
              <a:solidFill>
                <a:schemeClr val="tx2"/>
              </a:solidFill>
              <a:latin typeface="Roboto Medium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D85EA0-5C54-465C-A4B9-885ABD90178B}"/>
              </a:ext>
            </a:extLst>
          </p:cNvPr>
          <p:cNvSpPr/>
          <p:nvPr/>
        </p:nvSpPr>
        <p:spPr>
          <a:xfrm>
            <a:off x="1520825" y="762000"/>
            <a:ext cx="1802675" cy="274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Light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41BC40-8363-4CF5-AE30-38CEDDA5DD9F}"/>
              </a:ext>
            </a:extLst>
          </p:cNvPr>
          <p:cNvSpPr txBox="1"/>
          <p:nvPr/>
        </p:nvSpPr>
        <p:spPr>
          <a:xfrm>
            <a:off x="3137283" y="10476661"/>
            <a:ext cx="2076209" cy="6857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3400" b="1" dirty="0" err="1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Etiquetas</a:t>
            </a:r>
            <a:endParaRPr lang="en-US" sz="3400" b="1" dirty="0">
              <a:solidFill>
                <a:schemeClr val="tx2"/>
              </a:solidFill>
              <a:latin typeface="Roboto Medium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46A1EE9-FDD1-4FE9-AB8C-0D8C8B9BBC30}"/>
              </a:ext>
            </a:extLst>
          </p:cNvPr>
          <p:cNvSpPr txBox="1">
            <a:spLocks/>
          </p:cNvSpPr>
          <p:nvPr/>
        </p:nvSpPr>
        <p:spPr>
          <a:xfrm>
            <a:off x="3137283" y="11201807"/>
            <a:ext cx="7360271" cy="114390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los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elementos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se les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pueden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agregar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etiquetas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para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facilitar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manejo</a:t>
            </a:r>
            <a:endParaRPr lang="en-US" sz="2700" dirty="0"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B9517C-9B0E-42B2-9EDA-E2A1C47C60A4}"/>
              </a:ext>
            </a:extLst>
          </p:cNvPr>
          <p:cNvSpPr txBox="1"/>
          <p:nvPr/>
        </p:nvSpPr>
        <p:spPr>
          <a:xfrm>
            <a:off x="3137283" y="3293641"/>
            <a:ext cx="4031168" cy="6857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3400" b="1" dirty="0" err="1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Agregar</a:t>
            </a:r>
            <a:r>
              <a:rPr lang="en-US" sz="3400" b="1" dirty="0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400" b="1" dirty="0" err="1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elementos</a:t>
            </a:r>
            <a:endParaRPr lang="en-US" sz="3400" b="1" dirty="0">
              <a:solidFill>
                <a:schemeClr val="tx2"/>
              </a:solidFill>
              <a:latin typeface="Roboto Medium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488506-3966-4740-83BF-85D83F353BCE}"/>
              </a:ext>
            </a:extLst>
          </p:cNvPr>
          <p:cNvSpPr txBox="1">
            <a:spLocks/>
          </p:cNvSpPr>
          <p:nvPr/>
        </p:nvSpPr>
        <p:spPr>
          <a:xfrm>
            <a:off x="3137283" y="4018788"/>
            <a:ext cx="7360271" cy="219547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puede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hacer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manera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automática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través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firefox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descargando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referencia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O de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manera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manual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agregando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los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metadatos</a:t>
            </a:r>
            <a:endParaRPr lang="en-US" sz="2700" dirty="0"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575AEA-5B33-4E6A-A3D3-C038926A7CDF}"/>
              </a:ext>
            </a:extLst>
          </p:cNvPr>
          <p:cNvSpPr txBox="1"/>
          <p:nvPr/>
        </p:nvSpPr>
        <p:spPr>
          <a:xfrm>
            <a:off x="3137283" y="6781595"/>
            <a:ext cx="1997663" cy="6857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3400" b="1" dirty="0" err="1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Carpetas</a:t>
            </a:r>
            <a:endParaRPr lang="en-US" sz="3400" b="1" dirty="0">
              <a:solidFill>
                <a:schemeClr val="tx2"/>
              </a:solidFill>
              <a:latin typeface="Roboto Medium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00697EA-B589-4A4B-AD86-6DEE610AADE5}"/>
              </a:ext>
            </a:extLst>
          </p:cNvPr>
          <p:cNvSpPr txBox="1">
            <a:spLocks/>
          </p:cNvSpPr>
          <p:nvPr/>
        </p:nvSpPr>
        <p:spPr>
          <a:xfrm>
            <a:off x="3137283" y="7506741"/>
            <a:ext cx="7360271" cy="219547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Los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elementos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pueden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ser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agrupados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bajo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carpetas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con la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misma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temática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(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clase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Proyecto,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sección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), para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facilitar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organización</a:t>
            </a:r>
            <a:endParaRPr lang="en-US" sz="2700" dirty="0"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F29485-98FB-4381-8A54-8079123F50D5}"/>
              </a:ext>
            </a:extLst>
          </p:cNvPr>
          <p:cNvSpPr txBox="1"/>
          <p:nvPr/>
        </p:nvSpPr>
        <p:spPr>
          <a:xfrm>
            <a:off x="1541065" y="10268439"/>
            <a:ext cx="1243290" cy="2308324"/>
          </a:xfrm>
          <a:prstGeom prst="rect">
            <a:avLst/>
          </a:prstGeom>
          <a:noFill/>
        </p:spPr>
        <p:txBody>
          <a:bodyPr wrap="none" lIns="91440" tIns="0" rIns="0" bIns="0" rtlCol="0">
            <a:spAutoFit/>
          </a:bodyPr>
          <a:lstStyle/>
          <a:p>
            <a:pPr algn="ctr"/>
            <a:r>
              <a:rPr lang="en-US" sz="15000" spc="400" dirty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0F8ACB-DCF3-4450-97AF-52D8CDBB1D51}"/>
              </a:ext>
            </a:extLst>
          </p:cNvPr>
          <p:cNvSpPr txBox="1"/>
          <p:nvPr/>
        </p:nvSpPr>
        <p:spPr>
          <a:xfrm>
            <a:off x="1544271" y="3075065"/>
            <a:ext cx="1236878" cy="2308324"/>
          </a:xfrm>
          <a:prstGeom prst="rect">
            <a:avLst/>
          </a:prstGeom>
          <a:noFill/>
        </p:spPr>
        <p:txBody>
          <a:bodyPr wrap="none" lIns="91440" tIns="0" rIns="0" bIns="0" rtlCol="0">
            <a:spAutoFit/>
          </a:bodyPr>
          <a:lstStyle/>
          <a:p>
            <a:pPr algn="ctr"/>
            <a:r>
              <a:rPr lang="es-NI" sz="15000" spc="400" dirty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US" sz="15000" spc="400" dirty="0">
              <a:solidFill>
                <a:schemeClr val="tx2"/>
              </a:solidFill>
              <a:latin typeface="Roboto Medium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337CE4-86A3-4918-BE1F-9C3CA84600CA}"/>
              </a:ext>
            </a:extLst>
          </p:cNvPr>
          <p:cNvSpPr txBox="1"/>
          <p:nvPr/>
        </p:nvSpPr>
        <p:spPr>
          <a:xfrm>
            <a:off x="1541065" y="6493681"/>
            <a:ext cx="1243290" cy="2308324"/>
          </a:xfrm>
          <a:prstGeom prst="rect">
            <a:avLst/>
          </a:prstGeom>
          <a:noFill/>
        </p:spPr>
        <p:txBody>
          <a:bodyPr wrap="none" lIns="91440" tIns="0" rIns="0" bIns="0" rtlCol="0">
            <a:spAutoFit/>
          </a:bodyPr>
          <a:lstStyle/>
          <a:p>
            <a:pPr algn="ctr"/>
            <a:r>
              <a:rPr lang="en-US" sz="15000" spc="400" dirty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pic>
        <p:nvPicPr>
          <p:cNvPr id="17" name="Marcador de posición de imagen 16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35120" r="3512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CE02B3E-FACD-9240-BCB5-37BB10060F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15" name="Marcador de posición de imagen 14"/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7226" r="722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2803368F-44FE-9A42-8FAE-0ED3E627A6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017DAFBF-9928-884E-82D3-D3BB46987E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50E49AF-9D9A-174D-ABDD-E98005F1D8D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0634889" y="6598228"/>
            <a:ext cx="3874545" cy="6997958"/>
          </a:xfrm>
        </p:spPr>
      </p:sp>
      <p:sp>
        <p:nvSpPr>
          <p:cNvPr id="21" name="Marcador de posición de imagen 20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4"/>
          <a:srcRect l="6313" r="54927"/>
          <a:stretch/>
        </p:blipFill>
        <p:spPr>
          <a:xfrm>
            <a:off x="20523378" y="-21078"/>
            <a:ext cx="3864407" cy="6598227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62309" y="10510521"/>
            <a:ext cx="3809014" cy="3205478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6"/>
          <a:srcRect l="74728"/>
          <a:stretch/>
        </p:blipFill>
        <p:spPr>
          <a:xfrm>
            <a:off x="16516779" y="3359021"/>
            <a:ext cx="3700211" cy="6909418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7"/>
          <a:srcRect l="78136" b="38068"/>
          <a:stretch/>
        </p:blipFill>
        <p:spPr>
          <a:xfrm>
            <a:off x="12500585" y="7126240"/>
            <a:ext cx="3874546" cy="6589759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8"/>
          <a:srcRect l="5941" r="74466"/>
          <a:stretch/>
        </p:blipFill>
        <p:spPr>
          <a:xfrm>
            <a:off x="20503105" y="6598228"/>
            <a:ext cx="3884680" cy="71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4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8824F7-E6A1-42CD-8E77-E26A96403730}"/>
              </a:ext>
            </a:extLst>
          </p:cNvPr>
          <p:cNvSpPr txBox="1"/>
          <p:nvPr/>
        </p:nvSpPr>
        <p:spPr>
          <a:xfrm>
            <a:off x="1433955" y="1150508"/>
            <a:ext cx="9677390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 sz="6600" b="1" dirty="0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Construir Bibliografía</a:t>
            </a:r>
            <a:endParaRPr lang="en-US" sz="6600" b="1" dirty="0">
              <a:solidFill>
                <a:schemeClr val="tx2"/>
              </a:solidFill>
              <a:latin typeface="Roboto Medium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D85EA0-5C54-465C-A4B9-885ABD90178B}"/>
              </a:ext>
            </a:extLst>
          </p:cNvPr>
          <p:cNvSpPr/>
          <p:nvPr/>
        </p:nvSpPr>
        <p:spPr>
          <a:xfrm>
            <a:off x="1520825" y="762000"/>
            <a:ext cx="1802675" cy="274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Light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41BC40-8363-4CF5-AE30-38CEDDA5DD9F}"/>
              </a:ext>
            </a:extLst>
          </p:cNvPr>
          <p:cNvSpPr txBox="1"/>
          <p:nvPr/>
        </p:nvSpPr>
        <p:spPr>
          <a:xfrm>
            <a:off x="3137283" y="10476661"/>
            <a:ext cx="2479461" cy="6857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3400" b="1" dirty="0" err="1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Bibliografía</a:t>
            </a:r>
            <a:endParaRPr lang="en-US" sz="3400" b="1" dirty="0">
              <a:solidFill>
                <a:schemeClr val="tx2"/>
              </a:solidFill>
              <a:latin typeface="Roboto Medium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46A1EE9-FDD1-4FE9-AB8C-0D8C8B9BBC30}"/>
              </a:ext>
            </a:extLst>
          </p:cNvPr>
          <p:cNvSpPr txBox="1">
            <a:spLocks/>
          </p:cNvSpPr>
          <p:nvPr/>
        </p:nvSpPr>
        <p:spPr>
          <a:xfrm>
            <a:off x="3137283" y="11201807"/>
            <a:ext cx="7360271" cy="114390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Elegir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inserter la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bibliografía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esta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se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organizará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manera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automática</a:t>
            </a:r>
            <a:endParaRPr lang="en-US" sz="2700" dirty="0"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B9517C-9B0E-42B2-9EDA-E2A1C47C60A4}"/>
              </a:ext>
            </a:extLst>
          </p:cNvPr>
          <p:cNvSpPr txBox="1"/>
          <p:nvPr/>
        </p:nvSpPr>
        <p:spPr>
          <a:xfrm>
            <a:off x="3137283" y="3293641"/>
            <a:ext cx="4151393" cy="6857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3400" b="1" dirty="0" err="1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Verificar</a:t>
            </a:r>
            <a:r>
              <a:rPr lang="en-US" sz="3400" b="1" dirty="0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400" b="1" dirty="0" err="1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metadatos</a:t>
            </a:r>
            <a:endParaRPr lang="en-US" sz="3400" b="1" dirty="0">
              <a:solidFill>
                <a:schemeClr val="tx2"/>
              </a:solidFill>
              <a:latin typeface="Roboto Medium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488506-3966-4740-83BF-85D83F353BCE}"/>
              </a:ext>
            </a:extLst>
          </p:cNvPr>
          <p:cNvSpPr txBox="1">
            <a:spLocks/>
          </p:cNvSpPr>
          <p:nvPr/>
        </p:nvSpPr>
        <p:spPr>
          <a:xfrm>
            <a:off x="3137283" y="4018788"/>
            <a:ext cx="7360271" cy="219547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s-CO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Comprobar que toda la información esté correctamente agregada en los metadatos de la referencia. Verificar, además, que estilo de citación me solicitan</a:t>
            </a:r>
            <a:endParaRPr lang="en-US" sz="2700" dirty="0"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575AEA-5B33-4E6A-A3D3-C038926A7CDF}"/>
              </a:ext>
            </a:extLst>
          </p:cNvPr>
          <p:cNvSpPr txBox="1"/>
          <p:nvPr/>
        </p:nvSpPr>
        <p:spPr>
          <a:xfrm>
            <a:off x="3137283" y="6781595"/>
            <a:ext cx="3457998" cy="6857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3400" b="1" dirty="0" err="1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Insertar</a:t>
            </a:r>
            <a:r>
              <a:rPr lang="en-US" sz="3400" b="1" dirty="0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400" b="1" dirty="0" err="1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citación</a:t>
            </a:r>
            <a:endParaRPr lang="en-US" sz="3400" b="1" dirty="0">
              <a:solidFill>
                <a:schemeClr val="tx2"/>
              </a:solidFill>
              <a:latin typeface="Roboto Medium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00697EA-B589-4A4B-AD86-6DEE610AADE5}"/>
              </a:ext>
            </a:extLst>
          </p:cNvPr>
          <p:cNvSpPr txBox="1">
            <a:spLocks/>
          </p:cNvSpPr>
          <p:nvPr/>
        </p:nvSpPr>
        <p:spPr>
          <a:xfrm>
            <a:off x="3137283" y="7506741"/>
            <a:ext cx="7360271" cy="166968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Señalar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el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punto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dónde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voy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insertar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citación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Elegir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el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tipo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cita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ir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al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aplicativo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en la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barra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herramientas</a:t>
            </a:r>
            <a:endParaRPr lang="en-US" sz="2700" dirty="0"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F29485-98FB-4381-8A54-8079123F50D5}"/>
              </a:ext>
            </a:extLst>
          </p:cNvPr>
          <p:cNvSpPr txBox="1"/>
          <p:nvPr/>
        </p:nvSpPr>
        <p:spPr>
          <a:xfrm>
            <a:off x="1541065" y="10268439"/>
            <a:ext cx="1243290" cy="2308324"/>
          </a:xfrm>
          <a:prstGeom prst="rect">
            <a:avLst/>
          </a:prstGeom>
          <a:noFill/>
        </p:spPr>
        <p:txBody>
          <a:bodyPr wrap="none" lIns="91440" tIns="0" rIns="0" bIns="0" rtlCol="0">
            <a:spAutoFit/>
          </a:bodyPr>
          <a:lstStyle/>
          <a:p>
            <a:pPr algn="ctr"/>
            <a:r>
              <a:rPr lang="en-US" sz="15000" spc="400" dirty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0F8ACB-DCF3-4450-97AF-52D8CDBB1D51}"/>
              </a:ext>
            </a:extLst>
          </p:cNvPr>
          <p:cNvSpPr txBox="1"/>
          <p:nvPr/>
        </p:nvSpPr>
        <p:spPr>
          <a:xfrm>
            <a:off x="1544271" y="3075065"/>
            <a:ext cx="1236878" cy="2308324"/>
          </a:xfrm>
          <a:prstGeom prst="rect">
            <a:avLst/>
          </a:prstGeom>
          <a:noFill/>
        </p:spPr>
        <p:txBody>
          <a:bodyPr wrap="none" lIns="91440" tIns="0" rIns="0" bIns="0" rtlCol="0">
            <a:spAutoFit/>
          </a:bodyPr>
          <a:lstStyle/>
          <a:p>
            <a:pPr algn="ctr"/>
            <a:r>
              <a:rPr lang="es-NI" sz="15000" spc="400" dirty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US" sz="15000" spc="400" dirty="0">
              <a:solidFill>
                <a:schemeClr val="tx2"/>
              </a:solidFill>
              <a:latin typeface="Roboto Medium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337CE4-86A3-4918-BE1F-9C3CA84600CA}"/>
              </a:ext>
            </a:extLst>
          </p:cNvPr>
          <p:cNvSpPr txBox="1"/>
          <p:nvPr/>
        </p:nvSpPr>
        <p:spPr>
          <a:xfrm>
            <a:off x="1541065" y="6493681"/>
            <a:ext cx="1243290" cy="2308324"/>
          </a:xfrm>
          <a:prstGeom prst="rect">
            <a:avLst/>
          </a:prstGeom>
          <a:noFill/>
        </p:spPr>
        <p:txBody>
          <a:bodyPr wrap="none" lIns="91440" tIns="0" rIns="0" bIns="0" rtlCol="0">
            <a:spAutoFit/>
          </a:bodyPr>
          <a:lstStyle/>
          <a:p>
            <a:pPr algn="ctr"/>
            <a:r>
              <a:rPr lang="en-US" sz="15000" spc="400" dirty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pic>
        <p:nvPicPr>
          <p:cNvPr id="17" name="Marcador de posición de imagen 16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35120" r="3512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CE02B3E-FACD-9240-BCB5-37BB10060F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15" name="Marcador de posición de imagen 14"/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7226" r="722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2803368F-44FE-9A42-8FAE-0ED3E627A6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017DAFBF-9928-884E-82D3-D3BB46987E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50E49AF-9D9A-174D-ABDD-E98005F1D8D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0634889" y="6598228"/>
            <a:ext cx="3874545" cy="6997958"/>
          </a:xfrm>
        </p:spPr>
      </p:sp>
      <p:sp>
        <p:nvSpPr>
          <p:cNvPr id="21" name="Marcador de posición de imagen 20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4"/>
          <a:srcRect l="6313" r="54927"/>
          <a:stretch/>
        </p:blipFill>
        <p:spPr>
          <a:xfrm>
            <a:off x="20523378" y="-21078"/>
            <a:ext cx="3864407" cy="6598227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62309" y="10510521"/>
            <a:ext cx="3809014" cy="3205478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6"/>
          <a:srcRect l="74728"/>
          <a:stretch/>
        </p:blipFill>
        <p:spPr>
          <a:xfrm>
            <a:off x="16516779" y="3359021"/>
            <a:ext cx="3700211" cy="6909418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7"/>
          <a:srcRect l="78136" b="38068"/>
          <a:stretch/>
        </p:blipFill>
        <p:spPr>
          <a:xfrm>
            <a:off x="12500585" y="7126240"/>
            <a:ext cx="3874546" cy="6589759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8"/>
          <a:srcRect l="5941" r="74466"/>
          <a:stretch/>
        </p:blipFill>
        <p:spPr>
          <a:xfrm>
            <a:off x="20503105" y="6598228"/>
            <a:ext cx="3884680" cy="71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81A49A4-0494-3946-A31B-672034159B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9656347-3F52-4151-B424-696E1AE2974D}"/>
              </a:ext>
            </a:extLst>
          </p:cNvPr>
          <p:cNvSpPr/>
          <p:nvPr/>
        </p:nvSpPr>
        <p:spPr>
          <a:xfrm>
            <a:off x="12194667" y="0"/>
            <a:ext cx="12182983" cy="13746751"/>
          </a:xfrm>
          <a:prstGeom prst="rect">
            <a:avLst/>
          </a:prstGeom>
          <a:solidFill>
            <a:schemeClr val="accent6">
              <a:lumMod val="75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Medium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7DD55D-540B-4B1A-B864-2A9D862C83EE}"/>
              </a:ext>
            </a:extLst>
          </p:cNvPr>
          <p:cNvSpPr txBox="1"/>
          <p:nvPr/>
        </p:nvSpPr>
        <p:spPr>
          <a:xfrm>
            <a:off x="1393315" y="1150508"/>
            <a:ext cx="4447051" cy="110799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6600" dirty="0" err="1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Instalación</a:t>
            </a:r>
            <a:endParaRPr lang="en-US" sz="6600" dirty="0">
              <a:solidFill>
                <a:schemeClr val="tx2"/>
              </a:solidFill>
              <a:latin typeface="Roboto Medium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4A04CE-C1FD-429F-91AE-A66480AE18A7}"/>
              </a:ext>
            </a:extLst>
          </p:cNvPr>
          <p:cNvSpPr/>
          <p:nvPr/>
        </p:nvSpPr>
        <p:spPr>
          <a:xfrm>
            <a:off x="1520825" y="762000"/>
            <a:ext cx="1802675" cy="274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Light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81B26F-52FB-42CB-8686-A00826189A47}"/>
              </a:ext>
            </a:extLst>
          </p:cNvPr>
          <p:cNvSpPr txBox="1"/>
          <p:nvPr/>
        </p:nvSpPr>
        <p:spPr>
          <a:xfrm>
            <a:off x="3455235" y="7801059"/>
            <a:ext cx="3712042" cy="67120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3400" dirty="0" err="1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Complemento</a:t>
            </a:r>
            <a:r>
              <a:rPr lang="en-US" sz="3400" dirty="0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móvil</a:t>
            </a:r>
            <a:endParaRPr lang="en-US" sz="3400" dirty="0">
              <a:solidFill>
                <a:schemeClr val="tx2"/>
              </a:solidFill>
              <a:latin typeface="Roboto Medium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F4AFF9B-F1E7-4368-A4CF-1E019403FCB3}"/>
              </a:ext>
            </a:extLst>
          </p:cNvPr>
          <p:cNvSpPr txBox="1">
            <a:spLocks/>
          </p:cNvSpPr>
          <p:nvPr/>
        </p:nvSpPr>
        <p:spPr>
          <a:xfrm>
            <a:off x="3455235" y="8511650"/>
            <a:ext cx="6515727" cy="166968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olvidar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instalar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aplicación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móvil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para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poder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utilizer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Mendeley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cualquier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momento</a:t>
            </a:r>
            <a:endParaRPr lang="en-US" sz="2700" dirty="0"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FB37DC-D6A5-42F7-B564-40B51672F552}"/>
              </a:ext>
            </a:extLst>
          </p:cNvPr>
          <p:cNvSpPr txBox="1"/>
          <p:nvPr/>
        </p:nvSpPr>
        <p:spPr>
          <a:xfrm>
            <a:off x="3455235" y="10819011"/>
            <a:ext cx="5208477" cy="73353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3400" dirty="0" err="1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Actualización</a:t>
            </a:r>
            <a:r>
              <a:rPr lang="en-US" sz="3400" dirty="0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en internet</a:t>
            </a:r>
            <a:endParaRPr lang="en-US" sz="3400" dirty="0">
              <a:solidFill>
                <a:schemeClr val="tx2"/>
              </a:solidFill>
              <a:latin typeface="Roboto Medium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9E3489-1D4E-4EDC-ABE6-4B308A408FD4}"/>
              </a:ext>
            </a:extLst>
          </p:cNvPr>
          <p:cNvSpPr txBox="1">
            <a:spLocks/>
          </p:cNvSpPr>
          <p:nvPr/>
        </p:nvSpPr>
        <p:spPr>
          <a:xfrm>
            <a:off x="3455235" y="11591927"/>
            <a:ext cx="6515727" cy="166968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Todas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las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actualizaciones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que se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realicen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en un pc se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actualizan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en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todas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las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sesiones</a:t>
            </a:r>
            <a:endParaRPr lang="en-US" sz="2700" dirty="0"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9" name="Shape 2656">
            <a:extLst>
              <a:ext uri="{FF2B5EF4-FFF2-40B4-BE49-F238E27FC236}">
                <a16:creationId xmlns:a16="http://schemas.microsoft.com/office/drawing/2014/main" id="{FC8CF936-B7D0-40D9-A00B-7BA568DDDC8E}"/>
              </a:ext>
            </a:extLst>
          </p:cNvPr>
          <p:cNvSpPr/>
          <p:nvPr/>
        </p:nvSpPr>
        <p:spPr>
          <a:xfrm>
            <a:off x="1520825" y="8131150"/>
            <a:ext cx="1309262" cy="13092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0800"/>
                </a:moveTo>
                <a:cubicBezTo>
                  <a:pt x="14186" y="10800"/>
                  <a:pt x="13745" y="11240"/>
                  <a:pt x="13745" y="11782"/>
                </a:cubicBezTo>
                <a:cubicBezTo>
                  <a:pt x="13745" y="12324"/>
                  <a:pt x="14186" y="12764"/>
                  <a:pt x="14727" y="12764"/>
                </a:cubicBezTo>
                <a:cubicBezTo>
                  <a:pt x="15269" y="12764"/>
                  <a:pt x="15709" y="12324"/>
                  <a:pt x="15709" y="11782"/>
                </a:cubicBezTo>
                <a:cubicBezTo>
                  <a:pt x="15709" y="11240"/>
                  <a:pt x="15269" y="10800"/>
                  <a:pt x="14727" y="10800"/>
                </a:cubicBezTo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440"/>
                  <a:pt x="3927" y="982"/>
                </a:cubicBezTo>
                <a:lnTo>
                  <a:pt x="3927" y="5891"/>
                </a:lnTo>
                <a:cubicBezTo>
                  <a:pt x="3927" y="6162"/>
                  <a:pt x="4147" y="6382"/>
                  <a:pt x="4418" y="6382"/>
                </a:cubicBezTo>
                <a:cubicBezTo>
                  <a:pt x="4690" y="6382"/>
                  <a:pt x="4909" y="6162"/>
                  <a:pt x="4909" y="5891"/>
                </a:cubicBezTo>
                <a:lnTo>
                  <a:pt x="4909" y="982"/>
                </a:lnTo>
                <a:lnTo>
                  <a:pt x="20618" y="982"/>
                </a:lnTo>
                <a:lnTo>
                  <a:pt x="20618" y="12764"/>
                </a:lnTo>
                <a:lnTo>
                  <a:pt x="19145" y="12764"/>
                </a:lnTo>
                <a:cubicBezTo>
                  <a:pt x="18874" y="12764"/>
                  <a:pt x="18655" y="12984"/>
                  <a:pt x="18655" y="13255"/>
                </a:cubicBezTo>
                <a:cubicBezTo>
                  <a:pt x="18655" y="13526"/>
                  <a:pt x="18874" y="13745"/>
                  <a:pt x="19145" y="13745"/>
                </a:cubicBezTo>
                <a:lnTo>
                  <a:pt x="20618" y="13745"/>
                </a:lnTo>
                <a:lnTo>
                  <a:pt x="20618" y="16691"/>
                </a:ln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20618" y="17673"/>
                </a:lnTo>
                <a:cubicBezTo>
                  <a:pt x="21160" y="17673"/>
                  <a:pt x="21600" y="17234"/>
                  <a:pt x="21600" y="16691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14727" y="13745"/>
                </a:moveTo>
                <a:cubicBezTo>
                  <a:pt x="14456" y="13745"/>
                  <a:pt x="14236" y="13966"/>
                  <a:pt x="14236" y="14236"/>
                </a:cubicBezTo>
                <a:cubicBezTo>
                  <a:pt x="14236" y="14508"/>
                  <a:pt x="14456" y="14727"/>
                  <a:pt x="14727" y="14727"/>
                </a:cubicBezTo>
                <a:cubicBezTo>
                  <a:pt x="14999" y="14727"/>
                  <a:pt x="15218" y="14508"/>
                  <a:pt x="15218" y="14236"/>
                </a:cubicBezTo>
                <a:cubicBezTo>
                  <a:pt x="15218" y="13966"/>
                  <a:pt x="14999" y="13745"/>
                  <a:pt x="14727" y="13745"/>
                </a:cubicBezTo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0800"/>
                </a:lnTo>
                <a:cubicBezTo>
                  <a:pt x="982" y="10258"/>
                  <a:pt x="1422" y="9818"/>
                  <a:pt x="1964" y="9818"/>
                </a:cubicBezTo>
                <a:lnTo>
                  <a:pt x="3927" y="9818"/>
                </a:lnTo>
                <a:cubicBezTo>
                  <a:pt x="5891" y="9818"/>
                  <a:pt x="5891" y="7855"/>
                  <a:pt x="7364" y="7855"/>
                </a:cubicBezTo>
                <a:lnTo>
                  <a:pt x="8836" y="7855"/>
                </a:lnTo>
                <a:lnTo>
                  <a:pt x="10309" y="7855"/>
                </a:lnTo>
                <a:cubicBezTo>
                  <a:pt x="11782" y="7855"/>
                  <a:pt x="11782" y="9818"/>
                  <a:pt x="13745" y="9818"/>
                </a:cubicBezTo>
                <a:lnTo>
                  <a:pt x="15709" y="9818"/>
                </a:lnTo>
                <a:cubicBezTo>
                  <a:pt x="16251" y="9818"/>
                  <a:pt x="16691" y="10258"/>
                  <a:pt x="16691" y="10800"/>
                </a:cubicBezTo>
                <a:cubicBezTo>
                  <a:pt x="16691" y="10800"/>
                  <a:pt x="16691" y="19636"/>
                  <a:pt x="16691" y="19636"/>
                </a:cubicBezTo>
                <a:close/>
                <a:moveTo>
                  <a:pt x="15709" y="8836"/>
                </a:moveTo>
                <a:lnTo>
                  <a:pt x="13745" y="8836"/>
                </a:lnTo>
                <a:cubicBezTo>
                  <a:pt x="12273" y="8836"/>
                  <a:pt x="12273" y="6873"/>
                  <a:pt x="10309" y="6873"/>
                </a:cubicBezTo>
                <a:lnTo>
                  <a:pt x="7364" y="6873"/>
                </a:lnTo>
                <a:cubicBezTo>
                  <a:pt x="5400" y="6873"/>
                  <a:pt x="5400" y="8836"/>
                  <a:pt x="3927" y="8836"/>
                </a:cubicBezTo>
                <a:lnTo>
                  <a:pt x="1964" y="8836"/>
                </a:lnTo>
                <a:cubicBezTo>
                  <a:pt x="87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10800"/>
                </a:lnTo>
                <a:cubicBezTo>
                  <a:pt x="17673" y="9716"/>
                  <a:pt x="16794" y="8836"/>
                  <a:pt x="15709" y="8836"/>
                </a:cubicBezTo>
                <a:moveTo>
                  <a:pt x="8836" y="17673"/>
                </a:moveTo>
                <a:cubicBezTo>
                  <a:pt x="7210" y="17673"/>
                  <a:pt x="5891" y="16354"/>
                  <a:pt x="5891" y="14727"/>
                </a:cubicBezTo>
                <a:cubicBezTo>
                  <a:pt x="5891" y="13101"/>
                  <a:pt x="7210" y="11782"/>
                  <a:pt x="8836" y="11782"/>
                </a:cubicBezTo>
                <a:cubicBezTo>
                  <a:pt x="10463" y="11782"/>
                  <a:pt x="11782" y="13101"/>
                  <a:pt x="11782" y="14727"/>
                </a:cubicBezTo>
                <a:cubicBezTo>
                  <a:pt x="11782" y="16354"/>
                  <a:pt x="10463" y="17673"/>
                  <a:pt x="8836" y="17673"/>
                </a:cubicBezTo>
                <a:moveTo>
                  <a:pt x="8836" y="10800"/>
                </a:moveTo>
                <a:cubicBezTo>
                  <a:pt x="6668" y="10800"/>
                  <a:pt x="4909" y="12558"/>
                  <a:pt x="4909" y="14727"/>
                </a:cubicBezTo>
                <a:cubicBezTo>
                  <a:pt x="4909" y="16896"/>
                  <a:pt x="6668" y="18655"/>
                  <a:pt x="8836" y="18655"/>
                </a:cubicBezTo>
                <a:cubicBezTo>
                  <a:pt x="11005" y="18655"/>
                  <a:pt x="12764" y="16896"/>
                  <a:pt x="12764" y="14727"/>
                </a:cubicBezTo>
                <a:cubicBezTo>
                  <a:pt x="12764" y="12558"/>
                  <a:pt x="11005" y="10800"/>
                  <a:pt x="8836" y="10800"/>
                </a:cubicBezTo>
                <a:moveTo>
                  <a:pt x="8836" y="15709"/>
                </a:moveTo>
                <a:cubicBezTo>
                  <a:pt x="8295" y="15709"/>
                  <a:pt x="7855" y="15269"/>
                  <a:pt x="7855" y="14727"/>
                </a:cubicBezTo>
                <a:cubicBezTo>
                  <a:pt x="7855" y="14186"/>
                  <a:pt x="8295" y="13745"/>
                  <a:pt x="8836" y="13745"/>
                </a:cubicBezTo>
                <a:cubicBezTo>
                  <a:pt x="9378" y="13745"/>
                  <a:pt x="9818" y="14186"/>
                  <a:pt x="9818" y="14727"/>
                </a:cubicBezTo>
                <a:cubicBezTo>
                  <a:pt x="9818" y="15269"/>
                  <a:pt x="9378" y="15709"/>
                  <a:pt x="8836" y="15709"/>
                </a:cubicBezTo>
                <a:moveTo>
                  <a:pt x="8836" y="12764"/>
                </a:moveTo>
                <a:cubicBezTo>
                  <a:pt x="7752" y="12764"/>
                  <a:pt x="6873" y="13643"/>
                  <a:pt x="6873" y="14727"/>
                </a:cubicBezTo>
                <a:cubicBezTo>
                  <a:pt x="6873" y="15812"/>
                  <a:pt x="7752" y="16691"/>
                  <a:pt x="8836" y="16691"/>
                </a:cubicBezTo>
                <a:cubicBezTo>
                  <a:pt x="9921" y="16691"/>
                  <a:pt x="10800" y="15812"/>
                  <a:pt x="10800" y="14727"/>
                </a:cubicBezTo>
                <a:cubicBezTo>
                  <a:pt x="10800" y="13643"/>
                  <a:pt x="9921" y="12764"/>
                  <a:pt x="8836" y="12764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Roboto Medium" panose="02000000000000000000" pitchFamily="2" charset="0"/>
              <a:ea typeface="Roboto Medium" pitchFamily="2" charset="0"/>
              <a:cs typeface="Open Sans Semibold" charset="0"/>
            </a:endParaRPr>
          </a:p>
        </p:txBody>
      </p:sp>
      <p:sp>
        <p:nvSpPr>
          <p:cNvPr id="20" name="Shape 2699">
            <a:extLst>
              <a:ext uri="{FF2B5EF4-FFF2-40B4-BE49-F238E27FC236}">
                <a16:creationId xmlns:a16="http://schemas.microsoft.com/office/drawing/2014/main" id="{97D5D1D7-CFC4-4973-B52B-7528A0079C70}"/>
              </a:ext>
            </a:extLst>
          </p:cNvPr>
          <p:cNvSpPr/>
          <p:nvPr/>
        </p:nvSpPr>
        <p:spPr>
          <a:xfrm>
            <a:off x="1520825" y="11330449"/>
            <a:ext cx="1309262" cy="10712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976" y="20400"/>
                </a:moveTo>
                <a:lnTo>
                  <a:pt x="10800" y="13522"/>
                </a:lnTo>
                <a:lnTo>
                  <a:pt x="15623" y="20400"/>
                </a:lnTo>
                <a:cubicBezTo>
                  <a:pt x="15623" y="20400"/>
                  <a:pt x="5976" y="20400"/>
                  <a:pt x="5976" y="20400"/>
                </a:cubicBezTo>
                <a:close/>
                <a:moveTo>
                  <a:pt x="17063" y="20610"/>
                </a:moveTo>
                <a:lnTo>
                  <a:pt x="11172" y="12210"/>
                </a:lnTo>
                <a:lnTo>
                  <a:pt x="11168" y="12214"/>
                </a:lnTo>
                <a:cubicBezTo>
                  <a:pt x="11078" y="12086"/>
                  <a:pt x="10949" y="12000"/>
                  <a:pt x="10800" y="12000"/>
                </a:cubicBezTo>
                <a:cubicBezTo>
                  <a:pt x="10651" y="12000"/>
                  <a:pt x="10521" y="12086"/>
                  <a:pt x="10432" y="12214"/>
                </a:cubicBezTo>
                <a:lnTo>
                  <a:pt x="10427" y="12210"/>
                </a:lnTo>
                <a:lnTo>
                  <a:pt x="4536" y="20610"/>
                </a:lnTo>
                <a:lnTo>
                  <a:pt x="4540" y="20614"/>
                </a:lnTo>
                <a:cubicBezTo>
                  <a:pt x="4467" y="20719"/>
                  <a:pt x="4418" y="20851"/>
                  <a:pt x="4418" y="21000"/>
                </a:cubicBezTo>
                <a:cubicBezTo>
                  <a:pt x="4418" y="21332"/>
                  <a:pt x="4638" y="21600"/>
                  <a:pt x="4909" y="21600"/>
                </a:cubicBezTo>
                <a:lnTo>
                  <a:pt x="16691" y="21600"/>
                </a:lnTo>
                <a:cubicBezTo>
                  <a:pt x="16962" y="21600"/>
                  <a:pt x="17182" y="21332"/>
                  <a:pt x="17182" y="21000"/>
                </a:cubicBezTo>
                <a:cubicBezTo>
                  <a:pt x="17182" y="20851"/>
                  <a:pt x="17133" y="20719"/>
                  <a:pt x="17059" y="20614"/>
                </a:cubicBezTo>
                <a:cubicBezTo>
                  <a:pt x="17059" y="20614"/>
                  <a:pt x="17063" y="20610"/>
                  <a:pt x="17063" y="20610"/>
                </a:cubicBezTo>
                <a:close/>
                <a:moveTo>
                  <a:pt x="21109" y="0"/>
                </a:moveTo>
                <a:lnTo>
                  <a:pt x="491" y="0"/>
                </a:lnTo>
                <a:cubicBezTo>
                  <a:pt x="220" y="0"/>
                  <a:pt x="0" y="269"/>
                  <a:pt x="0" y="600"/>
                </a:cubicBezTo>
                <a:lnTo>
                  <a:pt x="0" y="17400"/>
                </a:lnTo>
                <a:cubicBezTo>
                  <a:pt x="0" y="17732"/>
                  <a:pt x="220" y="18000"/>
                  <a:pt x="491" y="18000"/>
                </a:cubicBezTo>
                <a:lnTo>
                  <a:pt x="4418" y="18000"/>
                </a:lnTo>
                <a:cubicBezTo>
                  <a:pt x="4689" y="18000"/>
                  <a:pt x="4909" y="17732"/>
                  <a:pt x="4909" y="17400"/>
                </a:cubicBezTo>
                <a:cubicBezTo>
                  <a:pt x="4909" y="17068"/>
                  <a:pt x="4689" y="16800"/>
                  <a:pt x="4418" y="16800"/>
                </a:cubicBezTo>
                <a:lnTo>
                  <a:pt x="982" y="16800"/>
                </a:lnTo>
                <a:lnTo>
                  <a:pt x="982" y="1200"/>
                </a:lnTo>
                <a:lnTo>
                  <a:pt x="20618" y="1200"/>
                </a:lnTo>
                <a:lnTo>
                  <a:pt x="20618" y="16800"/>
                </a:lnTo>
                <a:lnTo>
                  <a:pt x="17182" y="16800"/>
                </a:lnTo>
                <a:cubicBezTo>
                  <a:pt x="16911" y="16800"/>
                  <a:pt x="16691" y="17068"/>
                  <a:pt x="16691" y="17400"/>
                </a:cubicBezTo>
                <a:cubicBezTo>
                  <a:pt x="16691" y="17732"/>
                  <a:pt x="16911" y="18000"/>
                  <a:pt x="17182" y="18000"/>
                </a:cubicBezTo>
                <a:lnTo>
                  <a:pt x="21109" y="18000"/>
                </a:lnTo>
                <a:cubicBezTo>
                  <a:pt x="21380" y="18000"/>
                  <a:pt x="21600" y="17732"/>
                  <a:pt x="21600" y="174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Roboto Medium" panose="02000000000000000000" pitchFamily="2" charset="0"/>
              <a:ea typeface="Roboto Medium" pitchFamily="2" charset="0"/>
              <a:cs typeface="Open Sans Semibold" charset="0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A87D260E-0B1A-4555-A529-62CA8805DBE1}"/>
              </a:ext>
            </a:extLst>
          </p:cNvPr>
          <p:cNvSpPr txBox="1">
            <a:spLocks/>
          </p:cNvSpPr>
          <p:nvPr/>
        </p:nvSpPr>
        <p:spPr>
          <a:xfrm>
            <a:off x="1520825" y="4200835"/>
            <a:ext cx="8983052" cy="166968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registro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en la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plataforma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relativamente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sencillobasta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con la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cuenta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Elsevier.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Luego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se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requiere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instalar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el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aplicativo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en el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cual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se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puede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visualizer la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bibliografía</a:t>
            </a:r>
            <a:endParaRPr lang="en-US" sz="2700" dirty="0"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E06BC5-B436-4F5B-871C-13513E58C7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4" t="16919" r="1566" b="24899"/>
          <a:stretch/>
        </p:blipFill>
        <p:spPr>
          <a:xfrm>
            <a:off x="11817460" y="6396308"/>
            <a:ext cx="12409978" cy="7434370"/>
          </a:xfrm>
          <a:prstGeom prst="rect">
            <a:avLst/>
          </a:prstGeom>
        </p:spPr>
      </p:pic>
      <p:pic>
        <p:nvPicPr>
          <p:cNvPr id="9" name="Marcador de posición de imagen 8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" r="7422"/>
          <a:stretch>
            <a:fillRect/>
          </a:stretch>
        </p:blipFill>
        <p:spPr>
          <a:xfrm>
            <a:off x="13500300" y="6980212"/>
            <a:ext cx="9044297" cy="5973788"/>
          </a:xfrm>
        </p:spPr>
      </p:pic>
      <p:pic>
        <p:nvPicPr>
          <p:cNvPr id="10" name="5Uc4e6ULzI4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2821871" y="762000"/>
            <a:ext cx="10034954" cy="564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5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8824F7-E6A1-42CD-8E77-E26A96403730}"/>
              </a:ext>
            </a:extLst>
          </p:cNvPr>
          <p:cNvSpPr txBox="1"/>
          <p:nvPr/>
        </p:nvSpPr>
        <p:spPr>
          <a:xfrm>
            <a:off x="1433955" y="1150508"/>
            <a:ext cx="9677390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600" dirty="0" err="1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Organización</a:t>
            </a:r>
            <a:r>
              <a:rPr lang="en-US" sz="6600" dirty="0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de la </a:t>
            </a:r>
            <a:r>
              <a:rPr lang="en-US" sz="6600" dirty="0" err="1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información</a:t>
            </a:r>
            <a:endParaRPr lang="en-US" sz="6600" dirty="0">
              <a:solidFill>
                <a:schemeClr val="tx2"/>
              </a:solidFill>
              <a:latin typeface="Roboto Medium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D85EA0-5C54-465C-A4B9-885ABD90178B}"/>
              </a:ext>
            </a:extLst>
          </p:cNvPr>
          <p:cNvSpPr/>
          <p:nvPr/>
        </p:nvSpPr>
        <p:spPr>
          <a:xfrm>
            <a:off x="1520825" y="762000"/>
            <a:ext cx="1802675" cy="274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Light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41BC40-8363-4CF5-AE30-38CEDDA5DD9F}"/>
              </a:ext>
            </a:extLst>
          </p:cNvPr>
          <p:cNvSpPr txBox="1"/>
          <p:nvPr/>
        </p:nvSpPr>
        <p:spPr>
          <a:xfrm>
            <a:off x="3137283" y="10476661"/>
            <a:ext cx="2076209" cy="6857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3400" b="1" dirty="0" err="1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Etiquetas</a:t>
            </a:r>
            <a:endParaRPr lang="en-US" sz="3400" b="1" dirty="0">
              <a:solidFill>
                <a:schemeClr val="tx2"/>
              </a:solidFill>
              <a:latin typeface="Roboto Medium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46A1EE9-FDD1-4FE9-AB8C-0D8C8B9BBC30}"/>
              </a:ext>
            </a:extLst>
          </p:cNvPr>
          <p:cNvSpPr txBox="1">
            <a:spLocks/>
          </p:cNvSpPr>
          <p:nvPr/>
        </p:nvSpPr>
        <p:spPr>
          <a:xfrm>
            <a:off x="3137283" y="11201807"/>
            <a:ext cx="7360271" cy="166968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los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elementos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se les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pueden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agregar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etiquetas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para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facilitar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manejo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La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ventaja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que la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lectura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interna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 la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plataforma</a:t>
            </a:r>
            <a:endParaRPr lang="en-US" sz="2700" dirty="0"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B9517C-9B0E-42B2-9EDA-E2A1C47C60A4}"/>
              </a:ext>
            </a:extLst>
          </p:cNvPr>
          <p:cNvSpPr txBox="1"/>
          <p:nvPr/>
        </p:nvSpPr>
        <p:spPr>
          <a:xfrm>
            <a:off x="3137283" y="3293641"/>
            <a:ext cx="4031168" cy="6857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3400" b="1" dirty="0" err="1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Agregar</a:t>
            </a:r>
            <a:r>
              <a:rPr lang="en-US" sz="3400" b="1" dirty="0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400" b="1" dirty="0" err="1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elementos</a:t>
            </a:r>
            <a:endParaRPr lang="en-US" sz="3400" b="1" dirty="0">
              <a:solidFill>
                <a:schemeClr val="tx2"/>
              </a:solidFill>
              <a:latin typeface="Roboto Medium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488506-3966-4740-83BF-85D83F353BCE}"/>
              </a:ext>
            </a:extLst>
          </p:cNvPr>
          <p:cNvSpPr txBox="1">
            <a:spLocks/>
          </p:cNvSpPr>
          <p:nvPr/>
        </p:nvSpPr>
        <p:spPr>
          <a:xfrm>
            <a:off x="3137283" y="4018788"/>
            <a:ext cx="7360271" cy="219547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puede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hacer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manera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automática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través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firefox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descargando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referencia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O de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manera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manual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agregando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los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metadatos</a:t>
            </a:r>
            <a:endParaRPr lang="en-US" sz="2700" dirty="0"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575AEA-5B33-4E6A-A3D3-C038926A7CDF}"/>
              </a:ext>
            </a:extLst>
          </p:cNvPr>
          <p:cNvSpPr txBox="1"/>
          <p:nvPr/>
        </p:nvSpPr>
        <p:spPr>
          <a:xfrm>
            <a:off x="3137283" y="6781595"/>
            <a:ext cx="1997663" cy="6857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3400" b="1" dirty="0" err="1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Carpetas</a:t>
            </a:r>
            <a:endParaRPr lang="en-US" sz="3400" b="1" dirty="0">
              <a:solidFill>
                <a:schemeClr val="tx2"/>
              </a:solidFill>
              <a:latin typeface="Roboto Medium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00697EA-B589-4A4B-AD86-6DEE610AADE5}"/>
              </a:ext>
            </a:extLst>
          </p:cNvPr>
          <p:cNvSpPr txBox="1">
            <a:spLocks/>
          </p:cNvSpPr>
          <p:nvPr/>
        </p:nvSpPr>
        <p:spPr>
          <a:xfrm>
            <a:off x="3137283" y="7506741"/>
            <a:ext cx="7360271" cy="219547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Los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elementos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pueden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ser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agrupados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bajo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carpetas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con la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misma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temática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(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clase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Proyecto,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sección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), para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facilitar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organización</a:t>
            </a:r>
            <a:endParaRPr lang="en-US" sz="2700" dirty="0"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F29485-98FB-4381-8A54-8079123F50D5}"/>
              </a:ext>
            </a:extLst>
          </p:cNvPr>
          <p:cNvSpPr txBox="1"/>
          <p:nvPr/>
        </p:nvSpPr>
        <p:spPr>
          <a:xfrm>
            <a:off x="1541065" y="10268439"/>
            <a:ext cx="1243290" cy="2308324"/>
          </a:xfrm>
          <a:prstGeom prst="rect">
            <a:avLst/>
          </a:prstGeom>
          <a:noFill/>
        </p:spPr>
        <p:txBody>
          <a:bodyPr wrap="none" lIns="91440" tIns="0" rIns="0" bIns="0" rtlCol="0">
            <a:spAutoFit/>
          </a:bodyPr>
          <a:lstStyle/>
          <a:p>
            <a:pPr algn="ctr"/>
            <a:r>
              <a:rPr lang="en-US" sz="15000" spc="400" dirty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0F8ACB-DCF3-4450-97AF-52D8CDBB1D51}"/>
              </a:ext>
            </a:extLst>
          </p:cNvPr>
          <p:cNvSpPr txBox="1"/>
          <p:nvPr/>
        </p:nvSpPr>
        <p:spPr>
          <a:xfrm>
            <a:off x="1544271" y="3075065"/>
            <a:ext cx="1236878" cy="2308324"/>
          </a:xfrm>
          <a:prstGeom prst="rect">
            <a:avLst/>
          </a:prstGeom>
          <a:noFill/>
        </p:spPr>
        <p:txBody>
          <a:bodyPr wrap="none" lIns="91440" tIns="0" rIns="0" bIns="0" rtlCol="0">
            <a:spAutoFit/>
          </a:bodyPr>
          <a:lstStyle/>
          <a:p>
            <a:pPr algn="ctr"/>
            <a:r>
              <a:rPr lang="es-NI" sz="15000" spc="400" dirty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US" sz="15000" spc="400" dirty="0">
              <a:solidFill>
                <a:schemeClr val="tx2"/>
              </a:solidFill>
              <a:latin typeface="Roboto Medium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337CE4-86A3-4918-BE1F-9C3CA84600CA}"/>
              </a:ext>
            </a:extLst>
          </p:cNvPr>
          <p:cNvSpPr txBox="1"/>
          <p:nvPr/>
        </p:nvSpPr>
        <p:spPr>
          <a:xfrm>
            <a:off x="1541065" y="6493681"/>
            <a:ext cx="1243290" cy="2308324"/>
          </a:xfrm>
          <a:prstGeom prst="rect">
            <a:avLst/>
          </a:prstGeom>
          <a:noFill/>
        </p:spPr>
        <p:txBody>
          <a:bodyPr wrap="none" lIns="91440" tIns="0" rIns="0" bIns="0" rtlCol="0">
            <a:spAutoFit/>
          </a:bodyPr>
          <a:lstStyle/>
          <a:p>
            <a:pPr algn="ctr"/>
            <a:r>
              <a:rPr lang="en-US" sz="15000" spc="400" dirty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pic>
        <p:nvPicPr>
          <p:cNvPr id="37" name="Marcador de posición de imagen 36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40882" r="4088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38" name="Marcador de posición de imagen 37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6607" r="1660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36" name="Marcador de posición de imagen 35"/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38154" r="38154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39" name="Marcador de posición de imagen 38"/>
          <p:cNvPicPr>
            <a:picLocks noGrp="1" noChangeAspect="1"/>
          </p:cNvPicPr>
          <p:nvPr>
            <p:ph type="pic" sz="quarter" idx="16"/>
          </p:nvPr>
        </p:nvPicPr>
        <p:blipFill>
          <a:blip r:embed="rId5"/>
          <a:srcRect l="29605" r="29605"/>
          <a:stretch>
            <a:fillRect/>
          </a:stretch>
        </p:blipFill>
        <p:spPr>
          <a:xfrm>
            <a:off x="20634325" y="6597650"/>
            <a:ext cx="3875088" cy="6999288"/>
          </a:xfrm>
          <a:prstGeom prst="rect">
            <a:avLst/>
          </a:prstGeom>
        </p:spPr>
      </p:pic>
      <p:pic>
        <p:nvPicPr>
          <p:cNvPr id="35" name="Marcador de posición de imagen 34"/>
          <p:cNvPicPr>
            <a:picLocks noGrp="1" noChangeAspect="1"/>
          </p:cNvPicPr>
          <p:nvPr>
            <p:ph type="pic" sz="quarter" idx="13"/>
          </p:nvPr>
        </p:nvPicPr>
        <p:blipFill>
          <a:blip r:embed="rId6"/>
          <a:srcRect l="37630" r="37630"/>
          <a:stretch>
            <a:fillRect/>
          </a:stretch>
        </p:blipFill>
        <p:spPr>
          <a:xfrm>
            <a:off x="16562668" y="3288575"/>
            <a:ext cx="3874547" cy="6997959"/>
          </a:xfrm>
          <a:prstGeom prst="rect">
            <a:avLst/>
          </a:prstGeom>
        </p:spPr>
      </p:pic>
      <p:sp>
        <p:nvSpPr>
          <p:cNvPr id="13" name="Marcador de posición de imagen 12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34" name="Marcador de posición de imagen 33"/>
          <p:cNvPicPr>
            <a:picLocks noGrp="1" noChangeAspect="1"/>
          </p:cNvPicPr>
          <p:nvPr>
            <p:ph type="pic" sz="quarter" idx="12"/>
          </p:nvPr>
        </p:nvPicPr>
        <p:blipFill>
          <a:blip r:embed="rId7"/>
          <a:srcRect l="2392" r="239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28062" y="-21738"/>
            <a:ext cx="3836933" cy="716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7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posición de imagen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42" b="28242"/>
          <a:stretch>
            <a:fillRect/>
          </a:stretch>
        </p:blipFill>
        <p:spPr/>
      </p:pic>
      <p:pic>
        <p:nvPicPr>
          <p:cNvPr id="4" name="Marcador de posición de imagen 3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93" b="31093"/>
          <a:stretch>
            <a:fillRect/>
          </a:stretch>
        </p:blipFill>
        <p:spPr/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2A5EA5BC-DAF6-45BC-BBFE-E1F9A6B9660A}"/>
              </a:ext>
            </a:extLst>
          </p:cNvPr>
          <p:cNvSpPr txBox="1">
            <a:spLocks/>
          </p:cNvSpPr>
          <p:nvPr/>
        </p:nvSpPr>
        <p:spPr>
          <a:xfrm>
            <a:off x="7969861" y="8584269"/>
            <a:ext cx="8437928" cy="166968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  <a:spcBef>
                <a:spcPts val="648"/>
              </a:spcBef>
            </a:pPr>
            <a:r>
              <a:rPr lang="es-CO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La ciencia ha pasado por múltiples etapas y su característica común ha sido la construcción colectiva de conocimientos, tecnologías</a:t>
            </a:r>
            <a:endParaRPr lang="en-US" sz="27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E4E630-BE71-463E-9310-403E3178DEA6}"/>
              </a:ext>
            </a:extLst>
          </p:cNvPr>
          <p:cNvSpPr txBox="1"/>
          <p:nvPr/>
        </p:nvSpPr>
        <p:spPr>
          <a:xfrm>
            <a:off x="7860132" y="1908860"/>
            <a:ext cx="8975585" cy="646330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13800" dirty="0" err="1" smtClean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Heavy" panose="020F0502020204030203" pitchFamily="34" charset="0"/>
              </a:rPr>
              <a:t>Ciencia</a:t>
            </a:r>
            <a:r>
              <a:rPr lang="en-US" sz="13800" dirty="0" smtClean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Heavy" panose="020F0502020204030203" pitchFamily="34" charset="0"/>
              </a:rPr>
              <a:t>: </a:t>
            </a:r>
            <a:r>
              <a:rPr lang="en-US" sz="13800" dirty="0" err="1" smtClean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Heavy" panose="020F0502020204030203" pitchFamily="34" charset="0"/>
              </a:rPr>
              <a:t>institución</a:t>
            </a:r>
            <a:r>
              <a:rPr lang="en-US" sz="13800" dirty="0" smtClean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Heavy" panose="020F0502020204030203" pitchFamily="34" charset="0"/>
              </a:rPr>
              <a:t> social</a:t>
            </a:r>
            <a:endParaRPr lang="en-US" sz="13800" dirty="0">
              <a:solidFill>
                <a:schemeClr val="tx2"/>
              </a:solidFill>
              <a:latin typeface="Roboto Medium" panose="02000000000000000000" pitchFamily="2" charset="0"/>
              <a:ea typeface="Roboto Medium" panose="02000000000000000000" pitchFamily="2" charset="0"/>
              <a:cs typeface="Lato Heavy" panose="020F0502020204030203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766D6D-6EB9-4E75-A3BB-5AF27DED3CA2}"/>
              </a:ext>
            </a:extLst>
          </p:cNvPr>
          <p:cNvSpPr/>
          <p:nvPr/>
        </p:nvSpPr>
        <p:spPr>
          <a:xfrm>
            <a:off x="8079589" y="1771700"/>
            <a:ext cx="1802675" cy="274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40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8824F7-E6A1-42CD-8E77-E26A96403730}"/>
              </a:ext>
            </a:extLst>
          </p:cNvPr>
          <p:cNvSpPr txBox="1"/>
          <p:nvPr/>
        </p:nvSpPr>
        <p:spPr>
          <a:xfrm>
            <a:off x="1433955" y="1150508"/>
            <a:ext cx="9677390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 sz="6600" dirty="0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Construir Bibliografía</a:t>
            </a:r>
            <a:endParaRPr lang="en-US" sz="6600" dirty="0">
              <a:solidFill>
                <a:schemeClr val="tx2"/>
              </a:solidFill>
              <a:latin typeface="Roboto Medium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D85EA0-5C54-465C-A4B9-885ABD90178B}"/>
              </a:ext>
            </a:extLst>
          </p:cNvPr>
          <p:cNvSpPr/>
          <p:nvPr/>
        </p:nvSpPr>
        <p:spPr>
          <a:xfrm>
            <a:off x="1520825" y="762000"/>
            <a:ext cx="1802675" cy="274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Light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41BC40-8363-4CF5-AE30-38CEDDA5DD9F}"/>
              </a:ext>
            </a:extLst>
          </p:cNvPr>
          <p:cNvSpPr txBox="1"/>
          <p:nvPr/>
        </p:nvSpPr>
        <p:spPr>
          <a:xfrm>
            <a:off x="3137283" y="10476661"/>
            <a:ext cx="2479461" cy="6857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3400" b="1" dirty="0" err="1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Bibliografía</a:t>
            </a:r>
            <a:endParaRPr lang="en-US" sz="3400" b="1" dirty="0">
              <a:solidFill>
                <a:schemeClr val="tx2"/>
              </a:solidFill>
              <a:latin typeface="Roboto Medium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46A1EE9-FDD1-4FE9-AB8C-0D8C8B9BBC30}"/>
              </a:ext>
            </a:extLst>
          </p:cNvPr>
          <p:cNvSpPr txBox="1">
            <a:spLocks/>
          </p:cNvSpPr>
          <p:nvPr/>
        </p:nvSpPr>
        <p:spPr>
          <a:xfrm>
            <a:off x="3137283" y="11201807"/>
            <a:ext cx="7360271" cy="114390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Elegir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inserter la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bibliografía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esta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se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organizará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manera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automática</a:t>
            </a:r>
            <a:endParaRPr lang="en-US" sz="2700" dirty="0"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B9517C-9B0E-42B2-9EDA-E2A1C47C60A4}"/>
              </a:ext>
            </a:extLst>
          </p:cNvPr>
          <p:cNvSpPr txBox="1"/>
          <p:nvPr/>
        </p:nvSpPr>
        <p:spPr>
          <a:xfrm>
            <a:off x="3137283" y="3293641"/>
            <a:ext cx="4151393" cy="6857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3400" b="1" dirty="0" err="1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Verificar</a:t>
            </a:r>
            <a:r>
              <a:rPr lang="en-US" sz="3400" b="1" dirty="0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400" b="1" dirty="0" err="1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metadatos</a:t>
            </a:r>
            <a:endParaRPr lang="en-US" sz="3400" b="1" dirty="0">
              <a:solidFill>
                <a:schemeClr val="tx2"/>
              </a:solidFill>
              <a:latin typeface="Roboto Medium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488506-3966-4740-83BF-85D83F353BCE}"/>
              </a:ext>
            </a:extLst>
          </p:cNvPr>
          <p:cNvSpPr txBox="1">
            <a:spLocks/>
          </p:cNvSpPr>
          <p:nvPr/>
        </p:nvSpPr>
        <p:spPr>
          <a:xfrm>
            <a:off x="3137283" y="4018788"/>
            <a:ext cx="7360271" cy="219547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s-CO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Comprobar que toda la información esté correctamente agregada en los metadatos de la referencia. Verificar, además, que estilo de citación me solicitan</a:t>
            </a:r>
            <a:endParaRPr lang="en-US" sz="2700" dirty="0"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575AEA-5B33-4E6A-A3D3-C038926A7CDF}"/>
              </a:ext>
            </a:extLst>
          </p:cNvPr>
          <p:cNvSpPr txBox="1"/>
          <p:nvPr/>
        </p:nvSpPr>
        <p:spPr>
          <a:xfrm>
            <a:off x="3137283" y="6781595"/>
            <a:ext cx="3457998" cy="6857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3400" b="1" dirty="0" err="1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Insertar</a:t>
            </a:r>
            <a:r>
              <a:rPr lang="en-US" sz="3400" b="1" dirty="0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400" b="1" dirty="0" err="1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citación</a:t>
            </a:r>
            <a:endParaRPr lang="en-US" sz="3400" b="1" dirty="0">
              <a:solidFill>
                <a:schemeClr val="tx2"/>
              </a:solidFill>
              <a:latin typeface="Roboto Medium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00697EA-B589-4A4B-AD86-6DEE610AADE5}"/>
              </a:ext>
            </a:extLst>
          </p:cNvPr>
          <p:cNvSpPr txBox="1">
            <a:spLocks/>
          </p:cNvSpPr>
          <p:nvPr/>
        </p:nvSpPr>
        <p:spPr>
          <a:xfrm>
            <a:off x="3137283" y="7506741"/>
            <a:ext cx="7360271" cy="166968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Señalar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el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punto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dónde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voy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insertar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citación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Elegir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el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tipo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cita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ir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al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aplicativo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en la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barra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herramientas</a:t>
            </a:r>
            <a:endParaRPr lang="en-US" sz="2700" dirty="0"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F29485-98FB-4381-8A54-8079123F50D5}"/>
              </a:ext>
            </a:extLst>
          </p:cNvPr>
          <p:cNvSpPr txBox="1"/>
          <p:nvPr/>
        </p:nvSpPr>
        <p:spPr>
          <a:xfrm>
            <a:off x="1541065" y="10268439"/>
            <a:ext cx="1243290" cy="2308324"/>
          </a:xfrm>
          <a:prstGeom prst="rect">
            <a:avLst/>
          </a:prstGeom>
          <a:noFill/>
        </p:spPr>
        <p:txBody>
          <a:bodyPr wrap="none" lIns="91440" tIns="0" rIns="0" bIns="0" rtlCol="0">
            <a:spAutoFit/>
          </a:bodyPr>
          <a:lstStyle/>
          <a:p>
            <a:pPr algn="ctr"/>
            <a:r>
              <a:rPr lang="en-US" sz="15000" spc="400" dirty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0F8ACB-DCF3-4450-97AF-52D8CDBB1D51}"/>
              </a:ext>
            </a:extLst>
          </p:cNvPr>
          <p:cNvSpPr txBox="1"/>
          <p:nvPr/>
        </p:nvSpPr>
        <p:spPr>
          <a:xfrm>
            <a:off x="1544271" y="3075065"/>
            <a:ext cx="1236878" cy="2308324"/>
          </a:xfrm>
          <a:prstGeom prst="rect">
            <a:avLst/>
          </a:prstGeom>
          <a:noFill/>
        </p:spPr>
        <p:txBody>
          <a:bodyPr wrap="none" lIns="91440" tIns="0" rIns="0" bIns="0" rtlCol="0">
            <a:spAutoFit/>
          </a:bodyPr>
          <a:lstStyle/>
          <a:p>
            <a:pPr algn="ctr"/>
            <a:r>
              <a:rPr lang="es-NI" sz="15000" spc="400" dirty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US" sz="15000" spc="400" dirty="0">
              <a:solidFill>
                <a:schemeClr val="tx2"/>
              </a:solidFill>
              <a:latin typeface="Roboto Medium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337CE4-86A3-4918-BE1F-9C3CA84600CA}"/>
              </a:ext>
            </a:extLst>
          </p:cNvPr>
          <p:cNvSpPr txBox="1"/>
          <p:nvPr/>
        </p:nvSpPr>
        <p:spPr>
          <a:xfrm>
            <a:off x="1541065" y="6493681"/>
            <a:ext cx="1243290" cy="2308324"/>
          </a:xfrm>
          <a:prstGeom prst="rect">
            <a:avLst/>
          </a:prstGeom>
          <a:noFill/>
        </p:spPr>
        <p:txBody>
          <a:bodyPr wrap="none" lIns="91440" tIns="0" rIns="0" bIns="0" rtlCol="0">
            <a:spAutoFit/>
          </a:bodyPr>
          <a:lstStyle/>
          <a:p>
            <a:pPr algn="ctr"/>
            <a:r>
              <a:rPr lang="en-US" sz="15000" spc="400" dirty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pic>
        <p:nvPicPr>
          <p:cNvPr id="17" name="Marcador de posición de imagen 16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35120" r="3512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CE02B3E-FACD-9240-BCB5-37BB10060F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15" name="Marcador de posición de imagen 14"/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7226" r="722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2803368F-44FE-9A42-8FAE-0ED3E627A6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017DAFBF-9928-884E-82D3-D3BB46987E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50E49AF-9D9A-174D-ABDD-E98005F1D8D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0634889" y="6598228"/>
            <a:ext cx="3874545" cy="6997958"/>
          </a:xfrm>
        </p:spPr>
      </p:sp>
      <p:sp>
        <p:nvSpPr>
          <p:cNvPr id="21" name="Marcador de posición de imagen 20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4"/>
          <a:srcRect l="6313" r="54927"/>
          <a:stretch/>
        </p:blipFill>
        <p:spPr>
          <a:xfrm>
            <a:off x="20523378" y="-21078"/>
            <a:ext cx="3864407" cy="6598227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62309" y="10510521"/>
            <a:ext cx="3809014" cy="3205478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6"/>
          <a:srcRect l="74728"/>
          <a:stretch/>
        </p:blipFill>
        <p:spPr>
          <a:xfrm>
            <a:off x="16516779" y="3359021"/>
            <a:ext cx="3700211" cy="6909418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7"/>
          <a:srcRect l="78136" b="38068"/>
          <a:stretch/>
        </p:blipFill>
        <p:spPr>
          <a:xfrm>
            <a:off x="12500585" y="7126240"/>
            <a:ext cx="3874546" cy="6589759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8"/>
          <a:srcRect l="5941" r="74466"/>
          <a:stretch/>
        </p:blipFill>
        <p:spPr>
          <a:xfrm>
            <a:off x="20503105" y="6598228"/>
            <a:ext cx="3884680" cy="71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3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posición de imagen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77" b="39077"/>
          <a:stretch>
            <a:fillRect/>
          </a:stretch>
        </p:blipFill>
        <p:spPr/>
      </p:pic>
      <p:pic>
        <p:nvPicPr>
          <p:cNvPr id="4" name="Marcador de posición de imagen 3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22" b="40922"/>
          <a:stretch>
            <a:fillRect/>
          </a:stretch>
        </p:blipFill>
        <p:spPr/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2A5EA5BC-DAF6-45BC-BBFE-E1F9A6B9660A}"/>
              </a:ext>
            </a:extLst>
          </p:cNvPr>
          <p:cNvSpPr txBox="1">
            <a:spLocks/>
          </p:cNvSpPr>
          <p:nvPr/>
        </p:nvSpPr>
        <p:spPr>
          <a:xfrm>
            <a:off x="8079589" y="7847251"/>
            <a:ext cx="8437928" cy="219547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  <a:spcBef>
                <a:spcPts val="648"/>
              </a:spcBef>
            </a:pP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De la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Solla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Price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predijo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que la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ciencia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se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expandiría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de forma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exponencial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constantemente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.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Esto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se ha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cumplido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y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cada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vez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es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más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complicado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lograr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atención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por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parte de la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comunidad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académica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y la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sociedad</a:t>
            </a:r>
            <a:endParaRPr lang="en-US" sz="27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E4E630-BE71-463E-9310-403E3178DEA6}"/>
              </a:ext>
            </a:extLst>
          </p:cNvPr>
          <p:cNvSpPr txBox="1"/>
          <p:nvPr/>
        </p:nvSpPr>
        <p:spPr>
          <a:xfrm>
            <a:off x="7860133" y="4032518"/>
            <a:ext cx="7265130" cy="2215991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13800" dirty="0" err="1" smtClean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Heavy" panose="020F0502020204030203" pitchFamily="34" charset="0"/>
              </a:rPr>
              <a:t>Visibilidad</a:t>
            </a:r>
            <a:endParaRPr lang="en-US" sz="13800" dirty="0">
              <a:solidFill>
                <a:schemeClr val="tx2"/>
              </a:solidFill>
              <a:latin typeface="Roboto Medium" panose="02000000000000000000" pitchFamily="2" charset="0"/>
              <a:ea typeface="Roboto Medium" panose="02000000000000000000" pitchFamily="2" charset="0"/>
              <a:cs typeface="Lato Heavy" panose="020F0502020204030203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766D6D-6EB9-4E75-A3BB-5AF27DED3CA2}"/>
              </a:ext>
            </a:extLst>
          </p:cNvPr>
          <p:cNvSpPr/>
          <p:nvPr/>
        </p:nvSpPr>
        <p:spPr>
          <a:xfrm>
            <a:off x="8079589" y="3758197"/>
            <a:ext cx="1802675" cy="274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24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B200A8D-6DDF-3C4F-978F-596FCB852B95}"/>
              </a:ext>
            </a:extLst>
          </p:cNvPr>
          <p:cNvSpPr txBox="1"/>
          <p:nvPr/>
        </p:nvSpPr>
        <p:spPr>
          <a:xfrm>
            <a:off x="13845098" y="459958"/>
            <a:ext cx="8620456" cy="36317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1500" b="1" dirty="0" err="1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Economía</a:t>
            </a:r>
            <a:r>
              <a:rPr lang="en-US" sz="11500" b="1" dirty="0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de la </a:t>
            </a:r>
            <a:r>
              <a:rPr lang="en-US" sz="11500" b="1" dirty="0" err="1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atención</a:t>
            </a:r>
            <a:endParaRPr lang="en-US" sz="11500" b="1" dirty="0">
              <a:solidFill>
                <a:schemeClr val="tx2"/>
              </a:solidFill>
              <a:latin typeface="Roboto Medium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EB6D7D0-1613-9046-AFF7-83EA8F84AD6B}"/>
              </a:ext>
            </a:extLst>
          </p:cNvPr>
          <p:cNvSpPr txBox="1">
            <a:spLocks/>
          </p:cNvSpPr>
          <p:nvPr/>
        </p:nvSpPr>
        <p:spPr>
          <a:xfrm>
            <a:off x="12814960" y="3834175"/>
            <a:ext cx="10141880" cy="40359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3700"/>
              </a:lnSpc>
            </a:pP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acuerdo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al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economista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Jean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Tirole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(2015), la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economía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cada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vez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está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más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enfocada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atraer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atención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Las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empresas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software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buscan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desesperadamente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tener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atención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sus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clients,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mantenerlos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fieles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 la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plataforma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por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lo que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cada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vez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utilizan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más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los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mecanismos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visuales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 multimedia para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fidelizarles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tener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tiempo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atención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  <a:p>
            <a:pPr algn="just">
              <a:lnSpc>
                <a:spcPts val="3700"/>
              </a:lnSpc>
            </a:pPr>
            <a:endParaRPr lang="en-US" sz="2700" dirty="0"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>
              <a:lnSpc>
                <a:spcPts val="3700"/>
              </a:lnSpc>
            </a:pP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Esto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un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fenómeno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que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también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afecta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 la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ciencia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tecnología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sociedad</a:t>
            </a:r>
            <a:endParaRPr lang="en-US" sz="2700" dirty="0"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CE8B13-9411-8346-B249-5C459E55B44F}"/>
              </a:ext>
            </a:extLst>
          </p:cNvPr>
          <p:cNvSpPr txBox="1"/>
          <p:nvPr/>
        </p:nvSpPr>
        <p:spPr>
          <a:xfrm>
            <a:off x="12814960" y="8829822"/>
            <a:ext cx="2408608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Encontrable</a:t>
            </a:r>
            <a:endParaRPr lang="en-US" b="1" dirty="0">
              <a:solidFill>
                <a:schemeClr val="tx2"/>
              </a:solidFill>
              <a:latin typeface="Roboto Medium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0EDAEDE-28F5-A344-B52D-102F0DECC3A3}"/>
              </a:ext>
            </a:extLst>
          </p:cNvPr>
          <p:cNvSpPr txBox="1">
            <a:spLocks/>
          </p:cNvSpPr>
          <p:nvPr/>
        </p:nvSpPr>
        <p:spPr>
          <a:xfrm>
            <a:off x="12814960" y="9484000"/>
            <a:ext cx="10141880" cy="100046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700"/>
              </a:lnSpc>
            </a:pP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Nuestros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trabajos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deben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ser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encontrables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 web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sabiendo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que hay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Infoxicación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competimos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con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cientos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trabajos</a:t>
            </a:r>
            <a:endParaRPr lang="en-US" sz="2700" dirty="0"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692DCA-A482-384A-9402-ECACC798C9AD}"/>
              </a:ext>
            </a:extLst>
          </p:cNvPr>
          <p:cNvSpPr txBox="1"/>
          <p:nvPr/>
        </p:nvSpPr>
        <p:spPr>
          <a:xfrm>
            <a:off x="12814960" y="10909345"/>
            <a:ext cx="2277675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Recordable</a:t>
            </a:r>
            <a:endParaRPr lang="en-US" b="1" dirty="0">
              <a:solidFill>
                <a:schemeClr val="tx2"/>
              </a:solidFill>
              <a:latin typeface="Roboto Medium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BFBBD4AD-AEEE-1D4E-848C-E9AF4182B88F}"/>
              </a:ext>
            </a:extLst>
          </p:cNvPr>
          <p:cNvSpPr txBox="1">
            <a:spLocks/>
          </p:cNvSpPr>
          <p:nvPr/>
        </p:nvSpPr>
        <p:spPr>
          <a:xfrm>
            <a:off x="12814960" y="11563520"/>
            <a:ext cx="10141880" cy="99238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700"/>
              </a:lnSpc>
            </a:pP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trabajo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que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realicemos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debe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ser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recordable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por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las personas a la hora que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nos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vayan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citar</a:t>
            </a:r>
            <a:endParaRPr lang="en-US" sz="2700" dirty="0"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E530204E-C333-3942-A062-E3C9A033836D}"/>
              </a:ext>
            </a:extLst>
          </p:cNvPr>
          <p:cNvSpPr/>
          <p:nvPr/>
        </p:nvSpPr>
        <p:spPr>
          <a:xfrm rot="5400000">
            <a:off x="793462" y="2971841"/>
            <a:ext cx="7895008" cy="6806042"/>
          </a:xfrm>
          <a:prstGeom prst="hexagon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ppins ExtraLight" pitchFamily="2" charset="77"/>
            </a:endParaRPr>
          </a:p>
        </p:txBody>
      </p:sp>
      <p:pic>
        <p:nvPicPr>
          <p:cNvPr id="2" name="Marcador de posición de imagen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5" r="24205"/>
          <a:stretch>
            <a:fillRect/>
          </a:stretch>
        </p:blipFill>
        <p:spPr>
          <a:solidFill>
            <a:schemeClr val="bg1">
              <a:lumMod val="95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15029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D0BAFA9-6C21-41CE-9EBE-F48E5C71811C}"/>
              </a:ext>
            </a:extLst>
          </p:cNvPr>
          <p:cNvSpPr txBox="1"/>
          <p:nvPr/>
        </p:nvSpPr>
        <p:spPr>
          <a:xfrm>
            <a:off x="1520825" y="553198"/>
            <a:ext cx="19032133" cy="1374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11500" b="1" dirty="0" err="1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Tipos</a:t>
            </a:r>
            <a:r>
              <a:rPr lang="en-US" sz="11500" b="1" dirty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11500" b="1" dirty="0" err="1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sitios</a:t>
            </a:r>
            <a:r>
              <a:rPr lang="en-US" sz="11500" b="1" dirty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para </a:t>
            </a:r>
            <a:r>
              <a:rPr lang="en-US" sz="11500" b="1" dirty="0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la </a:t>
            </a:r>
            <a:r>
              <a:rPr lang="en-US" sz="11500" b="1" dirty="0" err="1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visibilidad</a:t>
            </a:r>
            <a:endParaRPr lang="en-US" sz="11500" b="1" dirty="0">
              <a:solidFill>
                <a:schemeClr val="tx2"/>
              </a:solidFill>
              <a:latin typeface="Roboto Medium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99807D2F-8AB6-43A6-998C-634FB3CA0229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6D957F92-422F-4812-BD7E-D6962D76E749}"/>
              </a:ext>
            </a:extLst>
          </p:cNvPr>
          <p:cNvSpPr/>
          <p:nvPr/>
        </p:nvSpPr>
        <p:spPr>
          <a:xfrm>
            <a:off x="7300011" y="6613500"/>
            <a:ext cx="914400" cy="914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FF39EDDA-A484-4E64-8DF4-9B9D33A28B66}"/>
              </a:ext>
            </a:extLst>
          </p:cNvPr>
          <p:cNvSpPr/>
          <p:nvPr/>
        </p:nvSpPr>
        <p:spPr>
          <a:xfrm>
            <a:off x="15715755" y="7891909"/>
            <a:ext cx="914400" cy="914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A32023D-E26E-49EE-AF8C-595263DE172A}"/>
              </a:ext>
            </a:extLst>
          </p:cNvPr>
          <p:cNvSpPr/>
          <p:nvPr/>
        </p:nvSpPr>
        <p:spPr>
          <a:xfrm>
            <a:off x="10139177" y="9749805"/>
            <a:ext cx="914400" cy="914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050B79E9-0E46-4653-974D-423128B8694D}"/>
              </a:ext>
            </a:extLst>
          </p:cNvPr>
          <p:cNvSpPr/>
          <p:nvPr/>
        </p:nvSpPr>
        <p:spPr>
          <a:xfrm>
            <a:off x="10727551" y="8091167"/>
            <a:ext cx="1430285" cy="143028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5082F814-42A4-410A-B51D-A82C65769884}"/>
              </a:ext>
            </a:extLst>
          </p:cNvPr>
          <p:cNvSpPr/>
          <p:nvPr/>
        </p:nvSpPr>
        <p:spPr>
          <a:xfrm>
            <a:off x="9894636" y="3393158"/>
            <a:ext cx="914400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06C5F292-41FD-439F-BBD6-0B2F676E6616}"/>
              </a:ext>
            </a:extLst>
          </p:cNvPr>
          <p:cNvSpPr/>
          <p:nvPr/>
        </p:nvSpPr>
        <p:spPr>
          <a:xfrm>
            <a:off x="10443518" y="6860866"/>
            <a:ext cx="1430285" cy="143028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FBCEEBE4-19E9-480D-A97F-3D1B4B767F96}"/>
              </a:ext>
            </a:extLst>
          </p:cNvPr>
          <p:cNvSpPr/>
          <p:nvPr/>
        </p:nvSpPr>
        <p:spPr>
          <a:xfrm>
            <a:off x="11900971" y="6210955"/>
            <a:ext cx="1430285" cy="143028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A175C246-E20C-4470-BA91-5318CCCFCB72}"/>
              </a:ext>
            </a:extLst>
          </p:cNvPr>
          <p:cNvSpPr/>
          <p:nvPr/>
        </p:nvSpPr>
        <p:spPr>
          <a:xfrm>
            <a:off x="12418846" y="7405163"/>
            <a:ext cx="1430285" cy="143028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16B9A904-6C2E-41AE-953E-5803350C074B}"/>
              </a:ext>
            </a:extLst>
          </p:cNvPr>
          <p:cNvSpPr/>
          <p:nvPr/>
        </p:nvSpPr>
        <p:spPr>
          <a:xfrm>
            <a:off x="11920320" y="8467499"/>
            <a:ext cx="1430285" cy="143028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0F675508-9CD2-4D65-BB90-7283DA8AF8F5}"/>
              </a:ext>
            </a:extLst>
          </p:cNvPr>
          <p:cNvSpPr/>
          <p:nvPr/>
        </p:nvSpPr>
        <p:spPr>
          <a:xfrm>
            <a:off x="11132293" y="6089527"/>
            <a:ext cx="914400" cy="914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87BAF855-E74E-41A3-BA0E-35B8723253DE}"/>
              </a:ext>
            </a:extLst>
          </p:cNvPr>
          <p:cNvSpPr/>
          <p:nvPr/>
        </p:nvSpPr>
        <p:spPr>
          <a:xfrm>
            <a:off x="12389273" y="9978340"/>
            <a:ext cx="914400" cy="914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59C3C2F7-A698-46D0-87F0-540F26C615E1}"/>
              </a:ext>
            </a:extLst>
          </p:cNvPr>
          <p:cNvSpPr/>
          <p:nvPr/>
        </p:nvSpPr>
        <p:spPr>
          <a:xfrm>
            <a:off x="13968220" y="4417320"/>
            <a:ext cx="914400" cy="914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cio 13">
            <a:extLst>
              <a:ext uri="{FF2B5EF4-FFF2-40B4-BE49-F238E27FC236}">
                <a16:creationId xmlns:a16="http://schemas.microsoft.com/office/drawing/2014/main" id="{30B99E33-7877-4CB4-85B6-374700A7C36A}"/>
              </a:ext>
            </a:extLst>
          </p:cNvPr>
          <p:cNvSpPr/>
          <p:nvPr/>
        </p:nvSpPr>
        <p:spPr>
          <a:xfrm rot="19473489">
            <a:off x="11218524" y="6368750"/>
            <a:ext cx="590839" cy="2367466"/>
          </a:xfrm>
          <a:prstGeom prst="trapezoid">
            <a:avLst>
              <a:gd name="adj" fmla="val 26818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apecio 4">
            <a:extLst>
              <a:ext uri="{FF2B5EF4-FFF2-40B4-BE49-F238E27FC236}">
                <a16:creationId xmlns:a16="http://schemas.microsoft.com/office/drawing/2014/main" id="{FB8886BF-9EE1-4D9A-B06F-0630B18B2D9A}"/>
              </a:ext>
            </a:extLst>
          </p:cNvPr>
          <p:cNvSpPr/>
          <p:nvPr/>
        </p:nvSpPr>
        <p:spPr>
          <a:xfrm rot="19473489">
            <a:off x="10926705" y="8934681"/>
            <a:ext cx="590839" cy="2367466"/>
          </a:xfrm>
          <a:prstGeom prst="trapezoid">
            <a:avLst>
              <a:gd name="adj" fmla="val 26818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apecio 5">
            <a:extLst>
              <a:ext uri="{FF2B5EF4-FFF2-40B4-BE49-F238E27FC236}">
                <a16:creationId xmlns:a16="http://schemas.microsoft.com/office/drawing/2014/main" id="{BC797CC9-388E-4287-90AA-4DEF6F0F5279}"/>
              </a:ext>
            </a:extLst>
          </p:cNvPr>
          <p:cNvSpPr/>
          <p:nvPr/>
        </p:nvSpPr>
        <p:spPr>
          <a:xfrm rot="2126511" flipH="1">
            <a:off x="12568280" y="6025369"/>
            <a:ext cx="781534" cy="3131573"/>
          </a:xfrm>
          <a:prstGeom prst="trapezoid">
            <a:avLst>
              <a:gd name="adj" fmla="val 26818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apecio 3">
            <a:extLst>
              <a:ext uri="{FF2B5EF4-FFF2-40B4-BE49-F238E27FC236}">
                <a16:creationId xmlns:a16="http://schemas.microsoft.com/office/drawing/2014/main" id="{11C0EED2-2787-47BF-85EF-63F6EC63878A}"/>
              </a:ext>
            </a:extLst>
          </p:cNvPr>
          <p:cNvSpPr/>
          <p:nvPr/>
        </p:nvSpPr>
        <p:spPr>
          <a:xfrm>
            <a:off x="11520309" y="6344817"/>
            <a:ext cx="1026367" cy="6609184"/>
          </a:xfrm>
          <a:prstGeom prst="trapezoid">
            <a:avLst>
              <a:gd name="adj" fmla="val 26818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C62B2D1A-3370-49D9-B77B-B5AE6ED24B3F}"/>
              </a:ext>
            </a:extLst>
          </p:cNvPr>
          <p:cNvSpPr/>
          <p:nvPr/>
        </p:nvSpPr>
        <p:spPr>
          <a:xfrm>
            <a:off x="7485702" y="6712074"/>
            <a:ext cx="3657600" cy="365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355933B7-4D2D-4886-8C5F-252FCEEE1437}"/>
              </a:ext>
            </a:extLst>
          </p:cNvPr>
          <p:cNvSpPr/>
          <p:nvPr/>
        </p:nvSpPr>
        <p:spPr>
          <a:xfrm>
            <a:off x="7485458" y="3817558"/>
            <a:ext cx="3773597" cy="37735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cio 10">
            <a:extLst>
              <a:ext uri="{FF2B5EF4-FFF2-40B4-BE49-F238E27FC236}">
                <a16:creationId xmlns:a16="http://schemas.microsoft.com/office/drawing/2014/main" id="{99A96CFA-F935-472F-9126-61D9C4B89D67}"/>
              </a:ext>
            </a:extLst>
          </p:cNvPr>
          <p:cNvSpPr/>
          <p:nvPr/>
        </p:nvSpPr>
        <p:spPr>
          <a:xfrm rot="19473489" flipH="1" flipV="1">
            <a:off x="13198518" y="7659402"/>
            <a:ext cx="329284" cy="1319425"/>
          </a:xfrm>
          <a:prstGeom prst="trapezoid">
            <a:avLst>
              <a:gd name="adj" fmla="val 26818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2733BF42-D81E-4AA4-B8F2-BA418ABD2255}"/>
              </a:ext>
            </a:extLst>
          </p:cNvPr>
          <p:cNvSpPr/>
          <p:nvPr/>
        </p:nvSpPr>
        <p:spPr>
          <a:xfrm>
            <a:off x="8599360" y="8720265"/>
            <a:ext cx="1430285" cy="143028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18267822-52F3-4AF1-A3E8-836215DA21AE}"/>
              </a:ext>
            </a:extLst>
          </p:cNvPr>
          <p:cNvSpPr/>
          <p:nvPr/>
        </p:nvSpPr>
        <p:spPr>
          <a:xfrm>
            <a:off x="8657114" y="6040220"/>
            <a:ext cx="1430285" cy="143028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22A9F68A-40C8-4C06-8630-E8FB655D683C}"/>
              </a:ext>
            </a:extLst>
          </p:cNvPr>
          <p:cNvSpPr/>
          <p:nvPr/>
        </p:nvSpPr>
        <p:spPr>
          <a:xfrm>
            <a:off x="12948763" y="8076991"/>
            <a:ext cx="3657600" cy="365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BDF7402D-E25B-4224-939A-10568325FC0F}"/>
              </a:ext>
            </a:extLst>
          </p:cNvPr>
          <p:cNvSpPr/>
          <p:nvPr/>
        </p:nvSpPr>
        <p:spPr>
          <a:xfrm>
            <a:off x="13243926" y="4926563"/>
            <a:ext cx="3657600" cy="3657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42B36685-8861-4F62-A779-9EA043897A1A}"/>
              </a:ext>
            </a:extLst>
          </p:cNvPr>
          <p:cNvSpPr/>
          <p:nvPr/>
        </p:nvSpPr>
        <p:spPr>
          <a:xfrm>
            <a:off x="10411773" y="2938477"/>
            <a:ext cx="3773597" cy="377359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C58822D5-A10E-4A30-B906-39BADB6D8DF2}"/>
              </a:ext>
            </a:extLst>
          </p:cNvPr>
          <p:cNvSpPr/>
          <p:nvPr/>
        </p:nvSpPr>
        <p:spPr>
          <a:xfrm>
            <a:off x="11583429" y="5145478"/>
            <a:ext cx="1430285" cy="143028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73C6F165-9386-45AE-8100-FD9085CE8EA0}"/>
              </a:ext>
            </a:extLst>
          </p:cNvPr>
          <p:cNvSpPr/>
          <p:nvPr/>
        </p:nvSpPr>
        <p:spPr>
          <a:xfrm>
            <a:off x="14357584" y="7051863"/>
            <a:ext cx="1430285" cy="143028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670B6B2D-54F7-4848-85FD-03EA98DD3F12}"/>
              </a:ext>
            </a:extLst>
          </p:cNvPr>
          <p:cNvSpPr/>
          <p:nvPr/>
        </p:nvSpPr>
        <p:spPr>
          <a:xfrm>
            <a:off x="14099743" y="10118414"/>
            <a:ext cx="1430285" cy="143028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10841901-70C1-4C72-B56D-55F419D199E6}"/>
              </a:ext>
            </a:extLst>
          </p:cNvPr>
          <p:cNvSpPr txBox="1">
            <a:spLocks/>
          </p:cNvSpPr>
          <p:nvPr/>
        </p:nvSpPr>
        <p:spPr>
          <a:xfrm>
            <a:off x="2853374" y="7599446"/>
            <a:ext cx="4348295" cy="2241639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4100"/>
              </a:lnSpc>
            </a:pP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Cada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vez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más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necesarios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puesto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que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permiten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construer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una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imagen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como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investigadores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en-US" sz="2700" dirty="0"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71871B6C-33AE-48AF-B330-156D3C3726CB}"/>
              </a:ext>
            </a:extLst>
          </p:cNvPr>
          <p:cNvSpPr txBox="1">
            <a:spLocks/>
          </p:cNvSpPr>
          <p:nvPr/>
        </p:nvSpPr>
        <p:spPr>
          <a:xfrm>
            <a:off x="2999477" y="4059172"/>
            <a:ext cx="4348295" cy="2241639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4100"/>
              </a:lnSpc>
            </a:pP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espacio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interacción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personal con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otros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investigadores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compartir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producción</a:t>
            </a:r>
            <a:r>
              <a:rPr lang="en-US" sz="25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en-US" sz="25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0EB2B90-EC7B-4153-B825-4CE436D0FA25}"/>
              </a:ext>
            </a:extLst>
          </p:cNvPr>
          <p:cNvSpPr txBox="1">
            <a:spLocks/>
          </p:cNvSpPr>
          <p:nvPr/>
        </p:nvSpPr>
        <p:spPr>
          <a:xfrm>
            <a:off x="14248490" y="2985727"/>
            <a:ext cx="4348295" cy="1136401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Espacios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para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almacenar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producción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un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mismo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sitio</a:t>
            </a:r>
            <a:r>
              <a:rPr lang="en-US" sz="25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en-US" sz="25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5BE2284F-1FCE-4764-B84B-3461D3D88AF7}"/>
              </a:ext>
            </a:extLst>
          </p:cNvPr>
          <p:cNvSpPr txBox="1">
            <a:spLocks/>
          </p:cNvSpPr>
          <p:nvPr/>
        </p:nvSpPr>
        <p:spPr>
          <a:xfrm>
            <a:off x="17159367" y="6311178"/>
            <a:ext cx="4348295" cy="2187971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interacción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con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medios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prensa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garantiza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tener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un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impacto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más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allá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la academia</a:t>
            </a:r>
            <a:endParaRPr lang="en-US" sz="2700" dirty="0"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id="{052F800D-08A1-4F71-A78C-905B1962A63E}"/>
              </a:ext>
            </a:extLst>
          </p:cNvPr>
          <p:cNvSpPr txBox="1">
            <a:spLocks/>
          </p:cNvSpPr>
          <p:nvPr/>
        </p:nvSpPr>
        <p:spPr>
          <a:xfrm>
            <a:off x="16783297" y="9426687"/>
            <a:ext cx="4348295" cy="2241639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Las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redes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sociales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son un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espacio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para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alcanzar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nuevos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públicos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impactar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 la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sociedad</a:t>
            </a:r>
            <a:endParaRPr lang="en-US" sz="2700" dirty="0"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0" name="TextBox 31">
            <a:extLst>
              <a:ext uri="{FF2B5EF4-FFF2-40B4-BE49-F238E27FC236}">
                <a16:creationId xmlns:a16="http://schemas.microsoft.com/office/drawing/2014/main" id="{EC0D2B07-8D9C-4C9F-8F5F-41CD380BA576}"/>
              </a:ext>
            </a:extLst>
          </p:cNvPr>
          <p:cNvSpPr txBox="1"/>
          <p:nvPr/>
        </p:nvSpPr>
        <p:spPr>
          <a:xfrm>
            <a:off x="10891016" y="3959710"/>
            <a:ext cx="2605201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Repositorios</a:t>
            </a:r>
            <a:endParaRPr lang="en-US" sz="32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41" name="TextBox 31">
            <a:extLst>
              <a:ext uri="{FF2B5EF4-FFF2-40B4-BE49-F238E27FC236}">
                <a16:creationId xmlns:a16="http://schemas.microsoft.com/office/drawing/2014/main" id="{712F0CD9-8CDC-404C-B95D-DF903B875D83}"/>
              </a:ext>
            </a:extLst>
          </p:cNvPr>
          <p:cNvSpPr txBox="1"/>
          <p:nvPr/>
        </p:nvSpPr>
        <p:spPr>
          <a:xfrm>
            <a:off x="7599122" y="7636503"/>
            <a:ext cx="3376144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Perfiles</a:t>
            </a:r>
            <a:r>
              <a:rPr lang="en-US" sz="3200" b="1" dirty="0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académicos</a:t>
            </a:r>
            <a:endParaRPr lang="en-US" sz="32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42" name="TextBox 31">
            <a:extLst>
              <a:ext uri="{FF2B5EF4-FFF2-40B4-BE49-F238E27FC236}">
                <a16:creationId xmlns:a16="http://schemas.microsoft.com/office/drawing/2014/main" id="{A638F1FA-6C2C-4425-82A0-F811B4BAFCD8}"/>
              </a:ext>
            </a:extLst>
          </p:cNvPr>
          <p:cNvSpPr txBox="1"/>
          <p:nvPr/>
        </p:nvSpPr>
        <p:spPr>
          <a:xfrm>
            <a:off x="7783587" y="4290218"/>
            <a:ext cx="2628186" cy="156966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Redes</a:t>
            </a:r>
            <a:r>
              <a:rPr lang="en-US" sz="3200" b="1" dirty="0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sociales</a:t>
            </a:r>
            <a:r>
              <a:rPr lang="en-US" sz="3200" b="1" dirty="0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académicas</a:t>
            </a:r>
            <a:endParaRPr lang="en-US" sz="32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43" name="TextBox 31">
            <a:extLst>
              <a:ext uri="{FF2B5EF4-FFF2-40B4-BE49-F238E27FC236}">
                <a16:creationId xmlns:a16="http://schemas.microsoft.com/office/drawing/2014/main" id="{81329F6E-F21E-4AC4-B46F-BF76FCE12EED}"/>
              </a:ext>
            </a:extLst>
          </p:cNvPr>
          <p:cNvSpPr txBox="1"/>
          <p:nvPr/>
        </p:nvSpPr>
        <p:spPr>
          <a:xfrm>
            <a:off x="13271594" y="5934498"/>
            <a:ext cx="3602269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Medios</a:t>
            </a:r>
            <a:r>
              <a:rPr lang="en-US" sz="3200" b="1" dirty="0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de </a:t>
            </a:r>
            <a:r>
              <a:rPr lang="en-US" sz="3200" b="1" dirty="0" err="1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prensa</a:t>
            </a:r>
            <a:endParaRPr lang="en-US" sz="32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44" name="TextBox 31">
            <a:extLst>
              <a:ext uri="{FF2B5EF4-FFF2-40B4-BE49-F238E27FC236}">
                <a16:creationId xmlns:a16="http://schemas.microsoft.com/office/drawing/2014/main" id="{D07A0FD8-5CC2-4803-B79E-08BD4290FB3A}"/>
              </a:ext>
            </a:extLst>
          </p:cNvPr>
          <p:cNvSpPr txBox="1"/>
          <p:nvPr/>
        </p:nvSpPr>
        <p:spPr>
          <a:xfrm>
            <a:off x="13271493" y="8798567"/>
            <a:ext cx="2516375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Redes</a:t>
            </a:r>
            <a:r>
              <a:rPr lang="en-US" sz="3200" b="1" dirty="0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sociales</a:t>
            </a:r>
            <a:endParaRPr lang="en-US" sz="32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45" name="Shape 2546">
            <a:extLst>
              <a:ext uri="{FF2B5EF4-FFF2-40B4-BE49-F238E27FC236}">
                <a16:creationId xmlns:a16="http://schemas.microsoft.com/office/drawing/2014/main" id="{06A56DA7-64B7-4059-9F79-20FD807FBCEC}"/>
              </a:ext>
            </a:extLst>
          </p:cNvPr>
          <p:cNvSpPr>
            <a:spLocks noChangeAspect="1"/>
          </p:cNvSpPr>
          <p:nvPr/>
        </p:nvSpPr>
        <p:spPr>
          <a:xfrm>
            <a:off x="9092929" y="6526821"/>
            <a:ext cx="558655" cy="457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46" name="Shape 2587">
            <a:extLst>
              <a:ext uri="{FF2B5EF4-FFF2-40B4-BE49-F238E27FC236}">
                <a16:creationId xmlns:a16="http://schemas.microsoft.com/office/drawing/2014/main" id="{E1D26CA8-E82A-481A-B362-4FB3212A25CD}"/>
              </a:ext>
            </a:extLst>
          </p:cNvPr>
          <p:cNvSpPr>
            <a:spLocks noChangeAspect="1"/>
          </p:cNvSpPr>
          <p:nvPr/>
        </p:nvSpPr>
        <p:spPr>
          <a:xfrm>
            <a:off x="14793399" y="7487678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48" name="Shape 2618">
            <a:extLst>
              <a:ext uri="{FF2B5EF4-FFF2-40B4-BE49-F238E27FC236}">
                <a16:creationId xmlns:a16="http://schemas.microsoft.com/office/drawing/2014/main" id="{36AE0B5A-705F-4D5F-95CE-E7B75C54F004}"/>
              </a:ext>
            </a:extLst>
          </p:cNvPr>
          <p:cNvSpPr>
            <a:spLocks noChangeAspect="1"/>
          </p:cNvSpPr>
          <p:nvPr/>
        </p:nvSpPr>
        <p:spPr>
          <a:xfrm>
            <a:off x="9035201" y="9156067"/>
            <a:ext cx="558602" cy="5586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8" h="21600" extrusionOk="0">
                <a:moveTo>
                  <a:pt x="2560" y="18308"/>
                </a:moveTo>
                <a:cubicBezTo>
                  <a:pt x="2472" y="18397"/>
                  <a:pt x="2418" y="18520"/>
                  <a:pt x="2418" y="18655"/>
                </a:cubicBezTo>
                <a:cubicBezTo>
                  <a:pt x="2418" y="18926"/>
                  <a:pt x="2635" y="19146"/>
                  <a:pt x="2902" y="19146"/>
                </a:cubicBezTo>
                <a:cubicBezTo>
                  <a:pt x="3169" y="19146"/>
                  <a:pt x="3385" y="18926"/>
                  <a:pt x="3385" y="18655"/>
                </a:cubicBezTo>
                <a:cubicBezTo>
                  <a:pt x="3385" y="18384"/>
                  <a:pt x="3169" y="18164"/>
                  <a:pt x="2902" y="18164"/>
                </a:cubicBezTo>
                <a:cubicBezTo>
                  <a:pt x="2768" y="18164"/>
                  <a:pt x="2647" y="18219"/>
                  <a:pt x="2560" y="18308"/>
                </a:cubicBezTo>
                <a:moveTo>
                  <a:pt x="20499" y="4279"/>
                </a:moveTo>
                <a:lnTo>
                  <a:pt x="20091" y="4692"/>
                </a:lnTo>
                <a:lnTo>
                  <a:pt x="20088" y="4688"/>
                </a:lnTo>
                <a:lnTo>
                  <a:pt x="17670" y="7143"/>
                </a:lnTo>
                <a:lnTo>
                  <a:pt x="17664" y="7137"/>
                </a:lnTo>
                <a:cubicBezTo>
                  <a:pt x="17227" y="7580"/>
                  <a:pt x="16624" y="7853"/>
                  <a:pt x="15958" y="7853"/>
                </a:cubicBezTo>
                <a:cubicBezTo>
                  <a:pt x="14624" y="7853"/>
                  <a:pt x="13543" y="6755"/>
                  <a:pt x="13543" y="5401"/>
                </a:cubicBezTo>
                <a:cubicBezTo>
                  <a:pt x="13543" y="4725"/>
                  <a:pt x="13813" y="4113"/>
                  <a:pt x="14248" y="3670"/>
                </a:cubicBezTo>
                <a:lnTo>
                  <a:pt x="13563" y="2975"/>
                </a:lnTo>
                <a:cubicBezTo>
                  <a:pt x="12951" y="3596"/>
                  <a:pt x="12571" y="4452"/>
                  <a:pt x="12571" y="5401"/>
                </a:cubicBezTo>
                <a:cubicBezTo>
                  <a:pt x="12571" y="7300"/>
                  <a:pt x="14087" y="8840"/>
                  <a:pt x="15958" y="8840"/>
                </a:cubicBezTo>
                <a:cubicBezTo>
                  <a:pt x="16893" y="8840"/>
                  <a:pt x="17737" y="8454"/>
                  <a:pt x="18348" y="7832"/>
                </a:cubicBezTo>
                <a:lnTo>
                  <a:pt x="18353" y="7837"/>
                </a:lnTo>
                <a:lnTo>
                  <a:pt x="20152" y="6011"/>
                </a:lnTo>
                <a:cubicBezTo>
                  <a:pt x="20516" y="7368"/>
                  <a:pt x="20343" y="8670"/>
                  <a:pt x="19540" y="9505"/>
                </a:cubicBezTo>
                <a:lnTo>
                  <a:pt x="16947" y="12198"/>
                </a:lnTo>
                <a:cubicBezTo>
                  <a:pt x="16605" y="12553"/>
                  <a:pt x="16104" y="12766"/>
                  <a:pt x="15610" y="12766"/>
                </a:cubicBezTo>
                <a:cubicBezTo>
                  <a:pt x="15590" y="12765"/>
                  <a:pt x="13953" y="12652"/>
                  <a:pt x="12318" y="11611"/>
                </a:cubicBezTo>
                <a:lnTo>
                  <a:pt x="12314" y="11620"/>
                </a:lnTo>
                <a:cubicBezTo>
                  <a:pt x="12239" y="11572"/>
                  <a:pt x="12155" y="11537"/>
                  <a:pt x="12060" y="11537"/>
                </a:cubicBezTo>
                <a:cubicBezTo>
                  <a:pt x="11897" y="11537"/>
                  <a:pt x="11759" y="11625"/>
                  <a:pt x="11671" y="11753"/>
                </a:cubicBezTo>
                <a:lnTo>
                  <a:pt x="11654" y="11742"/>
                </a:lnTo>
                <a:lnTo>
                  <a:pt x="4270" y="20043"/>
                </a:lnTo>
                <a:cubicBezTo>
                  <a:pt x="3919" y="20399"/>
                  <a:pt x="3436" y="20618"/>
                  <a:pt x="2902" y="20618"/>
                </a:cubicBezTo>
                <a:cubicBezTo>
                  <a:pt x="1833" y="20618"/>
                  <a:pt x="967" y="19740"/>
                  <a:pt x="967" y="18655"/>
                </a:cubicBezTo>
                <a:cubicBezTo>
                  <a:pt x="967" y="18113"/>
                  <a:pt x="1184" y="17622"/>
                  <a:pt x="1534" y="17267"/>
                </a:cubicBezTo>
                <a:lnTo>
                  <a:pt x="9684" y="9801"/>
                </a:lnTo>
                <a:lnTo>
                  <a:pt x="9671" y="9786"/>
                </a:lnTo>
                <a:cubicBezTo>
                  <a:pt x="9796" y="9698"/>
                  <a:pt x="9884" y="9557"/>
                  <a:pt x="9884" y="9389"/>
                </a:cubicBezTo>
                <a:cubicBezTo>
                  <a:pt x="9884" y="9283"/>
                  <a:pt x="9844" y="9190"/>
                  <a:pt x="9787" y="9110"/>
                </a:cubicBezTo>
                <a:lnTo>
                  <a:pt x="9790" y="9107"/>
                </a:lnTo>
                <a:cubicBezTo>
                  <a:pt x="8390" y="7219"/>
                  <a:pt x="8340" y="5816"/>
                  <a:pt x="9546" y="4488"/>
                </a:cubicBezTo>
                <a:lnTo>
                  <a:pt x="12130" y="1805"/>
                </a:lnTo>
                <a:cubicBezTo>
                  <a:pt x="12785" y="1125"/>
                  <a:pt x="13641" y="982"/>
                  <a:pt x="14244" y="982"/>
                </a:cubicBezTo>
                <a:lnTo>
                  <a:pt x="14246" y="982"/>
                </a:lnTo>
                <a:cubicBezTo>
                  <a:pt x="14611" y="982"/>
                  <a:pt x="14988" y="1037"/>
                  <a:pt x="15366" y="1136"/>
                </a:cubicBezTo>
                <a:lnTo>
                  <a:pt x="13559" y="2970"/>
                </a:lnTo>
                <a:lnTo>
                  <a:pt x="14243" y="3664"/>
                </a:lnTo>
                <a:lnTo>
                  <a:pt x="16661" y="1210"/>
                </a:lnTo>
                <a:lnTo>
                  <a:pt x="16657" y="1206"/>
                </a:lnTo>
                <a:lnTo>
                  <a:pt x="17082" y="775"/>
                </a:lnTo>
                <a:cubicBezTo>
                  <a:pt x="16139" y="269"/>
                  <a:pt x="15160" y="0"/>
                  <a:pt x="14246" y="0"/>
                </a:cubicBezTo>
                <a:lnTo>
                  <a:pt x="14244" y="0"/>
                </a:lnTo>
                <a:cubicBezTo>
                  <a:pt x="13167" y="0"/>
                  <a:pt x="12182" y="361"/>
                  <a:pt x="11460" y="1111"/>
                </a:cubicBezTo>
                <a:lnTo>
                  <a:pt x="8867" y="3804"/>
                </a:lnTo>
                <a:cubicBezTo>
                  <a:pt x="7163" y="5672"/>
                  <a:pt x="7613" y="7584"/>
                  <a:pt x="8769" y="9315"/>
                </a:cubicBezTo>
                <a:lnTo>
                  <a:pt x="850" y="16572"/>
                </a:lnTo>
                <a:cubicBezTo>
                  <a:pt x="325" y="17106"/>
                  <a:pt x="0" y="17842"/>
                  <a:pt x="0" y="18655"/>
                </a:cubicBezTo>
                <a:cubicBezTo>
                  <a:pt x="0" y="20282"/>
                  <a:pt x="1299" y="21600"/>
                  <a:pt x="2902" y="21600"/>
                </a:cubicBezTo>
                <a:cubicBezTo>
                  <a:pt x="3703" y="21600"/>
                  <a:pt x="4429" y="21271"/>
                  <a:pt x="4954" y="20738"/>
                </a:cubicBezTo>
                <a:lnTo>
                  <a:pt x="12160" y="12652"/>
                </a:lnTo>
                <a:cubicBezTo>
                  <a:pt x="13800" y="13590"/>
                  <a:pt x="15363" y="13747"/>
                  <a:pt x="15606" y="13747"/>
                </a:cubicBezTo>
                <a:cubicBezTo>
                  <a:pt x="16313" y="13747"/>
                  <a:pt x="17067" y="13463"/>
                  <a:pt x="17617" y="12892"/>
                </a:cubicBezTo>
                <a:lnTo>
                  <a:pt x="20209" y="10198"/>
                </a:lnTo>
                <a:cubicBezTo>
                  <a:pt x="21560" y="8795"/>
                  <a:pt x="21600" y="6433"/>
                  <a:pt x="20499" y="427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50" name="Freeform 97"/>
          <p:cNvSpPr>
            <a:spLocks noEditPoints="1"/>
          </p:cNvSpPr>
          <p:nvPr/>
        </p:nvSpPr>
        <p:spPr bwMode="auto">
          <a:xfrm>
            <a:off x="11934394" y="5599761"/>
            <a:ext cx="765300" cy="585656"/>
          </a:xfrm>
          <a:custGeom>
            <a:avLst/>
            <a:gdLst>
              <a:gd name="T0" fmla="*/ 41 w 202"/>
              <a:gd name="T1" fmla="*/ 70 h 187"/>
              <a:gd name="T2" fmla="*/ 101 w 202"/>
              <a:gd name="T3" fmla="*/ 108 h 187"/>
              <a:gd name="T4" fmla="*/ 60 w 202"/>
              <a:gd name="T5" fmla="*/ 142 h 187"/>
              <a:gd name="T6" fmla="*/ 0 w 202"/>
              <a:gd name="T7" fmla="*/ 104 h 187"/>
              <a:gd name="T8" fmla="*/ 41 w 202"/>
              <a:gd name="T9" fmla="*/ 70 h 187"/>
              <a:gd name="T10" fmla="*/ 161 w 202"/>
              <a:gd name="T11" fmla="*/ 138 h 187"/>
              <a:gd name="T12" fmla="*/ 161 w 202"/>
              <a:gd name="T13" fmla="*/ 151 h 187"/>
              <a:gd name="T14" fmla="*/ 102 w 202"/>
              <a:gd name="T15" fmla="*/ 187 h 187"/>
              <a:gd name="T16" fmla="*/ 102 w 202"/>
              <a:gd name="T17" fmla="*/ 187 h 187"/>
              <a:gd name="T18" fmla="*/ 101 w 202"/>
              <a:gd name="T19" fmla="*/ 187 h 187"/>
              <a:gd name="T20" fmla="*/ 101 w 202"/>
              <a:gd name="T21" fmla="*/ 187 h 187"/>
              <a:gd name="T22" fmla="*/ 101 w 202"/>
              <a:gd name="T23" fmla="*/ 187 h 187"/>
              <a:gd name="T24" fmla="*/ 42 w 202"/>
              <a:gd name="T25" fmla="*/ 151 h 187"/>
              <a:gd name="T26" fmla="*/ 42 w 202"/>
              <a:gd name="T27" fmla="*/ 138 h 187"/>
              <a:gd name="T28" fmla="*/ 60 w 202"/>
              <a:gd name="T29" fmla="*/ 149 h 187"/>
              <a:gd name="T30" fmla="*/ 101 w 202"/>
              <a:gd name="T31" fmla="*/ 115 h 187"/>
              <a:gd name="T32" fmla="*/ 101 w 202"/>
              <a:gd name="T33" fmla="*/ 115 h 187"/>
              <a:gd name="T34" fmla="*/ 101 w 202"/>
              <a:gd name="T35" fmla="*/ 115 h 187"/>
              <a:gd name="T36" fmla="*/ 102 w 202"/>
              <a:gd name="T37" fmla="*/ 115 h 187"/>
              <a:gd name="T38" fmla="*/ 102 w 202"/>
              <a:gd name="T39" fmla="*/ 115 h 187"/>
              <a:gd name="T40" fmla="*/ 143 w 202"/>
              <a:gd name="T41" fmla="*/ 149 h 187"/>
              <a:gd name="T42" fmla="*/ 161 w 202"/>
              <a:gd name="T43" fmla="*/ 138 h 187"/>
              <a:gd name="T44" fmla="*/ 60 w 202"/>
              <a:gd name="T45" fmla="*/ 0 h 187"/>
              <a:gd name="T46" fmla="*/ 101 w 202"/>
              <a:gd name="T47" fmla="*/ 34 h 187"/>
              <a:gd name="T48" fmla="*/ 41 w 202"/>
              <a:gd name="T49" fmla="*/ 70 h 187"/>
              <a:gd name="T50" fmla="*/ 0 w 202"/>
              <a:gd name="T51" fmla="*/ 38 h 187"/>
              <a:gd name="T52" fmla="*/ 60 w 202"/>
              <a:gd name="T53" fmla="*/ 0 h 187"/>
              <a:gd name="T54" fmla="*/ 161 w 202"/>
              <a:gd name="T55" fmla="*/ 70 h 187"/>
              <a:gd name="T56" fmla="*/ 202 w 202"/>
              <a:gd name="T57" fmla="*/ 104 h 187"/>
              <a:gd name="T58" fmla="*/ 143 w 202"/>
              <a:gd name="T59" fmla="*/ 142 h 187"/>
              <a:gd name="T60" fmla="*/ 101 w 202"/>
              <a:gd name="T61" fmla="*/ 108 h 187"/>
              <a:gd name="T62" fmla="*/ 161 w 202"/>
              <a:gd name="T63" fmla="*/ 70 h 187"/>
              <a:gd name="T64" fmla="*/ 143 w 202"/>
              <a:gd name="T65" fmla="*/ 0 h 187"/>
              <a:gd name="T66" fmla="*/ 202 w 202"/>
              <a:gd name="T67" fmla="*/ 38 h 187"/>
              <a:gd name="T68" fmla="*/ 161 w 202"/>
              <a:gd name="T69" fmla="*/ 70 h 187"/>
              <a:gd name="T70" fmla="*/ 101 w 202"/>
              <a:gd name="T71" fmla="*/ 34 h 187"/>
              <a:gd name="T72" fmla="*/ 143 w 202"/>
              <a:gd name="T73" fmla="*/ 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2" h="187">
                <a:moveTo>
                  <a:pt x="41" y="70"/>
                </a:moveTo>
                <a:lnTo>
                  <a:pt x="101" y="108"/>
                </a:lnTo>
                <a:lnTo>
                  <a:pt x="60" y="142"/>
                </a:lnTo>
                <a:lnTo>
                  <a:pt x="0" y="104"/>
                </a:lnTo>
                <a:lnTo>
                  <a:pt x="41" y="70"/>
                </a:lnTo>
                <a:close/>
                <a:moveTo>
                  <a:pt x="161" y="138"/>
                </a:moveTo>
                <a:lnTo>
                  <a:pt x="161" y="151"/>
                </a:lnTo>
                <a:lnTo>
                  <a:pt x="102" y="187"/>
                </a:lnTo>
                <a:lnTo>
                  <a:pt x="102" y="187"/>
                </a:lnTo>
                <a:lnTo>
                  <a:pt x="101" y="187"/>
                </a:lnTo>
                <a:lnTo>
                  <a:pt x="101" y="187"/>
                </a:lnTo>
                <a:lnTo>
                  <a:pt x="101" y="187"/>
                </a:lnTo>
                <a:lnTo>
                  <a:pt x="42" y="151"/>
                </a:lnTo>
                <a:lnTo>
                  <a:pt x="42" y="138"/>
                </a:lnTo>
                <a:lnTo>
                  <a:pt x="60" y="149"/>
                </a:lnTo>
                <a:lnTo>
                  <a:pt x="101" y="115"/>
                </a:lnTo>
                <a:lnTo>
                  <a:pt x="101" y="115"/>
                </a:lnTo>
                <a:lnTo>
                  <a:pt x="101" y="115"/>
                </a:lnTo>
                <a:lnTo>
                  <a:pt x="102" y="115"/>
                </a:lnTo>
                <a:lnTo>
                  <a:pt x="102" y="115"/>
                </a:lnTo>
                <a:lnTo>
                  <a:pt x="143" y="149"/>
                </a:lnTo>
                <a:lnTo>
                  <a:pt x="161" y="138"/>
                </a:lnTo>
                <a:close/>
                <a:moveTo>
                  <a:pt x="60" y="0"/>
                </a:moveTo>
                <a:lnTo>
                  <a:pt x="101" y="34"/>
                </a:lnTo>
                <a:lnTo>
                  <a:pt x="41" y="70"/>
                </a:lnTo>
                <a:lnTo>
                  <a:pt x="0" y="38"/>
                </a:lnTo>
                <a:lnTo>
                  <a:pt x="60" y="0"/>
                </a:lnTo>
                <a:close/>
                <a:moveTo>
                  <a:pt x="161" y="70"/>
                </a:moveTo>
                <a:lnTo>
                  <a:pt x="202" y="104"/>
                </a:lnTo>
                <a:lnTo>
                  <a:pt x="143" y="142"/>
                </a:lnTo>
                <a:lnTo>
                  <a:pt x="101" y="108"/>
                </a:lnTo>
                <a:lnTo>
                  <a:pt x="161" y="70"/>
                </a:lnTo>
                <a:close/>
                <a:moveTo>
                  <a:pt x="143" y="0"/>
                </a:moveTo>
                <a:lnTo>
                  <a:pt x="202" y="38"/>
                </a:lnTo>
                <a:lnTo>
                  <a:pt x="161" y="70"/>
                </a:lnTo>
                <a:lnTo>
                  <a:pt x="101" y="34"/>
                </a:lnTo>
                <a:lnTo>
                  <a:pt x="14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" name="Freeform 109"/>
          <p:cNvSpPr>
            <a:spLocks/>
          </p:cNvSpPr>
          <p:nvPr/>
        </p:nvSpPr>
        <p:spPr bwMode="auto">
          <a:xfrm>
            <a:off x="14529680" y="10533675"/>
            <a:ext cx="602516" cy="599762"/>
          </a:xfrm>
          <a:custGeom>
            <a:avLst/>
            <a:gdLst>
              <a:gd name="T0" fmla="*/ 272 w 272"/>
              <a:gd name="T1" fmla="*/ 27 h 222"/>
              <a:gd name="T2" fmla="*/ 244 w 272"/>
              <a:gd name="T3" fmla="*/ 56 h 222"/>
              <a:gd name="T4" fmla="*/ 245 w 272"/>
              <a:gd name="T5" fmla="*/ 63 h 222"/>
              <a:gd name="T6" fmla="*/ 238 w 272"/>
              <a:gd name="T7" fmla="*/ 108 h 222"/>
              <a:gd name="T8" fmla="*/ 218 w 272"/>
              <a:gd name="T9" fmla="*/ 151 h 222"/>
              <a:gd name="T10" fmla="*/ 186 w 272"/>
              <a:gd name="T11" fmla="*/ 187 h 222"/>
              <a:gd name="T12" fmla="*/ 142 w 272"/>
              <a:gd name="T13" fmla="*/ 212 h 222"/>
              <a:gd name="T14" fmla="*/ 86 w 272"/>
              <a:gd name="T15" fmla="*/ 222 h 222"/>
              <a:gd name="T16" fmla="*/ 0 w 272"/>
              <a:gd name="T17" fmla="*/ 197 h 222"/>
              <a:gd name="T18" fmla="*/ 14 w 272"/>
              <a:gd name="T19" fmla="*/ 197 h 222"/>
              <a:gd name="T20" fmla="*/ 83 w 272"/>
              <a:gd name="T21" fmla="*/ 173 h 222"/>
              <a:gd name="T22" fmla="*/ 50 w 272"/>
              <a:gd name="T23" fmla="*/ 162 h 222"/>
              <a:gd name="T24" fmla="*/ 31 w 272"/>
              <a:gd name="T25" fmla="*/ 135 h 222"/>
              <a:gd name="T26" fmla="*/ 41 w 272"/>
              <a:gd name="T27" fmla="*/ 136 h 222"/>
              <a:gd name="T28" fmla="*/ 56 w 272"/>
              <a:gd name="T29" fmla="*/ 134 h 222"/>
              <a:gd name="T30" fmla="*/ 24 w 272"/>
              <a:gd name="T31" fmla="*/ 114 h 222"/>
              <a:gd name="T32" fmla="*/ 11 w 272"/>
              <a:gd name="T33" fmla="*/ 79 h 222"/>
              <a:gd name="T34" fmla="*/ 11 w 272"/>
              <a:gd name="T35" fmla="*/ 78 h 222"/>
              <a:gd name="T36" fmla="*/ 36 w 272"/>
              <a:gd name="T37" fmla="*/ 85 h 222"/>
              <a:gd name="T38" fmla="*/ 18 w 272"/>
              <a:gd name="T39" fmla="*/ 65 h 222"/>
              <a:gd name="T40" fmla="*/ 11 w 272"/>
              <a:gd name="T41" fmla="*/ 39 h 222"/>
              <a:gd name="T42" fmla="*/ 19 w 272"/>
              <a:gd name="T43" fmla="*/ 11 h 222"/>
              <a:gd name="T44" fmla="*/ 70 w 272"/>
              <a:gd name="T45" fmla="*/ 52 h 222"/>
              <a:gd name="T46" fmla="*/ 134 w 272"/>
              <a:gd name="T47" fmla="*/ 69 h 222"/>
              <a:gd name="T48" fmla="*/ 133 w 272"/>
              <a:gd name="T49" fmla="*/ 56 h 222"/>
              <a:gd name="T50" fmla="*/ 149 w 272"/>
              <a:gd name="T51" fmla="*/ 17 h 222"/>
              <a:gd name="T52" fmla="*/ 189 w 272"/>
              <a:gd name="T53" fmla="*/ 0 h 222"/>
              <a:gd name="T54" fmla="*/ 229 w 272"/>
              <a:gd name="T55" fmla="*/ 18 h 222"/>
              <a:gd name="T56" fmla="*/ 265 w 272"/>
              <a:gd name="T57" fmla="*/ 5 h 222"/>
              <a:gd name="T58" fmla="*/ 240 w 272"/>
              <a:gd name="T59" fmla="*/ 35 h 222"/>
              <a:gd name="T60" fmla="*/ 272 w 272"/>
              <a:gd name="T61" fmla="*/ 27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72" h="222">
                <a:moveTo>
                  <a:pt x="272" y="27"/>
                </a:moveTo>
                <a:cubicBezTo>
                  <a:pt x="265" y="38"/>
                  <a:pt x="255" y="48"/>
                  <a:pt x="244" y="56"/>
                </a:cubicBezTo>
                <a:cubicBezTo>
                  <a:pt x="245" y="57"/>
                  <a:pt x="245" y="60"/>
                  <a:pt x="245" y="63"/>
                </a:cubicBezTo>
                <a:cubicBezTo>
                  <a:pt x="245" y="78"/>
                  <a:pt x="242" y="93"/>
                  <a:pt x="238" y="108"/>
                </a:cubicBezTo>
                <a:cubicBezTo>
                  <a:pt x="234" y="123"/>
                  <a:pt x="227" y="137"/>
                  <a:pt x="218" y="151"/>
                </a:cubicBezTo>
                <a:cubicBezTo>
                  <a:pt x="209" y="164"/>
                  <a:pt x="199" y="176"/>
                  <a:pt x="186" y="187"/>
                </a:cubicBezTo>
                <a:cubicBezTo>
                  <a:pt x="174" y="198"/>
                  <a:pt x="159" y="206"/>
                  <a:pt x="142" y="212"/>
                </a:cubicBezTo>
                <a:cubicBezTo>
                  <a:pt x="124" y="218"/>
                  <a:pt x="106" y="222"/>
                  <a:pt x="86" y="222"/>
                </a:cubicBezTo>
                <a:cubicBezTo>
                  <a:pt x="55" y="222"/>
                  <a:pt x="26" y="213"/>
                  <a:pt x="0" y="197"/>
                </a:cubicBezTo>
                <a:cubicBezTo>
                  <a:pt x="4" y="197"/>
                  <a:pt x="9" y="197"/>
                  <a:pt x="14" y="197"/>
                </a:cubicBezTo>
                <a:cubicBezTo>
                  <a:pt x="39" y="197"/>
                  <a:pt x="63" y="189"/>
                  <a:pt x="83" y="173"/>
                </a:cubicBezTo>
                <a:cubicBezTo>
                  <a:pt x="71" y="173"/>
                  <a:pt x="60" y="169"/>
                  <a:pt x="50" y="162"/>
                </a:cubicBezTo>
                <a:cubicBezTo>
                  <a:pt x="41" y="155"/>
                  <a:pt x="34" y="146"/>
                  <a:pt x="31" y="135"/>
                </a:cubicBezTo>
                <a:cubicBezTo>
                  <a:pt x="34" y="135"/>
                  <a:pt x="38" y="136"/>
                  <a:pt x="41" y="136"/>
                </a:cubicBezTo>
                <a:cubicBezTo>
                  <a:pt x="46" y="136"/>
                  <a:pt x="51" y="135"/>
                  <a:pt x="56" y="134"/>
                </a:cubicBezTo>
                <a:cubicBezTo>
                  <a:pt x="43" y="131"/>
                  <a:pt x="32" y="125"/>
                  <a:pt x="24" y="114"/>
                </a:cubicBezTo>
                <a:cubicBezTo>
                  <a:pt x="15" y="104"/>
                  <a:pt x="11" y="92"/>
                  <a:pt x="11" y="79"/>
                </a:cubicBezTo>
                <a:cubicBezTo>
                  <a:pt x="11" y="78"/>
                  <a:pt x="11" y="78"/>
                  <a:pt x="11" y="78"/>
                </a:cubicBezTo>
                <a:cubicBezTo>
                  <a:pt x="19" y="83"/>
                  <a:pt x="27" y="85"/>
                  <a:pt x="36" y="85"/>
                </a:cubicBezTo>
                <a:cubicBezTo>
                  <a:pt x="29" y="80"/>
                  <a:pt x="23" y="74"/>
                  <a:pt x="18" y="65"/>
                </a:cubicBezTo>
                <a:cubicBezTo>
                  <a:pt x="14" y="57"/>
                  <a:pt x="11" y="48"/>
                  <a:pt x="11" y="39"/>
                </a:cubicBezTo>
                <a:cubicBezTo>
                  <a:pt x="11" y="29"/>
                  <a:pt x="14" y="19"/>
                  <a:pt x="19" y="11"/>
                </a:cubicBezTo>
                <a:cubicBezTo>
                  <a:pt x="33" y="28"/>
                  <a:pt x="50" y="42"/>
                  <a:pt x="70" y="52"/>
                </a:cubicBezTo>
                <a:cubicBezTo>
                  <a:pt x="90" y="62"/>
                  <a:pt x="111" y="68"/>
                  <a:pt x="134" y="69"/>
                </a:cubicBezTo>
                <a:cubicBezTo>
                  <a:pt x="133" y="65"/>
                  <a:pt x="133" y="60"/>
                  <a:pt x="133" y="56"/>
                </a:cubicBezTo>
                <a:cubicBezTo>
                  <a:pt x="133" y="41"/>
                  <a:pt x="138" y="28"/>
                  <a:pt x="149" y="17"/>
                </a:cubicBezTo>
                <a:cubicBezTo>
                  <a:pt x="160" y="6"/>
                  <a:pt x="173" y="0"/>
                  <a:pt x="189" y="0"/>
                </a:cubicBezTo>
                <a:cubicBezTo>
                  <a:pt x="205" y="0"/>
                  <a:pt x="218" y="6"/>
                  <a:pt x="229" y="18"/>
                </a:cubicBezTo>
                <a:cubicBezTo>
                  <a:pt x="242" y="16"/>
                  <a:pt x="254" y="11"/>
                  <a:pt x="265" y="5"/>
                </a:cubicBezTo>
                <a:cubicBezTo>
                  <a:pt x="261" y="18"/>
                  <a:pt x="252" y="28"/>
                  <a:pt x="240" y="35"/>
                </a:cubicBezTo>
                <a:cubicBezTo>
                  <a:pt x="251" y="34"/>
                  <a:pt x="262" y="31"/>
                  <a:pt x="272" y="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08199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562545-F02F-4D40-AFF5-A7B82967A01D}"/>
              </a:ext>
            </a:extLst>
          </p:cNvPr>
          <p:cNvSpPr txBox="1"/>
          <p:nvPr/>
        </p:nvSpPr>
        <p:spPr>
          <a:xfrm>
            <a:off x="9710977" y="857698"/>
            <a:ext cx="11978279" cy="186204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/>
            <a:r>
              <a:rPr lang="en-US" sz="11500" b="1" dirty="0" err="1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Perfiles</a:t>
            </a:r>
            <a:r>
              <a:rPr lang="en-US" sz="11500" b="1" dirty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500" b="1" dirty="0" err="1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académicos</a:t>
            </a:r>
            <a:endParaRPr lang="en-US" sz="11500" b="1" dirty="0">
              <a:solidFill>
                <a:schemeClr val="tx2"/>
              </a:solidFill>
              <a:latin typeface="Roboto Medium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C684165-8BAC-BA42-8558-8F69A4F41159}"/>
              </a:ext>
            </a:extLst>
          </p:cNvPr>
          <p:cNvSpPr txBox="1">
            <a:spLocks/>
          </p:cNvSpPr>
          <p:nvPr/>
        </p:nvSpPr>
        <p:spPr>
          <a:xfrm>
            <a:off x="15193107" y="4761277"/>
            <a:ext cx="7776011" cy="151580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700"/>
              </a:lnSpc>
            </a:pP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Son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espacios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personales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que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permiten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acumular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producción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generar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una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bandeja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entrada para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los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investigadores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que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deseen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conocernos</a:t>
            </a:r>
            <a:endParaRPr lang="en-US" sz="2700" dirty="0"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Freeform 940">
            <a:extLst>
              <a:ext uri="{FF2B5EF4-FFF2-40B4-BE49-F238E27FC236}">
                <a16:creationId xmlns:a16="http://schemas.microsoft.com/office/drawing/2014/main" id="{92B3D9C1-43E8-5B41-A832-960422420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3107" y="8345123"/>
            <a:ext cx="1078772" cy="1078772"/>
          </a:xfrm>
          <a:custGeom>
            <a:avLst/>
            <a:gdLst>
              <a:gd name="T0" fmla="*/ 923218 w 293328"/>
              <a:gd name="T1" fmla="*/ 504041 h 293328"/>
              <a:gd name="T2" fmla="*/ 416165 w 293328"/>
              <a:gd name="T3" fmla="*/ 402512 h 293328"/>
              <a:gd name="T4" fmla="*/ 382682 w 293328"/>
              <a:gd name="T5" fmla="*/ 530321 h 293328"/>
              <a:gd name="T6" fmla="*/ 493902 w 293328"/>
              <a:gd name="T7" fmla="*/ 601981 h 293328"/>
              <a:gd name="T8" fmla="*/ 591959 w 293328"/>
              <a:gd name="T9" fmla="*/ 530321 h 293328"/>
              <a:gd name="T10" fmla="*/ 559671 w 293328"/>
              <a:gd name="T11" fmla="*/ 402512 h 293328"/>
              <a:gd name="T12" fmla="*/ 486699 w 293328"/>
              <a:gd name="T13" fmla="*/ 100218 h 293328"/>
              <a:gd name="T14" fmla="*/ 569258 w 293328"/>
              <a:gd name="T15" fmla="*/ 138565 h 293328"/>
              <a:gd name="T16" fmla="*/ 663780 w 293328"/>
              <a:gd name="T17" fmla="*/ 161343 h 293328"/>
              <a:gd name="T18" fmla="*/ 718825 w 293328"/>
              <a:gd name="T19" fmla="*/ 197294 h 293328"/>
              <a:gd name="T20" fmla="*/ 773862 w 293328"/>
              <a:gd name="T21" fmla="*/ 276389 h 293328"/>
              <a:gd name="T22" fmla="*/ 842064 w 293328"/>
              <a:gd name="T23" fmla="*/ 338708 h 293328"/>
              <a:gd name="T24" fmla="*/ 838471 w 293328"/>
              <a:gd name="T25" fmla="*/ 430989 h 293328"/>
              <a:gd name="T26" fmla="*/ 806166 w 293328"/>
              <a:gd name="T27" fmla="*/ 390243 h 293328"/>
              <a:gd name="T28" fmla="*/ 801382 w 293328"/>
              <a:gd name="T29" fmla="*/ 336312 h 293328"/>
              <a:gd name="T30" fmla="*/ 745145 w 293328"/>
              <a:gd name="T31" fmla="*/ 253618 h 293328"/>
              <a:gd name="T32" fmla="*/ 697287 w 293328"/>
              <a:gd name="T33" fmla="*/ 227253 h 293328"/>
              <a:gd name="T34" fmla="*/ 621902 w 293328"/>
              <a:gd name="T35" fmla="*/ 156548 h 293328"/>
              <a:gd name="T36" fmla="*/ 520202 w 293328"/>
              <a:gd name="T37" fmla="*/ 154149 h 293328"/>
              <a:gd name="T38" fmla="*/ 467554 w 293328"/>
              <a:gd name="T39" fmla="*/ 137374 h 293328"/>
              <a:gd name="T40" fmla="*/ 369440 w 293328"/>
              <a:gd name="T41" fmla="*/ 157743 h 293328"/>
              <a:gd name="T42" fmla="*/ 327560 w 293328"/>
              <a:gd name="T43" fmla="*/ 192495 h 293328"/>
              <a:gd name="T44" fmla="*/ 234239 w 293328"/>
              <a:gd name="T45" fmla="*/ 234443 h 293328"/>
              <a:gd name="T46" fmla="*/ 192351 w 293328"/>
              <a:gd name="T47" fmla="*/ 327923 h 293328"/>
              <a:gd name="T48" fmla="*/ 157650 w 293328"/>
              <a:gd name="T49" fmla="*/ 369864 h 293328"/>
              <a:gd name="T50" fmla="*/ 137318 w 293328"/>
              <a:gd name="T51" fmla="*/ 468142 h 293328"/>
              <a:gd name="T52" fmla="*/ 154068 w 293328"/>
              <a:gd name="T53" fmla="*/ 520867 h 293328"/>
              <a:gd name="T54" fmla="*/ 156461 w 293328"/>
              <a:gd name="T55" fmla="*/ 623933 h 293328"/>
              <a:gd name="T56" fmla="*/ 228245 w 293328"/>
              <a:gd name="T57" fmla="*/ 698236 h 293328"/>
              <a:gd name="T58" fmla="*/ 253380 w 293328"/>
              <a:gd name="T59" fmla="*/ 746178 h 293328"/>
              <a:gd name="T60" fmla="*/ 335934 w 293328"/>
              <a:gd name="T61" fmla="*/ 802504 h 293328"/>
              <a:gd name="T62" fmla="*/ 389776 w 293328"/>
              <a:gd name="T63" fmla="*/ 807292 h 293328"/>
              <a:gd name="T64" fmla="*/ 430458 w 293328"/>
              <a:gd name="T65" fmla="*/ 839653 h 293328"/>
              <a:gd name="T66" fmla="*/ 358675 w 293328"/>
              <a:gd name="T67" fmla="*/ 848038 h 293328"/>
              <a:gd name="T68" fmla="*/ 300039 w 293328"/>
              <a:gd name="T69" fmla="*/ 791715 h 293328"/>
              <a:gd name="T70" fmla="*/ 213891 w 293328"/>
              <a:gd name="T71" fmla="*/ 760553 h 293328"/>
              <a:gd name="T72" fmla="*/ 181582 w 293328"/>
              <a:gd name="T73" fmla="*/ 673073 h 293328"/>
              <a:gd name="T74" fmla="*/ 130135 w 293328"/>
              <a:gd name="T75" fmla="*/ 591576 h 293328"/>
              <a:gd name="T76" fmla="*/ 116971 w 293328"/>
              <a:gd name="T77" fmla="*/ 526861 h 293328"/>
              <a:gd name="T78" fmla="*/ 133721 w 293328"/>
              <a:gd name="T79" fmla="*/ 430989 h 293328"/>
              <a:gd name="T80" fmla="*/ 128946 w 293328"/>
              <a:gd name="T81" fmla="*/ 338708 h 293328"/>
              <a:gd name="T82" fmla="*/ 198332 w 293328"/>
              <a:gd name="T83" fmla="*/ 276389 h 293328"/>
              <a:gd name="T84" fmla="*/ 253380 w 293328"/>
              <a:gd name="T85" fmla="*/ 197294 h 293328"/>
              <a:gd name="T86" fmla="*/ 308415 w 293328"/>
              <a:gd name="T87" fmla="*/ 161343 h 293328"/>
              <a:gd name="T88" fmla="*/ 402940 w 293328"/>
              <a:gd name="T89" fmla="*/ 138565 h 293328"/>
              <a:gd name="T90" fmla="*/ 486699 w 293328"/>
              <a:gd name="T91" fmla="*/ 100218 h 293328"/>
              <a:gd name="T92" fmla="*/ 472373 w 293328"/>
              <a:gd name="T93" fmla="*/ 944779 h 293328"/>
              <a:gd name="T94" fmla="*/ 346802 w 293328"/>
              <a:gd name="T95" fmla="*/ 704703 h 293328"/>
              <a:gd name="T96" fmla="*/ 325274 w 293328"/>
              <a:gd name="T97" fmla="*/ 689171 h 293328"/>
              <a:gd name="T98" fmla="*/ 234397 w 293328"/>
              <a:gd name="T99" fmla="*/ 408489 h 293328"/>
              <a:gd name="T100" fmla="*/ 473564 w 293328"/>
              <a:gd name="T101" fmla="*/ 232910 h 293328"/>
              <a:gd name="T102" fmla="*/ 727093 w 293328"/>
              <a:gd name="T103" fmla="*/ 397742 h 293328"/>
              <a:gd name="T104" fmla="*/ 621856 w 293328"/>
              <a:gd name="T105" fmla="*/ 533902 h 293328"/>
              <a:gd name="T106" fmla="*/ 487917 w 293328"/>
              <a:gd name="T107" fmla="*/ 29861 h 293328"/>
              <a:gd name="T108" fmla="*/ 971052 w 293328"/>
              <a:gd name="T109" fmla="*/ 498071 h 293328"/>
              <a:gd name="T110" fmla="*/ 0 w 293328"/>
              <a:gd name="T111" fmla="*/ 487324 h 29332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93328" h="293328">
                <a:moveTo>
                  <a:pt x="277852" y="151696"/>
                </a:moveTo>
                <a:cubicBezTo>
                  <a:pt x="210908" y="157088"/>
                  <a:pt x="156922" y="211009"/>
                  <a:pt x="151523" y="277870"/>
                </a:cubicBezTo>
                <a:lnTo>
                  <a:pt x="277852" y="151696"/>
                </a:lnTo>
                <a:close/>
                <a:moveTo>
                  <a:pt x="146844" y="81959"/>
                </a:moveTo>
                <a:lnTo>
                  <a:pt x="128489" y="118625"/>
                </a:lnTo>
                <a:cubicBezTo>
                  <a:pt x="127769" y="120423"/>
                  <a:pt x="126689" y="121141"/>
                  <a:pt x="125249" y="121141"/>
                </a:cubicBezTo>
                <a:lnTo>
                  <a:pt x="84579" y="127252"/>
                </a:lnTo>
                <a:lnTo>
                  <a:pt x="114092" y="155651"/>
                </a:lnTo>
                <a:cubicBezTo>
                  <a:pt x="114812" y="156729"/>
                  <a:pt x="115532" y="158167"/>
                  <a:pt x="115172" y="159605"/>
                </a:cubicBezTo>
                <a:lnTo>
                  <a:pt x="108334" y="200225"/>
                </a:lnTo>
                <a:lnTo>
                  <a:pt x="144685" y="181173"/>
                </a:lnTo>
                <a:cubicBezTo>
                  <a:pt x="145764" y="180454"/>
                  <a:pt x="147204" y="180454"/>
                  <a:pt x="148644" y="181173"/>
                </a:cubicBezTo>
                <a:lnTo>
                  <a:pt x="175997" y="195552"/>
                </a:lnTo>
                <a:cubicBezTo>
                  <a:pt x="178156" y="193035"/>
                  <a:pt x="180316" y="190160"/>
                  <a:pt x="182835" y="188003"/>
                </a:cubicBezTo>
                <a:lnTo>
                  <a:pt x="178156" y="159605"/>
                </a:lnTo>
                <a:cubicBezTo>
                  <a:pt x="177797" y="158167"/>
                  <a:pt x="178516" y="156729"/>
                  <a:pt x="179596" y="155651"/>
                </a:cubicBezTo>
                <a:lnTo>
                  <a:pt x="208749" y="127252"/>
                </a:lnTo>
                <a:lnTo>
                  <a:pt x="168439" y="121141"/>
                </a:lnTo>
                <a:cubicBezTo>
                  <a:pt x="166639" y="121141"/>
                  <a:pt x="165560" y="120423"/>
                  <a:pt x="164840" y="118625"/>
                </a:cubicBezTo>
                <a:lnTo>
                  <a:pt x="146844" y="81959"/>
                </a:lnTo>
                <a:close/>
                <a:moveTo>
                  <a:pt x="146477" y="30162"/>
                </a:moveTo>
                <a:cubicBezTo>
                  <a:pt x="150798" y="30162"/>
                  <a:pt x="155119" y="31965"/>
                  <a:pt x="158360" y="35212"/>
                </a:cubicBezTo>
                <a:lnTo>
                  <a:pt x="162681" y="40261"/>
                </a:lnTo>
                <a:cubicBezTo>
                  <a:pt x="165202" y="42425"/>
                  <a:pt x="168443" y="43147"/>
                  <a:pt x="171324" y="41704"/>
                </a:cubicBezTo>
                <a:lnTo>
                  <a:pt x="177806" y="39179"/>
                </a:lnTo>
                <a:cubicBezTo>
                  <a:pt x="181767" y="37376"/>
                  <a:pt x="186448" y="37015"/>
                  <a:pt x="190769" y="38818"/>
                </a:cubicBezTo>
                <a:cubicBezTo>
                  <a:pt x="195091" y="40622"/>
                  <a:pt x="197972" y="44229"/>
                  <a:pt x="199772" y="48557"/>
                </a:cubicBezTo>
                <a:lnTo>
                  <a:pt x="202293" y="54688"/>
                </a:lnTo>
                <a:cubicBezTo>
                  <a:pt x="203373" y="57574"/>
                  <a:pt x="206254" y="59377"/>
                  <a:pt x="209495" y="59738"/>
                </a:cubicBezTo>
                <a:lnTo>
                  <a:pt x="216337" y="59377"/>
                </a:lnTo>
                <a:cubicBezTo>
                  <a:pt x="220658" y="59377"/>
                  <a:pt x="225339" y="60820"/>
                  <a:pt x="228580" y="64427"/>
                </a:cubicBezTo>
                <a:cubicBezTo>
                  <a:pt x="231461" y="67673"/>
                  <a:pt x="233622" y="72001"/>
                  <a:pt x="233262" y="76329"/>
                </a:cubicBezTo>
                <a:lnTo>
                  <a:pt x="232902" y="83182"/>
                </a:lnTo>
                <a:cubicBezTo>
                  <a:pt x="232902" y="86428"/>
                  <a:pt x="235062" y="89314"/>
                  <a:pt x="237943" y="90396"/>
                </a:cubicBezTo>
                <a:lnTo>
                  <a:pt x="244425" y="92920"/>
                </a:lnTo>
                <a:cubicBezTo>
                  <a:pt x="248386" y="94363"/>
                  <a:pt x="251987" y="97609"/>
                  <a:pt x="253428" y="101937"/>
                </a:cubicBezTo>
                <a:cubicBezTo>
                  <a:pt x="255228" y="105905"/>
                  <a:pt x="255228" y="110954"/>
                  <a:pt x="253428" y="114922"/>
                </a:cubicBezTo>
                <a:lnTo>
                  <a:pt x="250547" y="121414"/>
                </a:lnTo>
                <a:cubicBezTo>
                  <a:pt x="249106" y="123939"/>
                  <a:pt x="249826" y="127546"/>
                  <a:pt x="252347" y="129710"/>
                </a:cubicBezTo>
                <a:cubicBezTo>
                  <a:pt x="254148" y="131513"/>
                  <a:pt x="254148" y="134399"/>
                  <a:pt x="252347" y="136202"/>
                </a:cubicBezTo>
                <a:cubicBezTo>
                  <a:pt x="250907" y="137645"/>
                  <a:pt x="248026" y="138005"/>
                  <a:pt x="246225" y="136202"/>
                </a:cubicBezTo>
                <a:cubicBezTo>
                  <a:pt x="241184" y="131513"/>
                  <a:pt x="239744" y="123939"/>
                  <a:pt x="242624" y="117447"/>
                </a:cubicBezTo>
                <a:lnTo>
                  <a:pt x="245145" y="111315"/>
                </a:lnTo>
                <a:cubicBezTo>
                  <a:pt x="246225" y="109512"/>
                  <a:pt x="246225" y="107348"/>
                  <a:pt x="245145" y="105544"/>
                </a:cubicBezTo>
                <a:cubicBezTo>
                  <a:pt x="244785" y="103380"/>
                  <a:pt x="242984" y="101937"/>
                  <a:pt x="241184" y="101216"/>
                </a:cubicBezTo>
                <a:lnTo>
                  <a:pt x="234702" y="98691"/>
                </a:lnTo>
                <a:cubicBezTo>
                  <a:pt x="228220" y="96167"/>
                  <a:pt x="223899" y="90035"/>
                  <a:pt x="224259" y="82821"/>
                </a:cubicBezTo>
                <a:lnTo>
                  <a:pt x="224259" y="76329"/>
                </a:lnTo>
                <a:cubicBezTo>
                  <a:pt x="224259" y="74165"/>
                  <a:pt x="223539" y="72001"/>
                  <a:pt x="222098" y="70558"/>
                </a:cubicBezTo>
                <a:cubicBezTo>
                  <a:pt x="220658" y="69116"/>
                  <a:pt x="218497" y="68394"/>
                  <a:pt x="216337" y="68394"/>
                </a:cubicBezTo>
                <a:lnTo>
                  <a:pt x="209855" y="68394"/>
                </a:lnTo>
                <a:cubicBezTo>
                  <a:pt x="202653" y="68755"/>
                  <a:pt x="196531" y="64427"/>
                  <a:pt x="194010" y="57934"/>
                </a:cubicBezTo>
                <a:lnTo>
                  <a:pt x="191490" y="51442"/>
                </a:lnTo>
                <a:cubicBezTo>
                  <a:pt x="190769" y="49639"/>
                  <a:pt x="189329" y="47835"/>
                  <a:pt x="187168" y="47114"/>
                </a:cubicBezTo>
                <a:cubicBezTo>
                  <a:pt x="185368" y="46393"/>
                  <a:pt x="183207" y="46393"/>
                  <a:pt x="181407" y="47475"/>
                </a:cubicBezTo>
                <a:lnTo>
                  <a:pt x="174925" y="49999"/>
                </a:lnTo>
                <a:cubicBezTo>
                  <a:pt x="168803" y="52885"/>
                  <a:pt x="161241" y="51442"/>
                  <a:pt x="156560" y="46393"/>
                </a:cubicBezTo>
                <a:lnTo>
                  <a:pt x="151878" y="41343"/>
                </a:lnTo>
                <a:cubicBezTo>
                  <a:pt x="150438" y="39900"/>
                  <a:pt x="148637" y="39179"/>
                  <a:pt x="146477" y="39179"/>
                </a:cubicBezTo>
                <a:cubicBezTo>
                  <a:pt x="144316" y="39179"/>
                  <a:pt x="142155" y="39900"/>
                  <a:pt x="140715" y="41343"/>
                </a:cubicBezTo>
                <a:lnTo>
                  <a:pt x="136034" y="46393"/>
                </a:lnTo>
                <a:cubicBezTo>
                  <a:pt x="131352" y="51442"/>
                  <a:pt x="123790" y="52885"/>
                  <a:pt x="117308" y="49999"/>
                </a:cubicBezTo>
                <a:lnTo>
                  <a:pt x="111186" y="47475"/>
                </a:lnTo>
                <a:cubicBezTo>
                  <a:pt x="109386" y="46393"/>
                  <a:pt x="107225" y="46393"/>
                  <a:pt x="105425" y="47114"/>
                </a:cubicBezTo>
                <a:cubicBezTo>
                  <a:pt x="103264" y="47835"/>
                  <a:pt x="101824" y="49639"/>
                  <a:pt x="101104" y="51442"/>
                </a:cubicBezTo>
                <a:lnTo>
                  <a:pt x="98583" y="57934"/>
                </a:lnTo>
                <a:cubicBezTo>
                  <a:pt x="96062" y="64427"/>
                  <a:pt x="89940" y="68755"/>
                  <a:pt x="82738" y="68394"/>
                </a:cubicBezTo>
                <a:lnTo>
                  <a:pt x="76256" y="68394"/>
                </a:lnTo>
                <a:cubicBezTo>
                  <a:pt x="74096" y="68394"/>
                  <a:pt x="71935" y="69116"/>
                  <a:pt x="70495" y="70558"/>
                </a:cubicBezTo>
                <a:cubicBezTo>
                  <a:pt x="69054" y="72001"/>
                  <a:pt x="68334" y="74165"/>
                  <a:pt x="68334" y="76329"/>
                </a:cubicBezTo>
                <a:lnTo>
                  <a:pt x="68694" y="82821"/>
                </a:lnTo>
                <a:cubicBezTo>
                  <a:pt x="68694" y="90035"/>
                  <a:pt x="64373" y="96167"/>
                  <a:pt x="57891" y="98691"/>
                </a:cubicBezTo>
                <a:lnTo>
                  <a:pt x="51409" y="101216"/>
                </a:lnTo>
                <a:cubicBezTo>
                  <a:pt x="49609" y="101937"/>
                  <a:pt x="47808" y="103380"/>
                  <a:pt x="47088" y="105544"/>
                </a:cubicBezTo>
                <a:cubicBezTo>
                  <a:pt x="46368" y="107348"/>
                  <a:pt x="46368" y="109512"/>
                  <a:pt x="47448" y="111315"/>
                </a:cubicBezTo>
                <a:lnTo>
                  <a:pt x="49969" y="117447"/>
                </a:lnTo>
                <a:cubicBezTo>
                  <a:pt x="52850" y="123939"/>
                  <a:pt x="51409" y="131513"/>
                  <a:pt x="46368" y="136202"/>
                </a:cubicBezTo>
                <a:lnTo>
                  <a:pt x="41326" y="140891"/>
                </a:lnTo>
                <a:cubicBezTo>
                  <a:pt x="39886" y="142334"/>
                  <a:pt x="39166" y="144498"/>
                  <a:pt x="39166" y="146301"/>
                </a:cubicBezTo>
                <a:cubicBezTo>
                  <a:pt x="39166" y="148465"/>
                  <a:pt x="39886" y="150629"/>
                  <a:pt x="41326" y="152072"/>
                </a:cubicBezTo>
                <a:lnTo>
                  <a:pt x="46368" y="156761"/>
                </a:lnTo>
                <a:cubicBezTo>
                  <a:pt x="51409" y="161450"/>
                  <a:pt x="52850" y="169024"/>
                  <a:pt x="49969" y="175155"/>
                </a:cubicBezTo>
                <a:lnTo>
                  <a:pt x="47448" y="181648"/>
                </a:lnTo>
                <a:cubicBezTo>
                  <a:pt x="46368" y="183451"/>
                  <a:pt x="46368" y="185615"/>
                  <a:pt x="47088" y="187779"/>
                </a:cubicBezTo>
                <a:cubicBezTo>
                  <a:pt x="47808" y="189583"/>
                  <a:pt x="49609" y="191025"/>
                  <a:pt x="51409" y="191747"/>
                </a:cubicBezTo>
                <a:lnTo>
                  <a:pt x="57891" y="194271"/>
                </a:lnTo>
                <a:cubicBezTo>
                  <a:pt x="64373" y="196796"/>
                  <a:pt x="68694" y="202928"/>
                  <a:pt x="68694" y="210141"/>
                </a:cubicBezTo>
                <a:lnTo>
                  <a:pt x="68334" y="216994"/>
                </a:lnTo>
                <a:cubicBezTo>
                  <a:pt x="68334" y="218798"/>
                  <a:pt x="69054" y="220962"/>
                  <a:pt x="70495" y="222405"/>
                </a:cubicBezTo>
                <a:cubicBezTo>
                  <a:pt x="71935" y="223847"/>
                  <a:pt x="74096" y="224929"/>
                  <a:pt x="76256" y="224569"/>
                </a:cubicBezTo>
                <a:lnTo>
                  <a:pt x="82738" y="224569"/>
                </a:lnTo>
                <a:cubicBezTo>
                  <a:pt x="89940" y="224569"/>
                  <a:pt x="96062" y="228536"/>
                  <a:pt x="98583" y="235028"/>
                </a:cubicBezTo>
                <a:lnTo>
                  <a:pt x="101104" y="241521"/>
                </a:lnTo>
                <a:cubicBezTo>
                  <a:pt x="101824" y="243324"/>
                  <a:pt x="103264" y="245127"/>
                  <a:pt x="105425" y="245488"/>
                </a:cubicBezTo>
                <a:cubicBezTo>
                  <a:pt x="107225" y="246570"/>
                  <a:pt x="109386" y="246570"/>
                  <a:pt x="111186" y="245488"/>
                </a:cubicBezTo>
                <a:lnTo>
                  <a:pt x="117308" y="242963"/>
                </a:lnTo>
                <a:cubicBezTo>
                  <a:pt x="123790" y="240078"/>
                  <a:pt x="131352" y="241521"/>
                  <a:pt x="136034" y="246570"/>
                </a:cubicBezTo>
                <a:cubicBezTo>
                  <a:pt x="137834" y="248373"/>
                  <a:pt x="137834" y="251259"/>
                  <a:pt x="136034" y="252702"/>
                </a:cubicBezTo>
                <a:cubicBezTo>
                  <a:pt x="134233" y="254505"/>
                  <a:pt x="131352" y="254505"/>
                  <a:pt x="129552" y="252702"/>
                </a:cubicBezTo>
                <a:cubicBezTo>
                  <a:pt x="127391" y="250177"/>
                  <a:pt x="123790" y="249816"/>
                  <a:pt x="121269" y="250898"/>
                </a:cubicBezTo>
                <a:lnTo>
                  <a:pt x="114788" y="253784"/>
                </a:lnTo>
                <a:cubicBezTo>
                  <a:pt x="112627" y="254866"/>
                  <a:pt x="110466" y="255226"/>
                  <a:pt x="107946" y="255226"/>
                </a:cubicBezTo>
                <a:cubicBezTo>
                  <a:pt x="105785" y="255226"/>
                  <a:pt x="103624" y="254866"/>
                  <a:pt x="101824" y="253784"/>
                </a:cubicBezTo>
                <a:cubicBezTo>
                  <a:pt x="97863" y="251980"/>
                  <a:pt x="94262" y="248734"/>
                  <a:pt x="92821" y="244406"/>
                </a:cubicBezTo>
                <a:lnTo>
                  <a:pt x="90300" y="238274"/>
                </a:lnTo>
                <a:cubicBezTo>
                  <a:pt x="89220" y="235389"/>
                  <a:pt x="85979" y="233225"/>
                  <a:pt x="83098" y="233225"/>
                </a:cubicBezTo>
                <a:lnTo>
                  <a:pt x="76256" y="233586"/>
                </a:lnTo>
                <a:cubicBezTo>
                  <a:pt x="71935" y="233586"/>
                  <a:pt x="67254" y="231782"/>
                  <a:pt x="64373" y="228897"/>
                </a:cubicBezTo>
                <a:cubicBezTo>
                  <a:pt x="60772" y="225651"/>
                  <a:pt x="59332" y="220962"/>
                  <a:pt x="59332" y="216634"/>
                </a:cubicBezTo>
                <a:lnTo>
                  <a:pt x="59692" y="209781"/>
                </a:lnTo>
                <a:cubicBezTo>
                  <a:pt x="59692" y="206535"/>
                  <a:pt x="57891" y="203649"/>
                  <a:pt x="54650" y="202567"/>
                </a:cubicBezTo>
                <a:lnTo>
                  <a:pt x="48528" y="200042"/>
                </a:lnTo>
                <a:cubicBezTo>
                  <a:pt x="44207" y="198239"/>
                  <a:pt x="40606" y="195354"/>
                  <a:pt x="38806" y="191025"/>
                </a:cubicBezTo>
                <a:cubicBezTo>
                  <a:pt x="37005" y="186697"/>
                  <a:pt x="37365" y="182008"/>
                  <a:pt x="39166" y="178041"/>
                </a:cubicBezTo>
                <a:lnTo>
                  <a:pt x="41686" y="171549"/>
                </a:lnTo>
                <a:cubicBezTo>
                  <a:pt x="43487" y="168663"/>
                  <a:pt x="42407" y="165417"/>
                  <a:pt x="40246" y="162892"/>
                </a:cubicBezTo>
                <a:lnTo>
                  <a:pt x="35205" y="158564"/>
                </a:lnTo>
                <a:cubicBezTo>
                  <a:pt x="32324" y="155318"/>
                  <a:pt x="30163" y="150990"/>
                  <a:pt x="30163" y="146301"/>
                </a:cubicBezTo>
                <a:cubicBezTo>
                  <a:pt x="30163" y="141973"/>
                  <a:pt x="32324" y="137645"/>
                  <a:pt x="35205" y="134399"/>
                </a:cubicBezTo>
                <a:lnTo>
                  <a:pt x="40246" y="129710"/>
                </a:lnTo>
                <a:cubicBezTo>
                  <a:pt x="42407" y="127546"/>
                  <a:pt x="43487" y="123939"/>
                  <a:pt x="41686" y="121414"/>
                </a:cubicBezTo>
                <a:lnTo>
                  <a:pt x="39166" y="114922"/>
                </a:lnTo>
                <a:cubicBezTo>
                  <a:pt x="37365" y="110954"/>
                  <a:pt x="37005" y="105905"/>
                  <a:pt x="38806" y="101937"/>
                </a:cubicBezTo>
                <a:cubicBezTo>
                  <a:pt x="40606" y="97609"/>
                  <a:pt x="44207" y="94363"/>
                  <a:pt x="48528" y="92920"/>
                </a:cubicBezTo>
                <a:lnTo>
                  <a:pt x="54650" y="90396"/>
                </a:lnTo>
                <a:cubicBezTo>
                  <a:pt x="57891" y="89314"/>
                  <a:pt x="59692" y="86428"/>
                  <a:pt x="59692" y="83182"/>
                </a:cubicBezTo>
                <a:lnTo>
                  <a:pt x="59332" y="76329"/>
                </a:lnTo>
                <a:cubicBezTo>
                  <a:pt x="59332" y="71640"/>
                  <a:pt x="60772" y="67673"/>
                  <a:pt x="64373" y="64427"/>
                </a:cubicBezTo>
                <a:cubicBezTo>
                  <a:pt x="67254" y="60820"/>
                  <a:pt x="71575" y="59377"/>
                  <a:pt x="76256" y="59377"/>
                </a:cubicBezTo>
                <a:lnTo>
                  <a:pt x="83098" y="59738"/>
                </a:lnTo>
                <a:cubicBezTo>
                  <a:pt x="86339" y="59377"/>
                  <a:pt x="89220" y="57574"/>
                  <a:pt x="90300" y="54688"/>
                </a:cubicBezTo>
                <a:lnTo>
                  <a:pt x="92821" y="48557"/>
                </a:lnTo>
                <a:cubicBezTo>
                  <a:pt x="94262" y="44229"/>
                  <a:pt x="97863" y="40622"/>
                  <a:pt x="101824" y="38818"/>
                </a:cubicBezTo>
                <a:cubicBezTo>
                  <a:pt x="105785" y="37015"/>
                  <a:pt x="110826" y="37376"/>
                  <a:pt x="114788" y="39179"/>
                </a:cubicBezTo>
                <a:lnTo>
                  <a:pt x="121269" y="41704"/>
                </a:lnTo>
                <a:cubicBezTo>
                  <a:pt x="124150" y="43147"/>
                  <a:pt x="127391" y="42425"/>
                  <a:pt x="129552" y="40261"/>
                </a:cubicBezTo>
                <a:lnTo>
                  <a:pt x="134233" y="35212"/>
                </a:lnTo>
                <a:cubicBezTo>
                  <a:pt x="137474" y="31965"/>
                  <a:pt x="141795" y="30162"/>
                  <a:pt x="146477" y="30162"/>
                </a:cubicBezTo>
                <a:close/>
                <a:moveTo>
                  <a:pt x="146844" y="8987"/>
                </a:moveTo>
                <a:cubicBezTo>
                  <a:pt x="70543" y="8987"/>
                  <a:pt x="8638" y="70816"/>
                  <a:pt x="8638" y="146664"/>
                </a:cubicBezTo>
                <a:cubicBezTo>
                  <a:pt x="8638" y="221434"/>
                  <a:pt x="68383" y="282184"/>
                  <a:pt x="142165" y="284341"/>
                </a:cubicBezTo>
                <a:cubicBezTo>
                  <a:pt x="143245" y="253786"/>
                  <a:pt x="153682" y="225747"/>
                  <a:pt x="170598" y="202741"/>
                </a:cubicBezTo>
                <a:lnTo>
                  <a:pt x="146844" y="189800"/>
                </a:lnTo>
                <a:lnTo>
                  <a:pt x="104375" y="212087"/>
                </a:lnTo>
                <a:cubicBezTo>
                  <a:pt x="103655" y="212447"/>
                  <a:pt x="102935" y="212806"/>
                  <a:pt x="102215" y="212806"/>
                </a:cubicBezTo>
                <a:cubicBezTo>
                  <a:pt x="101495" y="212806"/>
                  <a:pt x="100416" y="212447"/>
                  <a:pt x="99696" y="211728"/>
                </a:cubicBezTo>
                <a:cubicBezTo>
                  <a:pt x="98256" y="211009"/>
                  <a:pt x="97536" y="209212"/>
                  <a:pt x="97896" y="207414"/>
                </a:cubicBezTo>
                <a:lnTo>
                  <a:pt x="105814" y="160683"/>
                </a:lnTo>
                <a:lnTo>
                  <a:pt x="71982" y="127252"/>
                </a:lnTo>
                <a:cubicBezTo>
                  <a:pt x="70543" y="126174"/>
                  <a:pt x="70183" y="124377"/>
                  <a:pt x="70543" y="122939"/>
                </a:cubicBezTo>
                <a:cubicBezTo>
                  <a:pt x="71263" y="121141"/>
                  <a:pt x="72702" y="119704"/>
                  <a:pt x="74142" y="119704"/>
                </a:cubicBezTo>
                <a:lnTo>
                  <a:pt x="121650" y="112874"/>
                </a:lnTo>
                <a:lnTo>
                  <a:pt x="142525" y="70097"/>
                </a:lnTo>
                <a:cubicBezTo>
                  <a:pt x="143965" y="66861"/>
                  <a:pt x="149004" y="66861"/>
                  <a:pt x="150803" y="70097"/>
                </a:cubicBezTo>
                <a:lnTo>
                  <a:pt x="171678" y="112874"/>
                </a:lnTo>
                <a:lnTo>
                  <a:pt x="218826" y="119704"/>
                </a:lnTo>
                <a:cubicBezTo>
                  <a:pt x="220626" y="119704"/>
                  <a:pt x="222066" y="121141"/>
                  <a:pt x="222426" y="122939"/>
                </a:cubicBezTo>
                <a:cubicBezTo>
                  <a:pt x="223145" y="124377"/>
                  <a:pt x="222426" y="126174"/>
                  <a:pt x="221706" y="127252"/>
                </a:cubicBezTo>
                <a:lnTo>
                  <a:pt x="187154" y="160683"/>
                </a:lnTo>
                <a:lnTo>
                  <a:pt x="190753" y="180095"/>
                </a:lnTo>
                <a:cubicBezTo>
                  <a:pt x="215587" y="157448"/>
                  <a:pt x="248339" y="143429"/>
                  <a:pt x="284690" y="142350"/>
                </a:cubicBezTo>
                <a:cubicBezTo>
                  <a:pt x="282171" y="68659"/>
                  <a:pt x="221346" y="8987"/>
                  <a:pt x="146844" y="8987"/>
                </a:cubicBezTo>
                <a:close/>
                <a:moveTo>
                  <a:pt x="146844" y="0"/>
                </a:moveTo>
                <a:cubicBezTo>
                  <a:pt x="227464" y="0"/>
                  <a:pt x="293328" y="66143"/>
                  <a:pt x="293328" y="146664"/>
                </a:cubicBezTo>
                <a:cubicBezTo>
                  <a:pt x="293328" y="148102"/>
                  <a:pt x="292968" y="149180"/>
                  <a:pt x="292248" y="149899"/>
                </a:cubicBezTo>
                <a:lnTo>
                  <a:pt x="149723" y="292249"/>
                </a:lnTo>
                <a:cubicBezTo>
                  <a:pt x="149004" y="292968"/>
                  <a:pt x="147564" y="293328"/>
                  <a:pt x="146844" y="293328"/>
                </a:cubicBezTo>
                <a:cubicBezTo>
                  <a:pt x="65864" y="293328"/>
                  <a:pt x="0" y="227545"/>
                  <a:pt x="0" y="146664"/>
                </a:cubicBezTo>
                <a:cubicBezTo>
                  <a:pt x="0" y="66143"/>
                  <a:pt x="65864" y="0"/>
                  <a:pt x="146844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/>
          <a:extLst/>
        </p:spPr>
        <p:txBody>
          <a:bodyPr anchor="ctr"/>
          <a:lstStyle/>
          <a:p>
            <a:endParaRPr lang="en-US" dirty="0">
              <a:latin typeface="Poppins ExtraLight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FF3096-863F-4142-8907-D60CE479F1CD}"/>
              </a:ext>
            </a:extLst>
          </p:cNvPr>
          <p:cNvSpPr txBox="1"/>
          <p:nvPr/>
        </p:nvSpPr>
        <p:spPr>
          <a:xfrm>
            <a:off x="16445642" y="7998433"/>
            <a:ext cx="5507277" cy="70788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000" b="1" dirty="0" err="1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Normalizar</a:t>
            </a:r>
            <a:r>
              <a:rPr lang="en-US" sz="4000" b="1" dirty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la </a:t>
            </a:r>
            <a:r>
              <a:rPr lang="en-US" sz="4000" b="1" dirty="0" err="1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información</a:t>
            </a:r>
            <a:endParaRPr lang="en-US" sz="4000" b="1" dirty="0">
              <a:solidFill>
                <a:schemeClr val="tx2"/>
              </a:solidFill>
              <a:latin typeface="Roboto Medium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806B550F-BE2B-8A40-9155-570381659724}"/>
              </a:ext>
            </a:extLst>
          </p:cNvPr>
          <p:cNvSpPr txBox="1">
            <a:spLocks/>
          </p:cNvSpPr>
          <p:nvPr/>
        </p:nvSpPr>
        <p:spPr>
          <a:xfrm>
            <a:off x="16701160" y="8683388"/>
            <a:ext cx="6155665" cy="104131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700"/>
              </a:lnSpc>
            </a:pP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Asegurarse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que la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información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esté</a:t>
            </a:r>
            <a:r>
              <a:rPr lang="en-US" sz="2700" dirty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normalizada</a:t>
            </a:r>
            <a:r>
              <a:rPr lang="en-US" sz="2700" dirty="0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sea </a:t>
            </a:r>
            <a:r>
              <a:rPr lang="en-US" sz="2700" dirty="0" err="1" smtClean="0"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correcta</a:t>
            </a:r>
            <a:endParaRPr lang="en-US" sz="2700" dirty="0"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303BCF-4203-C849-A62C-B045E8A292C1}"/>
              </a:ext>
            </a:extLst>
          </p:cNvPr>
          <p:cNvSpPr txBox="1"/>
          <p:nvPr/>
        </p:nvSpPr>
        <p:spPr>
          <a:xfrm>
            <a:off x="16576291" y="10698200"/>
            <a:ext cx="5009641" cy="70788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>
            <a:defPPr>
              <a:defRPr lang="en-US"/>
            </a:defPPr>
            <a:lvl1pPr algn="r">
              <a:defRPr sz="4000" b="1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err="1"/>
              <a:t>Usar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presentaciones</a:t>
            </a:r>
            <a:endParaRPr lang="en-US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29D96E5A-D0CF-404A-A7E0-C3626615FE7F}"/>
              </a:ext>
            </a:extLst>
          </p:cNvPr>
          <p:cNvSpPr txBox="1">
            <a:spLocks/>
          </p:cNvSpPr>
          <p:nvPr/>
        </p:nvSpPr>
        <p:spPr>
          <a:xfrm>
            <a:off x="16701160" y="11406576"/>
            <a:ext cx="6155665" cy="151580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700"/>
              </a:lnSpc>
            </a:pPr>
            <a:r>
              <a:rPr lang="en-US" dirty="0" err="1" smtClean="0">
                <a:solidFill>
                  <a:schemeClr val="tx1"/>
                </a:solidFill>
                <a:latin typeface="Poppi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Utiliza</a:t>
            </a:r>
            <a:r>
              <a:rPr lang="en-US" dirty="0" smtClean="0">
                <a:solidFill>
                  <a:schemeClr val="tx1"/>
                </a:solidFill>
                <a:latin typeface="Poppi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ppi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siempre</a:t>
            </a:r>
            <a:r>
              <a:rPr lang="en-US" dirty="0" smtClean="0">
                <a:solidFill>
                  <a:schemeClr val="tx1"/>
                </a:solidFill>
                <a:latin typeface="Poppi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ppi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los</a:t>
            </a:r>
            <a:r>
              <a:rPr lang="en-US" dirty="0" smtClean="0">
                <a:solidFill>
                  <a:schemeClr val="tx1"/>
                </a:solidFill>
                <a:latin typeface="Poppi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ppi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códigos</a:t>
            </a:r>
            <a:r>
              <a:rPr lang="en-US" dirty="0" smtClean="0">
                <a:solidFill>
                  <a:schemeClr val="tx1"/>
                </a:solidFill>
                <a:latin typeface="Poppi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 y </a:t>
            </a:r>
            <a:r>
              <a:rPr lang="en-US" dirty="0" err="1" smtClean="0">
                <a:solidFill>
                  <a:schemeClr val="tx1"/>
                </a:solidFill>
                <a:latin typeface="Poppi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usalos</a:t>
            </a:r>
            <a:r>
              <a:rPr lang="en-US" dirty="0" smtClean="0">
                <a:solidFill>
                  <a:schemeClr val="tx1"/>
                </a:solidFill>
                <a:latin typeface="Poppi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ppi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en</a:t>
            </a:r>
            <a:r>
              <a:rPr lang="en-US" dirty="0" smtClean="0">
                <a:solidFill>
                  <a:schemeClr val="tx1"/>
                </a:solidFill>
                <a:latin typeface="Poppi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ppi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todos</a:t>
            </a:r>
            <a:r>
              <a:rPr lang="en-US" dirty="0" smtClean="0">
                <a:solidFill>
                  <a:schemeClr val="tx1"/>
                </a:solidFill>
                <a:latin typeface="Poppi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ppi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los</a:t>
            </a:r>
            <a:r>
              <a:rPr lang="en-US" dirty="0" smtClean="0">
                <a:solidFill>
                  <a:schemeClr val="tx1"/>
                </a:solidFill>
                <a:latin typeface="Poppi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ppi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artículos</a:t>
            </a:r>
            <a:r>
              <a:rPr lang="en-US" dirty="0" smtClean="0">
                <a:solidFill>
                  <a:schemeClr val="tx1"/>
                </a:solidFill>
                <a:latin typeface="Poppi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Poppi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correos</a:t>
            </a:r>
            <a:r>
              <a:rPr lang="en-US" dirty="0" smtClean="0">
                <a:solidFill>
                  <a:schemeClr val="tx1"/>
                </a:solidFill>
                <a:latin typeface="Poppi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 y </a:t>
            </a:r>
            <a:r>
              <a:rPr lang="en-US" dirty="0" err="1" smtClean="0">
                <a:solidFill>
                  <a:schemeClr val="tx1"/>
                </a:solidFill>
                <a:latin typeface="Poppi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demás</a:t>
            </a:r>
            <a:r>
              <a:rPr lang="en-US" dirty="0" smtClean="0">
                <a:solidFill>
                  <a:schemeClr val="tx1"/>
                </a:solidFill>
                <a:latin typeface="Poppi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ppi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instrumentos</a:t>
            </a:r>
            <a:endParaRPr lang="en-US" dirty="0">
              <a:solidFill>
                <a:schemeClr val="tx1"/>
              </a:solidFill>
              <a:latin typeface="Poppins ExtraLight" pitchFamily="2" charset="77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11" name="Freeform 86"/>
          <p:cNvSpPr>
            <a:spLocks noEditPoints="1"/>
          </p:cNvSpPr>
          <p:nvPr/>
        </p:nvSpPr>
        <p:spPr bwMode="auto">
          <a:xfrm>
            <a:off x="15176730" y="11165695"/>
            <a:ext cx="1046772" cy="998781"/>
          </a:xfrm>
          <a:custGeom>
            <a:avLst/>
            <a:gdLst>
              <a:gd name="T0" fmla="*/ 41 w 265"/>
              <a:gd name="T1" fmla="*/ 224 h 287"/>
              <a:gd name="T2" fmla="*/ 25 w 265"/>
              <a:gd name="T3" fmla="*/ 224 h 287"/>
              <a:gd name="T4" fmla="*/ 25 w 265"/>
              <a:gd name="T5" fmla="*/ 240 h 287"/>
              <a:gd name="T6" fmla="*/ 41 w 265"/>
              <a:gd name="T7" fmla="*/ 240 h 287"/>
              <a:gd name="T8" fmla="*/ 243 w 265"/>
              <a:gd name="T9" fmla="*/ 133 h 287"/>
              <a:gd name="T10" fmla="*/ 221 w 265"/>
              <a:gd name="T11" fmla="*/ 110 h 287"/>
              <a:gd name="T12" fmla="*/ 169 w 265"/>
              <a:gd name="T13" fmla="*/ 83 h 287"/>
              <a:gd name="T14" fmla="*/ 171 w 265"/>
              <a:gd name="T15" fmla="*/ 30 h 287"/>
              <a:gd name="T16" fmla="*/ 143 w 265"/>
              <a:gd name="T17" fmla="*/ 37 h 287"/>
              <a:gd name="T18" fmla="*/ 127 w 265"/>
              <a:gd name="T19" fmla="*/ 77 h 287"/>
              <a:gd name="T20" fmla="*/ 110 w 265"/>
              <a:gd name="T21" fmla="*/ 98 h 287"/>
              <a:gd name="T22" fmla="*/ 98 w 265"/>
              <a:gd name="T23" fmla="*/ 113 h 287"/>
              <a:gd name="T24" fmla="*/ 85 w 265"/>
              <a:gd name="T25" fmla="*/ 126 h 287"/>
              <a:gd name="T26" fmla="*/ 72 w 265"/>
              <a:gd name="T27" fmla="*/ 133 h 287"/>
              <a:gd name="T28" fmla="*/ 66 w 265"/>
              <a:gd name="T29" fmla="*/ 243 h 287"/>
              <a:gd name="T30" fmla="*/ 77 w 265"/>
              <a:gd name="T31" fmla="*/ 244 h 287"/>
              <a:gd name="T32" fmla="*/ 90 w 265"/>
              <a:gd name="T33" fmla="*/ 247 h 287"/>
              <a:gd name="T34" fmla="*/ 102 w 265"/>
              <a:gd name="T35" fmla="*/ 251 h 287"/>
              <a:gd name="T36" fmla="*/ 166 w 265"/>
              <a:gd name="T37" fmla="*/ 265 h 287"/>
              <a:gd name="T38" fmla="*/ 220 w 265"/>
              <a:gd name="T39" fmla="*/ 236 h 287"/>
              <a:gd name="T40" fmla="*/ 227 w 265"/>
              <a:gd name="T41" fmla="*/ 218 h 287"/>
              <a:gd name="T42" fmla="*/ 227 w 265"/>
              <a:gd name="T43" fmla="*/ 193 h 287"/>
              <a:gd name="T44" fmla="*/ 235 w 265"/>
              <a:gd name="T45" fmla="*/ 163 h 287"/>
              <a:gd name="T46" fmla="*/ 240 w 265"/>
              <a:gd name="T47" fmla="*/ 147 h 287"/>
              <a:gd name="T48" fmla="*/ 265 w 265"/>
              <a:gd name="T49" fmla="*/ 132 h 287"/>
              <a:gd name="T50" fmla="*/ 258 w 265"/>
              <a:gd name="T51" fmla="*/ 173 h 287"/>
              <a:gd name="T52" fmla="*/ 252 w 265"/>
              <a:gd name="T53" fmla="*/ 205 h 287"/>
              <a:gd name="T54" fmla="*/ 227 w 265"/>
              <a:gd name="T55" fmla="*/ 274 h 287"/>
              <a:gd name="T56" fmla="*/ 166 w 265"/>
              <a:gd name="T57" fmla="*/ 287 h 287"/>
              <a:gd name="T58" fmla="*/ 96 w 265"/>
              <a:gd name="T59" fmla="*/ 272 h 287"/>
              <a:gd name="T60" fmla="*/ 22 w 265"/>
              <a:gd name="T61" fmla="*/ 265 h 287"/>
              <a:gd name="T62" fmla="*/ 0 w 265"/>
              <a:gd name="T63" fmla="*/ 243 h 287"/>
              <a:gd name="T64" fmla="*/ 6 w 265"/>
              <a:gd name="T65" fmla="*/ 117 h 287"/>
              <a:gd name="T66" fmla="*/ 69 w 265"/>
              <a:gd name="T67" fmla="*/ 110 h 287"/>
              <a:gd name="T68" fmla="*/ 112 w 265"/>
              <a:gd name="T69" fmla="*/ 62 h 287"/>
              <a:gd name="T70" fmla="*/ 123 w 265"/>
              <a:gd name="T71" fmla="*/ 25 h 287"/>
              <a:gd name="T72" fmla="*/ 149 w 265"/>
              <a:gd name="T73" fmla="*/ 0 h 287"/>
              <a:gd name="T74" fmla="*/ 193 w 265"/>
              <a:gd name="T75" fmla="*/ 23 h 287"/>
              <a:gd name="T76" fmla="*/ 191 w 265"/>
              <a:gd name="T77" fmla="*/ 88 h 287"/>
              <a:gd name="T78" fmla="*/ 252 w 265"/>
              <a:gd name="T79" fmla="*/ 102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65" h="287">
                <a:moveTo>
                  <a:pt x="44" y="232"/>
                </a:moveTo>
                <a:cubicBezTo>
                  <a:pt x="44" y="229"/>
                  <a:pt x="43" y="227"/>
                  <a:pt x="41" y="224"/>
                </a:cubicBezTo>
                <a:cubicBezTo>
                  <a:pt x="39" y="222"/>
                  <a:pt x="36" y="221"/>
                  <a:pt x="33" y="221"/>
                </a:cubicBezTo>
                <a:cubicBezTo>
                  <a:pt x="30" y="221"/>
                  <a:pt x="28" y="222"/>
                  <a:pt x="25" y="224"/>
                </a:cubicBezTo>
                <a:cubicBezTo>
                  <a:pt x="23" y="227"/>
                  <a:pt x="22" y="229"/>
                  <a:pt x="22" y="232"/>
                </a:cubicBezTo>
                <a:cubicBezTo>
                  <a:pt x="22" y="235"/>
                  <a:pt x="23" y="238"/>
                  <a:pt x="25" y="240"/>
                </a:cubicBezTo>
                <a:cubicBezTo>
                  <a:pt x="28" y="242"/>
                  <a:pt x="30" y="243"/>
                  <a:pt x="33" y="243"/>
                </a:cubicBezTo>
                <a:cubicBezTo>
                  <a:pt x="36" y="243"/>
                  <a:pt x="39" y="242"/>
                  <a:pt x="41" y="240"/>
                </a:cubicBezTo>
                <a:cubicBezTo>
                  <a:pt x="43" y="238"/>
                  <a:pt x="44" y="235"/>
                  <a:pt x="44" y="232"/>
                </a:cubicBezTo>
                <a:close/>
                <a:moveTo>
                  <a:pt x="243" y="133"/>
                </a:moveTo>
                <a:cubicBezTo>
                  <a:pt x="243" y="127"/>
                  <a:pt x="241" y="122"/>
                  <a:pt x="237" y="117"/>
                </a:cubicBezTo>
                <a:cubicBezTo>
                  <a:pt x="232" y="113"/>
                  <a:pt x="227" y="110"/>
                  <a:pt x="221" y="110"/>
                </a:cubicBezTo>
                <a:cubicBezTo>
                  <a:pt x="160" y="110"/>
                  <a:pt x="160" y="110"/>
                  <a:pt x="160" y="110"/>
                </a:cubicBezTo>
                <a:cubicBezTo>
                  <a:pt x="160" y="104"/>
                  <a:pt x="163" y="95"/>
                  <a:pt x="169" y="83"/>
                </a:cubicBezTo>
                <a:cubicBezTo>
                  <a:pt x="174" y="71"/>
                  <a:pt x="177" y="62"/>
                  <a:pt x="177" y="55"/>
                </a:cubicBezTo>
                <a:cubicBezTo>
                  <a:pt x="177" y="44"/>
                  <a:pt x="175" y="36"/>
                  <a:pt x="171" y="30"/>
                </a:cubicBezTo>
                <a:cubicBezTo>
                  <a:pt x="168" y="25"/>
                  <a:pt x="160" y="22"/>
                  <a:pt x="149" y="22"/>
                </a:cubicBezTo>
                <a:cubicBezTo>
                  <a:pt x="146" y="25"/>
                  <a:pt x="144" y="30"/>
                  <a:pt x="143" y="37"/>
                </a:cubicBezTo>
                <a:cubicBezTo>
                  <a:pt x="141" y="44"/>
                  <a:pt x="140" y="51"/>
                  <a:pt x="137" y="58"/>
                </a:cubicBezTo>
                <a:cubicBezTo>
                  <a:pt x="135" y="66"/>
                  <a:pt x="132" y="72"/>
                  <a:pt x="127" y="77"/>
                </a:cubicBezTo>
                <a:cubicBezTo>
                  <a:pt x="125" y="80"/>
                  <a:pt x="120" y="85"/>
                  <a:pt x="114" y="93"/>
                </a:cubicBezTo>
                <a:cubicBezTo>
                  <a:pt x="113" y="94"/>
                  <a:pt x="112" y="95"/>
                  <a:pt x="110" y="98"/>
                </a:cubicBezTo>
                <a:cubicBezTo>
                  <a:pt x="108" y="101"/>
                  <a:pt x="106" y="103"/>
                  <a:pt x="104" y="105"/>
                </a:cubicBezTo>
                <a:cubicBezTo>
                  <a:pt x="103" y="107"/>
                  <a:pt x="101" y="110"/>
                  <a:pt x="98" y="113"/>
                </a:cubicBezTo>
                <a:cubicBezTo>
                  <a:pt x="96" y="116"/>
                  <a:pt x="94" y="118"/>
                  <a:pt x="92" y="120"/>
                </a:cubicBezTo>
                <a:cubicBezTo>
                  <a:pt x="89" y="122"/>
                  <a:pt x="87" y="124"/>
                  <a:pt x="85" y="126"/>
                </a:cubicBezTo>
                <a:cubicBezTo>
                  <a:pt x="83" y="128"/>
                  <a:pt x="80" y="130"/>
                  <a:pt x="78" y="131"/>
                </a:cubicBezTo>
                <a:cubicBezTo>
                  <a:pt x="76" y="132"/>
                  <a:pt x="74" y="133"/>
                  <a:pt x="72" y="133"/>
                </a:cubicBezTo>
                <a:cubicBezTo>
                  <a:pt x="66" y="133"/>
                  <a:pt x="66" y="133"/>
                  <a:pt x="66" y="133"/>
                </a:cubicBezTo>
                <a:cubicBezTo>
                  <a:pt x="66" y="243"/>
                  <a:pt x="66" y="243"/>
                  <a:pt x="66" y="243"/>
                </a:cubicBezTo>
                <a:cubicBezTo>
                  <a:pt x="72" y="243"/>
                  <a:pt x="72" y="243"/>
                  <a:pt x="72" y="243"/>
                </a:cubicBezTo>
                <a:cubicBezTo>
                  <a:pt x="73" y="243"/>
                  <a:pt x="75" y="243"/>
                  <a:pt x="77" y="244"/>
                </a:cubicBezTo>
                <a:cubicBezTo>
                  <a:pt x="79" y="244"/>
                  <a:pt x="81" y="244"/>
                  <a:pt x="83" y="245"/>
                </a:cubicBezTo>
                <a:cubicBezTo>
                  <a:pt x="85" y="245"/>
                  <a:pt x="87" y="246"/>
                  <a:pt x="90" y="247"/>
                </a:cubicBezTo>
                <a:cubicBezTo>
                  <a:pt x="92" y="248"/>
                  <a:pt x="94" y="248"/>
                  <a:pt x="96" y="249"/>
                </a:cubicBezTo>
                <a:cubicBezTo>
                  <a:pt x="97" y="249"/>
                  <a:pt x="99" y="250"/>
                  <a:pt x="102" y="251"/>
                </a:cubicBezTo>
                <a:cubicBezTo>
                  <a:pt x="105" y="252"/>
                  <a:pt x="106" y="252"/>
                  <a:pt x="107" y="253"/>
                </a:cubicBezTo>
                <a:cubicBezTo>
                  <a:pt x="131" y="261"/>
                  <a:pt x="151" y="265"/>
                  <a:pt x="166" y="265"/>
                </a:cubicBezTo>
                <a:cubicBezTo>
                  <a:pt x="187" y="265"/>
                  <a:pt x="187" y="265"/>
                  <a:pt x="187" y="265"/>
                </a:cubicBezTo>
                <a:cubicBezTo>
                  <a:pt x="209" y="265"/>
                  <a:pt x="220" y="256"/>
                  <a:pt x="220" y="236"/>
                </a:cubicBezTo>
                <a:cubicBezTo>
                  <a:pt x="220" y="233"/>
                  <a:pt x="220" y="230"/>
                  <a:pt x="219" y="227"/>
                </a:cubicBezTo>
                <a:cubicBezTo>
                  <a:pt x="223" y="225"/>
                  <a:pt x="225" y="222"/>
                  <a:pt x="227" y="218"/>
                </a:cubicBezTo>
                <a:cubicBezTo>
                  <a:pt x="229" y="214"/>
                  <a:pt x="230" y="209"/>
                  <a:pt x="230" y="205"/>
                </a:cubicBezTo>
                <a:cubicBezTo>
                  <a:pt x="230" y="201"/>
                  <a:pt x="229" y="197"/>
                  <a:pt x="227" y="193"/>
                </a:cubicBezTo>
                <a:cubicBezTo>
                  <a:pt x="233" y="187"/>
                  <a:pt x="236" y="180"/>
                  <a:pt x="236" y="173"/>
                </a:cubicBezTo>
                <a:cubicBezTo>
                  <a:pt x="236" y="170"/>
                  <a:pt x="236" y="166"/>
                  <a:pt x="235" y="163"/>
                </a:cubicBezTo>
                <a:cubicBezTo>
                  <a:pt x="233" y="159"/>
                  <a:pt x="232" y="157"/>
                  <a:pt x="230" y="155"/>
                </a:cubicBezTo>
                <a:cubicBezTo>
                  <a:pt x="234" y="155"/>
                  <a:pt x="237" y="152"/>
                  <a:pt x="240" y="147"/>
                </a:cubicBezTo>
                <a:cubicBezTo>
                  <a:pt x="242" y="141"/>
                  <a:pt x="243" y="137"/>
                  <a:pt x="243" y="133"/>
                </a:cubicBezTo>
                <a:close/>
                <a:moveTo>
                  <a:pt x="265" y="132"/>
                </a:moveTo>
                <a:cubicBezTo>
                  <a:pt x="265" y="143"/>
                  <a:pt x="263" y="152"/>
                  <a:pt x="257" y="161"/>
                </a:cubicBezTo>
                <a:cubicBezTo>
                  <a:pt x="258" y="164"/>
                  <a:pt x="258" y="168"/>
                  <a:pt x="258" y="173"/>
                </a:cubicBezTo>
                <a:cubicBezTo>
                  <a:pt x="258" y="181"/>
                  <a:pt x="256" y="190"/>
                  <a:pt x="252" y="197"/>
                </a:cubicBezTo>
                <a:cubicBezTo>
                  <a:pt x="252" y="200"/>
                  <a:pt x="252" y="202"/>
                  <a:pt x="252" y="205"/>
                </a:cubicBezTo>
                <a:cubicBezTo>
                  <a:pt x="252" y="216"/>
                  <a:pt x="249" y="227"/>
                  <a:pt x="242" y="236"/>
                </a:cubicBezTo>
                <a:cubicBezTo>
                  <a:pt x="242" y="252"/>
                  <a:pt x="237" y="264"/>
                  <a:pt x="227" y="274"/>
                </a:cubicBezTo>
                <a:cubicBezTo>
                  <a:pt x="217" y="283"/>
                  <a:pt x="204" y="287"/>
                  <a:pt x="188" y="287"/>
                </a:cubicBezTo>
                <a:cubicBezTo>
                  <a:pt x="166" y="287"/>
                  <a:pt x="166" y="287"/>
                  <a:pt x="166" y="287"/>
                </a:cubicBezTo>
                <a:cubicBezTo>
                  <a:pt x="155" y="287"/>
                  <a:pt x="144" y="286"/>
                  <a:pt x="133" y="284"/>
                </a:cubicBezTo>
                <a:cubicBezTo>
                  <a:pt x="122" y="281"/>
                  <a:pt x="110" y="277"/>
                  <a:pt x="96" y="272"/>
                </a:cubicBezTo>
                <a:cubicBezTo>
                  <a:pt x="82" y="268"/>
                  <a:pt x="74" y="265"/>
                  <a:pt x="72" y="265"/>
                </a:cubicBezTo>
                <a:cubicBezTo>
                  <a:pt x="22" y="265"/>
                  <a:pt x="22" y="265"/>
                  <a:pt x="22" y="265"/>
                </a:cubicBezTo>
                <a:cubicBezTo>
                  <a:pt x="16" y="265"/>
                  <a:pt x="11" y="263"/>
                  <a:pt x="6" y="259"/>
                </a:cubicBezTo>
                <a:cubicBezTo>
                  <a:pt x="2" y="255"/>
                  <a:pt x="0" y="249"/>
                  <a:pt x="0" y="243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7"/>
                  <a:pt x="2" y="121"/>
                  <a:pt x="6" y="117"/>
                </a:cubicBezTo>
                <a:cubicBezTo>
                  <a:pt x="11" y="113"/>
                  <a:pt x="16" y="110"/>
                  <a:pt x="22" y="110"/>
                </a:cubicBezTo>
                <a:cubicBezTo>
                  <a:pt x="69" y="110"/>
                  <a:pt x="69" y="110"/>
                  <a:pt x="69" y="110"/>
                </a:cubicBezTo>
                <a:cubicBezTo>
                  <a:pt x="74" y="108"/>
                  <a:pt x="81" y="99"/>
                  <a:pt x="93" y="84"/>
                </a:cubicBezTo>
                <a:cubicBezTo>
                  <a:pt x="100" y="75"/>
                  <a:pt x="106" y="68"/>
                  <a:pt x="112" y="62"/>
                </a:cubicBezTo>
                <a:cubicBezTo>
                  <a:pt x="114" y="59"/>
                  <a:pt x="116" y="54"/>
                  <a:pt x="118" y="47"/>
                </a:cubicBezTo>
                <a:cubicBezTo>
                  <a:pt x="119" y="40"/>
                  <a:pt x="121" y="33"/>
                  <a:pt x="123" y="25"/>
                </a:cubicBezTo>
                <a:cubicBezTo>
                  <a:pt x="125" y="17"/>
                  <a:pt x="129" y="11"/>
                  <a:pt x="134" y="6"/>
                </a:cubicBezTo>
                <a:cubicBezTo>
                  <a:pt x="138" y="2"/>
                  <a:pt x="143" y="0"/>
                  <a:pt x="149" y="0"/>
                </a:cubicBezTo>
                <a:cubicBezTo>
                  <a:pt x="159" y="0"/>
                  <a:pt x="168" y="2"/>
                  <a:pt x="175" y="6"/>
                </a:cubicBezTo>
                <a:cubicBezTo>
                  <a:pt x="183" y="9"/>
                  <a:pt x="189" y="15"/>
                  <a:pt x="193" y="23"/>
                </a:cubicBezTo>
                <a:cubicBezTo>
                  <a:pt x="197" y="31"/>
                  <a:pt x="199" y="42"/>
                  <a:pt x="199" y="55"/>
                </a:cubicBezTo>
                <a:cubicBezTo>
                  <a:pt x="199" y="66"/>
                  <a:pt x="196" y="77"/>
                  <a:pt x="191" y="88"/>
                </a:cubicBezTo>
                <a:cubicBezTo>
                  <a:pt x="221" y="88"/>
                  <a:pt x="221" y="88"/>
                  <a:pt x="221" y="88"/>
                </a:cubicBezTo>
                <a:cubicBezTo>
                  <a:pt x="233" y="88"/>
                  <a:pt x="244" y="93"/>
                  <a:pt x="252" y="102"/>
                </a:cubicBezTo>
                <a:cubicBezTo>
                  <a:pt x="261" y="110"/>
                  <a:pt x="265" y="121"/>
                  <a:pt x="265" y="132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srgbClr val="002060"/>
              </a:solidFill>
            </a:endParaRPr>
          </a:p>
        </p:txBody>
      </p:sp>
      <p:pic>
        <p:nvPicPr>
          <p:cNvPr id="2" name="Imagen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062" y="3293085"/>
            <a:ext cx="7115175" cy="3190875"/>
          </a:xfrm>
          <a:prstGeom prst="rect">
            <a:avLst/>
          </a:prstGeom>
        </p:spPr>
      </p:pic>
      <p:pic>
        <p:nvPicPr>
          <p:cNvPr id="7" name="Imagen 6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061" y="6864958"/>
            <a:ext cx="7115175" cy="2006412"/>
          </a:xfrm>
          <a:prstGeom prst="rect">
            <a:avLst/>
          </a:prstGeom>
        </p:spPr>
      </p:pic>
      <p:pic>
        <p:nvPicPr>
          <p:cNvPr id="8" name="Imagen 7">
            <a:hlinkClick r:id="rId6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9252367"/>
            <a:ext cx="6884621" cy="276658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512" y="3567720"/>
            <a:ext cx="4567932" cy="238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258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1"/>
          <p:cNvSpPr txBox="1">
            <a:spLocks/>
          </p:cNvSpPr>
          <p:nvPr/>
        </p:nvSpPr>
        <p:spPr>
          <a:xfrm>
            <a:off x="1675965" y="1811102"/>
            <a:ext cx="21025721" cy="13364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18283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98" b="0" i="0" kern="1200">
                <a:solidFill>
                  <a:schemeClr val="tx1"/>
                </a:solidFill>
                <a:latin typeface="Roboto Light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s-CO" sz="11500" b="1" dirty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¿Qué es Google </a:t>
            </a:r>
            <a:r>
              <a:rPr lang="es-CO" sz="11500" b="1" dirty="0" err="1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Scholar</a:t>
            </a:r>
            <a:r>
              <a:rPr lang="es-CO" sz="11500" b="1" dirty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es-CO" sz="11500" b="1" dirty="0">
              <a:solidFill>
                <a:schemeClr val="tx2"/>
              </a:solidFill>
              <a:latin typeface="Roboto Medium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Marcador de contenido 5"/>
          <p:cNvSpPr txBox="1">
            <a:spLocks/>
          </p:cNvSpPr>
          <p:nvPr/>
        </p:nvSpPr>
        <p:spPr>
          <a:xfrm>
            <a:off x="1675964" y="3652085"/>
            <a:ext cx="10360501" cy="8700410"/>
          </a:xfrm>
          <a:prstGeom prst="rect">
            <a:avLst/>
          </a:prstGeom>
          <a:noFill/>
          <a:ln>
            <a:noFill/>
          </a:ln>
        </p:spPr>
        <p:txBody>
          <a:bodyPr lIns="182802" tIns="182802" rIns="182802" bIns="18280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85629" indent="-685629">
              <a:buFont typeface="Arial" panose="020B0604020202020204" pitchFamily="34" charset="0"/>
              <a:buChar char="•"/>
            </a:pPr>
            <a:r>
              <a:rPr lang="es-CO" sz="4800" dirty="0">
                <a:solidFill>
                  <a:schemeClr val="tx2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Servicio ofrecido por Google para la búsqueda de documentos científicos que faciliten la investigación.</a:t>
            </a:r>
          </a:p>
          <a:p>
            <a:pPr marL="685629" indent="-685629">
              <a:buFont typeface="Arial" panose="020B0604020202020204" pitchFamily="34" charset="0"/>
              <a:buChar char="•"/>
            </a:pPr>
            <a:r>
              <a:rPr lang="es-CO" sz="4800" dirty="0">
                <a:solidFill>
                  <a:schemeClr val="tx2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Evolucionó para la provisión de perfiles de instituciones, revistas e investigadores.</a:t>
            </a:r>
          </a:p>
          <a:p>
            <a:pPr marL="685629" indent="-685629">
              <a:buFont typeface="Arial" panose="020B0604020202020204" pitchFamily="34" charset="0"/>
              <a:buChar char="•"/>
            </a:pPr>
            <a:r>
              <a:rPr lang="es-CO" sz="4800" dirty="0">
                <a:solidFill>
                  <a:schemeClr val="tx2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Centraliza la producción en cada perfil, para facilitar su </a:t>
            </a:r>
            <a:r>
              <a:rPr lang="es-CO" sz="4800" dirty="0" err="1">
                <a:solidFill>
                  <a:schemeClr val="tx2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visibilización</a:t>
            </a:r>
            <a:r>
              <a:rPr lang="es-CO" sz="4800" dirty="0">
                <a:solidFill>
                  <a:schemeClr val="tx2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  <a:p>
            <a:pPr marL="685629" indent="-685629">
              <a:buFont typeface="Arial" panose="020B0604020202020204" pitchFamily="34" charset="0"/>
              <a:buChar char="•"/>
            </a:pPr>
            <a:r>
              <a:rPr lang="es-CO" sz="4800" dirty="0">
                <a:solidFill>
                  <a:schemeClr val="tx2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 trascendido a la construcción de indicadores </a:t>
            </a:r>
            <a:r>
              <a:rPr lang="es-CO" sz="4800" dirty="0" err="1">
                <a:solidFill>
                  <a:schemeClr val="tx2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bibliométricos</a:t>
            </a:r>
            <a:r>
              <a:rPr lang="es-CO" sz="4800" dirty="0">
                <a:solidFill>
                  <a:schemeClr val="tx2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para los perfiles</a:t>
            </a:r>
            <a:r>
              <a:rPr lang="es-CO" sz="8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CO" sz="8000" spc="-1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Marcador de contenido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1185" y="3652087"/>
            <a:ext cx="10360501" cy="797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286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675965" y="2744446"/>
            <a:ext cx="21025721" cy="21133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8283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98" b="0" i="0" kern="1200">
                <a:solidFill>
                  <a:schemeClr val="tx1"/>
                </a:solidFill>
                <a:latin typeface="Roboto Light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s-CO" sz="11500" b="1" dirty="0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¿Cómo funciona GS?</a:t>
            </a:r>
            <a:endParaRPr lang="en-US" sz="11500" b="1" dirty="0">
              <a:solidFill>
                <a:schemeClr val="tx2"/>
              </a:solidFill>
              <a:latin typeface="Roboto Medium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Marcador de texto 2"/>
          <p:cNvSpPr txBox="1">
            <a:spLocks/>
          </p:cNvSpPr>
          <p:nvPr/>
        </p:nvSpPr>
        <p:spPr>
          <a:xfrm>
            <a:off x="1675965" y="5349921"/>
            <a:ext cx="21025721" cy="7004002"/>
          </a:xfrm>
          <a:prstGeom prst="rect">
            <a:avLst/>
          </a:prstGeom>
        </p:spPr>
        <p:txBody>
          <a:bodyPr>
            <a:normAutofit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b="0" i="0" kern="1200">
                <a:solidFill>
                  <a:schemeClr val="tx1"/>
                </a:solidFill>
                <a:latin typeface="Roboto Medium" panose="02000000000000000000" pitchFamily="2" charset="0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b="0" i="0" kern="1200">
                <a:solidFill>
                  <a:schemeClr val="tx1"/>
                </a:solidFill>
                <a:latin typeface="Roboto Medium" panose="02000000000000000000" pitchFamily="2" charset="0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b="0" i="0" kern="1200">
                <a:solidFill>
                  <a:schemeClr val="tx1"/>
                </a:solidFill>
                <a:latin typeface="Roboto Medium" panose="02000000000000000000" pitchFamily="2" charset="0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b="0" i="0" kern="1200">
                <a:solidFill>
                  <a:schemeClr val="tx1"/>
                </a:solidFill>
                <a:latin typeface="Roboto Medium" panose="02000000000000000000" pitchFamily="2" charset="0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b="0" i="0" kern="1200">
                <a:solidFill>
                  <a:schemeClr val="tx1"/>
                </a:solidFill>
                <a:latin typeface="Roboto Medium" panose="02000000000000000000" pitchFamily="2" charset="0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6600" smtClean="0">
                <a:solidFill>
                  <a:schemeClr val="tx2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Calibri"/>
              </a:rPr>
              <a:t>Los sitios Académicos son, al final, </a:t>
            </a:r>
            <a:r>
              <a:rPr lang="es-CO" sz="6600" smtClean="0">
                <a:solidFill>
                  <a:srgbClr val="FF0000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Calibri"/>
              </a:rPr>
              <a:t>páginas web</a:t>
            </a:r>
          </a:p>
          <a:p>
            <a:r>
              <a:rPr lang="es-CO" sz="6600" smtClean="0">
                <a:solidFill>
                  <a:schemeClr val="tx2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Calibri"/>
              </a:rPr>
              <a:t>GS indexa todos los documentos de sitios académicos que cumplan criterios técnicos (metadatos y accesibilidad)</a:t>
            </a:r>
          </a:p>
          <a:p>
            <a:r>
              <a:rPr lang="es-CO" sz="6600" smtClean="0">
                <a:solidFill>
                  <a:schemeClr val="tx2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Calibri"/>
              </a:rPr>
              <a:t>También se indexan directorios (es decir, las bases de datos académicas).</a:t>
            </a:r>
          </a:p>
          <a:p>
            <a:r>
              <a:rPr lang="es-CO" sz="6600" smtClean="0">
                <a:solidFill>
                  <a:schemeClr val="tx2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Calibri"/>
              </a:rPr>
              <a:t>Se actualiza varias veces por semana</a:t>
            </a:r>
            <a:endParaRPr lang="es-CO" sz="6600" dirty="0">
              <a:solidFill>
                <a:schemeClr val="tx2"/>
              </a:solidFill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41628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C0A8091-5A3F-40DF-822C-4C7703075C36}"/>
              </a:ext>
            </a:extLst>
          </p:cNvPr>
          <p:cNvSpPr txBox="1"/>
          <p:nvPr/>
        </p:nvSpPr>
        <p:spPr>
          <a:xfrm>
            <a:off x="1520825" y="482419"/>
            <a:ext cx="16352233" cy="13855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11500" b="1" dirty="0" err="1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Redes</a:t>
            </a:r>
            <a:r>
              <a:rPr lang="en-US" sz="11500" b="1" dirty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500" b="1" dirty="0" err="1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Sociales</a:t>
            </a:r>
            <a:r>
              <a:rPr lang="en-US" sz="11500" b="1" dirty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500" b="1" dirty="0" err="1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Académicas</a:t>
            </a:r>
            <a:endParaRPr lang="en-US" sz="11500" b="1" dirty="0">
              <a:solidFill>
                <a:schemeClr val="tx2"/>
              </a:solidFill>
              <a:latin typeface="Roboto Medium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757CA3D-27F0-4E5B-83B7-BD934960BCDA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sp>
        <p:nvSpPr>
          <p:cNvPr id="4" name="Freeform 1">
            <a:extLst>
              <a:ext uri="{FF2B5EF4-FFF2-40B4-BE49-F238E27FC236}">
                <a16:creationId xmlns:a16="http://schemas.microsoft.com/office/drawing/2014/main" id="{7728406B-455F-44D5-AF95-FA597DB5C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69765" y="3951620"/>
            <a:ext cx="6986684" cy="4929811"/>
          </a:xfrm>
          <a:custGeom>
            <a:avLst/>
            <a:gdLst>
              <a:gd name="T0" fmla="*/ 9213 w 9214"/>
              <a:gd name="T1" fmla="*/ 1235 h 6501"/>
              <a:gd name="T2" fmla="*/ 8038 w 9214"/>
              <a:gd name="T3" fmla="*/ 179 h 6501"/>
              <a:gd name="T4" fmla="*/ 8038 w 9214"/>
              <a:gd name="T5" fmla="*/ 859 h 6501"/>
              <a:gd name="T6" fmla="*/ 2074 w 9214"/>
              <a:gd name="T7" fmla="*/ 859 h 6501"/>
              <a:gd name="T8" fmla="*/ 0 w 9214"/>
              <a:gd name="T9" fmla="*/ 0 h 6501"/>
              <a:gd name="T10" fmla="*/ 337 w 9214"/>
              <a:gd name="T11" fmla="*/ 596 h 6501"/>
              <a:gd name="T12" fmla="*/ 38 w 9214"/>
              <a:gd name="T13" fmla="*/ 1166 h 6501"/>
              <a:gd name="T14" fmla="*/ 2321 w 9214"/>
              <a:gd name="T15" fmla="*/ 3827 h 6501"/>
              <a:gd name="T16" fmla="*/ 1584 w 9214"/>
              <a:gd name="T17" fmla="*/ 5675 h 6501"/>
              <a:gd name="T18" fmla="*/ 1713 w 9214"/>
              <a:gd name="T19" fmla="*/ 5664 h 6501"/>
              <a:gd name="T20" fmla="*/ 2407 w 9214"/>
              <a:gd name="T21" fmla="*/ 6357 h 6501"/>
              <a:gd name="T22" fmla="*/ 2392 w 9214"/>
              <a:gd name="T23" fmla="*/ 6500 h 6501"/>
              <a:gd name="T24" fmla="*/ 3474 w 9214"/>
              <a:gd name="T25" fmla="*/ 3827 h 6501"/>
              <a:gd name="T26" fmla="*/ 2803 w 9214"/>
              <a:gd name="T27" fmla="*/ 1657 h 6501"/>
              <a:gd name="T28" fmla="*/ 8038 w 9214"/>
              <a:gd name="T29" fmla="*/ 1657 h 6501"/>
              <a:gd name="T30" fmla="*/ 8038 w 9214"/>
              <a:gd name="T31" fmla="*/ 2289 h 6501"/>
              <a:gd name="T32" fmla="*/ 9213 w 9214"/>
              <a:gd name="T33" fmla="*/ 1235 h 6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214" h="6501">
                <a:moveTo>
                  <a:pt x="9213" y="1235"/>
                </a:moveTo>
                <a:lnTo>
                  <a:pt x="8038" y="179"/>
                </a:lnTo>
                <a:lnTo>
                  <a:pt x="8038" y="859"/>
                </a:lnTo>
                <a:lnTo>
                  <a:pt x="2074" y="859"/>
                </a:lnTo>
                <a:cubicBezTo>
                  <a:pt x="1499" y="385"/>
                  <a:pt x="784" y="75"/>
                  <a:pt x="0" y="0"/>
                </a:cubicBezTo>
                <a:cubicBezTo>
                  <a:pt x="202" y="121"/>
                  <a:pt x="337" y="342"/>
                  <a:pt x="337" y="596"/>
                </a:cubicBezTo>
                <a:cubicBezTo>
                  <a:pt x="337" y="832"/>
                  <a:pt x="219" y="1041"/>
                  <a:pt x="38" y="1166"/>
                </a:cubicBezTo>
                <a:cubicBezTo>
                  <a:pt x="1330" y="1363"/>
                  <a:pt x="2321" y="2479"/>
                  <a:pt x="2321" y="3827"/>
                </a:cubicBezTo>
                <a:cubicBezTo>
                  <a:pt x="2321" y="4543"/>
                  <a:pt x="2041" y="5193"/>
                  <a:pt x="1584" y="5675"/>
                </a:cubicBezTo>
                <a:cubicBezTo>
                  <a:pt x="1626" y="5668"/>
                  <a:pt x="1669" y="5664"/>
                  <a:pt x="1713" y="5664"/>
                </a:cubicBezTo>
                <a:cubicBezTo>
                  <a:pt x="2096" y="5664"/>
                  <a:pt x="2407" y="5974"/>
                  <a:pt x="2407" y="6357"/>
                </a:cubicBezTo>
                <a:cubicBezTo>
                  <a:pt x="2407" y="6406"/>
                  <a:pt x="2402" y="6454"/>
                  <a:pt x="2392" y="6500"/>
                </a:cubicBezTo>
                <a:cubicBezTo>
                  <a:pt x="3062" y="5808"/>
                  <a:pt x="3474" y="4865"/>
                  <a:pt x="3474" y="3827"/>
                </a:cubicBezTo>
                <a:cubicBezTo>
                  <a:pt x="3474" y="3021"/>
                  <a:pt x="3226" y="2274"/>
                  <a:pt x="2803" y="1657"/>
                </a:cubicBezTo>
                <a:lnTo>
                  <a:pt x="8038" y="1657"/>
                </a:lnTo>
                <a:lnTo>
                  <a:pt x="8038" y="2289"/>
                </a:lnTo>
                <a:lnTo>
                  <a:pt x="9213" y="1235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0AF267C6-E0DD-4F65-9FAC-BFF9E462A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200" y="3948274"/>
            <a:ext cx="8856268" cy="5819451"/>
          </a:xfrm>
          <a:custGeom>
            <a:avLst/>
            <a:gdLst>
              <a:gd name="T0" fmla="*/ 11664 w 11675"/>
              <a:gd name="T1" fmla="*/ 7053 h 7674"/>
              <a:gd name="T2" fmla="*/ 10970 w 11675"/>
              <a:gd name="T3" fmla="*/ 6359 h 7674"/>
              <a:gd name="T4" fmla="*/ 11020 w 11675"/>
              <a:gd name="T5" fmla="*/ 6102 h 7674"/>
              <a:gd name="T6" fmla="*/ 9583 w 11675"/>
              <a:gd name="T7" fmla="*/ 6520 h 7674"/>
              <a:gd name="T8" fmla="*/ 6892 w 11675"/>
              <a:gd name="T9" fmla="*/ 3829 h 7674"/>
              <a:gd name="T10" fmla="*/ 9197 w 11675"/>
              <a:gd name="T11" fmla="*/ 1165 h 7674"/>
              <a:gd name="T12" fmla="*/ 8902 w 11675"/>
              <a:gd name="T13" fmla="*/ 598 h 7674"/>
              <a:gd name="T14" fmla="*/ 9244 w 11675"/>
              <a:gd name="T15" fmla="*/ 0 h 7674"/>
              <a:gd name="T16" fmla="*/ 5739 w 11675"/>
              <a:gd name="T17" fmla="*/ 3829 h 7674"/>
              <a:gd name="T18" fmla="*/ 6411 w 11675"/>
              <a:gd name="T19" fmla="*/ 6000 h 7674"/>
              <a:gd name="T20" fmla="*/ 1175 w 11675"/>
              <a:gd name="T21" fmla="*/ 6000 h 7674"/>
              <a:gd name="T22" fmla="*/ 1175 w 11675"/>
              <a:gd name="T23" fmla="*/ 5379 h 7674"/>
              <a:gd name="T24" fmla="*/ 0 w 11675"/>
              <a:gd name="T25" fmla="*/ 6434 h 7674"/>
              <a:gd name="T26" fmla="*/ 1175 w 11675"/>
              <a:gd name="T27" fmla="*/ 7489 h 7674"/>
              <a:gd name="T28" fmla="*/ 1175 w 11675"/>
              <a:gd name="T29" fmla="*/ 6798 h 7674"/>
              <a:gd name="T30" fmla="*/ 7141 w 11675"/>
              <a:gd name="T31" fmla="*/ 6798 h 7674"/>
              <a:gd name="T32" fmla="*/ 9583 w 11675"/>
              <a:gd name="T33" fmla="*/ 7673 h 7674"/>
              <a:gd name="T34" fmla="*/ 11674 w 11675"/>
              <a:gd name="T35" fmla="*/ 7053 h 7674"/>
              <a:gd name="T36" fmla="*/ 11664 w 11675"/>
              <a:gd name="T37" fmla="*/ 7053 h 7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675" h="7674">
                <a:moveTo>
                  <a:pt x="11664" y="7053"/>
                </a:moveTo>
                <a:cubicBezTo>
                  <a:pt x="11281" y="7053"/>
                  <a:pt x="10970" y="6742"/>
                  <a:pt x="10970" y="6359"/>
                </a:cubicBezTo>
                <a:cubicBezTo>
                  <a:pt x="10970" y="6268"/>
                  <a:pt x="10988" y="6182"/>
                  <a:pt x="11020" y="6102"/>
                </a:cubicBezTo>
                <a:cubicBezTo>
                  <a:pt x="10604" y="6366"/>
                  <a:pt x="10111" y="6520"/>
                  <a:pt x="9583" y="6520"/>
                </a:cubicBezTo>
                <a:cubicBezTo>
                  <a:pt x="8097" y="6520"/>
                  <a:pt x="6892" y="5315"/>
                  <a:pt x="6892" y="3829"/>
                </a:cubicBezTo>
                <a:cubicBezTo>
                  <a:pt x="6892" y="2473"/>
                  <a:pt x="7894" y="1352"/>
                  <a:pt x="9197" y="1165"/>
                </a:cubicBezTo>
                <a:cubicBezTo>
                  <a:pt x="9018" y="1039"/>
                  <a:pt x="8902" y="832"/>
                  <a:pt x="8902" y="598"/>
                </a:cubicBezTo>
                <a:cubicBezTo>
                  <a:pt x="8902" y="343"/>
                  <a:pt x="9040" y="120"/>
                  <a:pt x="9244" y="0"/>
                </a:cubicBezTo>
                <a:cubicBezTo>
                  <a:pt x="7280" y="171"/>
                  <a:pt x="5739" y="1819"/>
                  <a:pt x="5739" y="3829"/>
                </a:cubicBezTo>
                <a:cubicBezTo>
                  <a:pt x="5739" y="4634"/>
                  <a:pt x="5987" y="5382"/>
                  <a:pt x="6411" y="6000"/>
                </a:cubicBezTo>
                <a:lnTo>
                  <a:pt x="1175" y="6000"/>
                </a:lnTo>
                <a:lnTo>
                  <a:pt x="1175" y="5379"/>
                </a:lnTo>
                <a:lnTo>
                  <a:pt x="0" y="6434"/>
                </a:lnTo>
                <a:lnTo>
                  <a:pt x="1175" y="7489"/>
                </a:lnTo>
                <a:lnTo>
                  <a:pt x="1175" y="6798"/>
                </a:lnTo>
                <a:lnTo>
                  <a:pt x="7141" y="6798"/>
                </a:lnTo>
                <a:cubicBezTo>
                  <a:pt x="7806" y="7345"/>
                  <a:pt x="8655" y="7673"/>
                  <a:pt x="9583" y="7673"/>
                </a:cubicBezTo>
                <a:cubicBezTo>
                  <a:pt x="10354" y="7673"/>
                  <a:pt x="11072" y="7445"/>
                  <a:pt x="11674" y="7053"/>
                </a:cubicBezTo>
                <a:cubicBezTo>
                  <a:pt x="11671" y="7053"/>
                  <a:pt x="11668" y="7053"/>
                  <a:pt x="11664" y="705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98">
            <a:hlinkClick r:id="rId2"/>
            <a:extLst>
              <a:ext uri="{FF2B5EF4-FFF2-40B4-BE49-F238E27FC236}">
                <a16:creationId xmlns:a16="http://schemas.microsoft.com/office/drawing/2014/main" id="{2835C1D3-6C39-4E33-A029-1DAB108802CD}"/>
              </a:ext>
            </a:extLst>
          </p:cNvPr>
          <p:cNvSpPr txBox="1"/>
          <p:nvPr/>
        </p:nvSpPr>
        <p:spPr>
          <a:xfrm>
            <a:off x="1103740" y="8560967"/>
            <a:ext cx="3776996" cy="769441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s-ES" sz="4400" b="1" dirty="0" err="1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ResearchGate</a:t>
            </a:r>
            <a:endParaRPr lang="en-US" sz="4400" b="1" dirty="0">
              <a:solidFill>
                <a:schemeClr val="tx2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8" name="TextBox 98">
            <a:extLst>
              <a:ext uri="{FF2B5EF4-FFF2-40B4-BE49-F238E27FC236}">
                <a16:creationId xmlns:a16="http://schemas.microsoft.com/office/drawing/2014/main" id="{C74C0006-29D0-473A-8E44-EA893C2531D5}"/>
              </a:ext>
            </a:extLst>
          </p:cNvPr>
          <p:cNvSpPr txBox="1"/>
          <p:nvPr/>
        </p:nvSpPr>
        <p:spPr>
          <a:xfrm>
            <a:off x="19456449" y="4424008"/>
            <a:ext cx="3029997" cy="83099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s-ES" sz="4800" b="1" dirty="0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Academia</a:t>
            </a:r>
            <a:endParaRPr lang="en-US" sz="4800" b="1" dirty="0">
              <a:solidFill>
                <a:schemeClr val="tx2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76787B17-240D-47DE-8992-ABA387304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9161" y="3224238"/>
            <a:ext cx="1201317" cy="1198277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A2CD9B63-795A-4705-B5C6-E8D6A8E5C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7280" y="3432357"/>
            <a:ext cx="785080" cy="78508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C192E619-2227-4488-80C1-5344198FF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9161" y="4589901"/>
            <a:ext cx="1201317" cy="1198277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7543A922-3C34-4F90-A5F9-953C523F4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9160" y="5996696"/>
            <a:ext cx="1201317" cy="1198277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id="{FEF56FA5-955B-4FEA-9CDB-8B67214B1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7280" y="4796499"/>
            <a:ext cx="785080" cy="78508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id="{B596C001-5655-47C9-90F8-AAA319484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7158" y="6203294"/>
            <a:ext cx="785080" cy="78508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067C4F2-758F-44B9-B69F-E6492699ECCB}"/>
              </a:ext>
            </a:extLst>
          </p:cNvPr>
          <p:cNvSpPr txBox="1">
            <a:spLocks/>
          </p:cNvSpPr>
          <p:nvPr/>
        </p:nvSpPr>
        <p:spPr>
          <a:xfrm>
            <a:off x="3200478" y="3258060"/>
            <a:ext cx="4348295" cy="1130631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una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red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gratuita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Alta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expansión</a:t>
            </a:r>
            <a:endParaRPr lang="en-US" sz="2500" dirty="0">
              <a:solidFill>
                <a:srgbClr val="00206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01EEFF8E-AEE3-40CE-A1EB-9AD648AFF0E7}"/>
              </a:ext>
            </a:extLst>
          </p:cNvPr>
          <p:cNvSpPr txBox="1">
            <a:spLocks/>
          </p:cNvSpPr>
          <p:nvPr/>
        </p:nvSpPr>
        <p:spPr>
          <a:xfrm>
            <a:off x="3200478" y="4939285"/>
            <a:ext cx="4348295" cy="604846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Calcula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sus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propios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indicadores</a:t>
            </a:r>
            <a:endParaRPr lang="en-US" sz="2500" dirty="0">
              <a:solidFill>
                <a:srgbClr val="00206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66AEBB90-A685-42B0-8447-B50246A3B8B4}"/>
              </a:ext>
            </a:extLst>
          </p:cNvPr>
          <p:cNvSpPr txBox="1">
            <a:spLocks/>
          </p:cNvSpPr>
          <p:nvPr/>
        </p:nvSpPr>
        <p:spPr>
          <a:xfrm>
            <a:off x="3200236" y="6042056"/>
            <a:ext cx="4348295" cy="1130631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Información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partir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la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actividad</a:t>
            </a:r>
            <a:endParaRPr lang="en-US" sz="2500" dirty="0">
              <a:solidFill>
                <a:srgbClr val="00206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3" name="Freeform 12">
            <a:extLst>
              <a:ext uri="{FF2B5EF4-FFF2-40B4-BE49-F238E27FC236}">
                <a16:creationId xmlns:a16="http://schemas.microsoft.com/office/drawing/2014/main" id="{30DBCFA6-74D8-4219-838D-0A908BB1C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27046" y="7911316"/>
            <a:ext cx="1201317" cy="1198277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" name="Freeform 13">
            <a:extLst>
              <a:ext uri="{FF2B5EF4-FFF2-40B4-BE49-F238E27FC236}">
                <a16:creationId xmlns:a16="http://schemas.microsoft.com/office/drawing/2014/main" id="{4C884B3D-122A-4487-B28C-27D9347F2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5165" y="8119435"/>
            <a:ext cx="785080" cy="78508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Freeform 12">
            <a:extLst>
              <a:ext uri="{FF2B5EF4-FFF2-40B4-BE49-F238E27FC236}">
                <a16:creationId xmlns:a16="http://schemas.microsoft.com/office/drawing/2014/main" id="{6409DD3F-2932-4280-822B-BFA6F0452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27046" y="9276979"/>
            <a:ext cx="1201317" cy="1198277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Freeform 12">
            <a:extLst>
              <a:ext uri="{FF2B5EF4-FFF2-40B4-BE49-F238E27FC236}">
                <a16:creationId xmlns:a16="http://schemas.microsoft.com/office/drawing/2014/main" id="{E93845E6-C1FA-46C5-B6A8-E3A5CC989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27045" y="10683774"/>
            <a:ext cx="1201317" cy="1198277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Freeform 13">
            <a:extLst>
              <a:ext uri="{FF2B5EF4-FFF2-40B4-BE49-F238E27FC236}">
                <a16:creationId xmlns:a16="http://schemas.microsoft.com/office/drawing/2014/main" id="{6F8ADFBE-15F8-4A8D-B3B1-1843C6211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5165" y="9483577"/>
            <a:ext cx="785080" cy="78508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Freeform 13">
            <a:extLst>
              <a:ext uri="{FF2B5EF4-FFF2-40B4-BE49-F238E27FC236}">
                <a16:creationId xmlns:a16="http://schemas.microsoft.com/office/drawing/2014/main" id="{246D3278-0735-4702-9631-D357490E9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5043" y="10890372"/>
            <a:ext cx="785080" cy="78508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id="{B6A75101-5FDA-46EA-8578-F2F885B12BB7}"/>
              </a:ext>
            </a:extLst>
          </p:cNvPr>
          <p:cNvSpPr txBox="1">
            <a:spLocks/>
          </p:cNvSpPr>
          <p:nvPr/>
        </p:nvSpPr>
        <p:spPr>
          <a:xfrm>
            <a:off x="17628363" y="8208030"/>
            <a:ext cx="4348295" cy="604846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Una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opción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fremium</a:t>
            </a:r>
            <a:endParaRPr lang="en-US" sz="2500" dirty="0">
              <a:solidFill>
                <a:srgbClr val="00206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5DFC5A77-ECEC-4F08-9C85-FFEAB4192025}"/>
              </a:ext>
            </a:extLst>
          </p:cNvPr>
          <p:cNvSpPr txBox="1">
            <a:spLocks/>
          </p:cNvSpPr>
          <p:nvPr/>
        </p:nvSpPr>
        <p:spPr>
          <a:xfrm>
            <a:off x="17628363" y="9363471"/>
            <a:ext cx="4348295" cy="1130631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Mejor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seguimiento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la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plataforma</a:t>
            </a:r>
            <a:endParaRPr lang="en-US" sz="2500" dirty="0">
              <a:solidFill>
                <a:srgbClr val="00206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8C812B1B-DA9D-400D-828F-FBDF6F3079D5}"/>
              </a:ext>
            </a:extLst>
          </p:cNvPr>
          <p:cNvSpPr txBox="1">
            <a:spLocks/>
          </p:cNvSpPr>
          <p:nvPr/>
        </p:nvSpPr>
        <p:spPr>
          <a:xfrm>
            <a:off x="17628121" y="10992026"/>
            <a:ext cx="4348295" cy="604846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Confusión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con spam</a:t>
            </a:r>
            <a:endParaRPr lang="en-US" sz="2500" dirty="0">
              <a:solidFill>
                <a:srgbClr val="00206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2" name="Shape 2532">
            <a:extLst>
              <a:ext uri="{FF2B5EF4-FFF2-40B4-BE49-F238E27FC236}">
                <a16:creationId xmlns:a16="http://schemas.microsoft.com/office/drawing/2014/main" id="{4039CCAB-F0A8-4E37-93CE-51AA06C8A1C7}"/>
              </a:ext>
            </a:extLst>
          </p:cNvPr>
          <p:cNvSpPr>
            <a:spLocks noChangeAspect="1"/>
          </p:cNvSpPr>
          <p:nvPr/>
        </p:nvSpPr>
        <p:spPr>
          <a:xfrm>
            <a:off x="11960284" y="4112352"/>
            <a:ext cx="457082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3"/>
                  <a:pt x="14400" y="6873"/>
                </a:cubicBezTo>
                <a:lnTo>
                  <a:pt x="20400" y="6873"/>
                </a:lnTo>
                <a:cubicBezTo>
                  <a:pt x="20400" y="6873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4800" y="8836"/>
                </a:moveTo>
                <a:cubicBezTo>
                  <a:pt x="4800" y="9108"/>
                  <a:pt x="5068" y="9327"/>
                  <a:pt x="5400" y="9327"/>
                </a:cubicBezTo>
                <a:lnTo>
                  <a:pt x="16200" y="9327"/>
                </a:lnTo>
                <a:cubicBezTo>
                  <a:pt x="16532" y="9327"/>
                  <a:pt x="16800" y="9108"/>
                  <a:pt x="16800" y="8836"/>
                </a:cubicBezTo>
                <a:cubicBezTo>
                  <a:pt x="16800" y="8566"/>
                  <a:pt x="16532" y="8345"/>
                  <a:pt x="16200" y="8345"/>
                </a:cubicBezTo>
                <a:lnTo>
                  <a:pt x="5400" y="8345"/>
                </a:lnTo>
                <a:cubicBezTo>
                  <a:pt x="5068" y="8345"/>
                  <a:pt x="4800" y="8566"/>
                  <a:pt x="4800" y="8836"/>
                </a:cubicBezTo>
                <a:moveTo>
                  <a:pt x="16200" y="12273"/>
                </a:moveTo>
                <a:lnTo>
                  <a:pt x="5400" y="12273"/>
                </a:lnTo>
                <a:cubicBezTo>
                  <a:pt x="5068" y="12273"/>
                  <a:pt x="4800" y="12493"/>
                  <a:pt x="4800" y="12764"/>
                </a:cubicBezTo>
                <a:cubicBezTo>
                  <a:pt x="4800" y="13035"/>
                  <a:pt x="5068" y="13255"/>
                  <a:pt x="5400" y="13255"/>
                </a:cubicBezTo>
                <a:lnTo>
                  <a:pt x="16200" y="13255"/>
                </a:lnTo>
                <a:cubicBezTo>
                  <a:pt x="16532" y="13255"/>
                  <a:pt x="16800" y="13035"/>
                  <a:pt x="16800" y="12764"/>
                </a:cubicBezTo>
                <a:cubicBezTo>
                  <a:pt x="16800" y="12493"/>
                  <a:pt x="16532" y="12273"/>
                  <a:pt x="16200" y="12273"/>
                </a:cubicBezTo>
                <a:moveTo>
                  <a:pt x="5400" y="5400"/>
                </a:moveTo>
                <a:lnTo>
                  <a:pt x="8400" y="5400"/>
                </a:lnTo>
                <a:cubicBezTo>
                  <a:pt x="8732" y="5400"/>
                  <a:pt x="9000" y="5181"/>
                  <a:pt x="9000" y="4909"/>
                </a:cubicBezTo>
                <a:cubicBezTo>
                  <a:pt x="9000" y="4638"/>
                  <a:pt x="8732" y="4418"/>
                  <a:pt x="8400" y="4418"/>
                </a:cubicBezTo>
                <a:lnTo>
                  <a:pt x="5400" y="4418"/>
                </a:lnTo>
                <a:cubicBezTo>
                  <a:pt x="5068" y="4418"/>
                  <a:pt x="4800" y="4638"/>
                  <a:pt x="4800" y="4909"/>
                </a:cubicBezTo>
                <a:cubicBezTo>
                  <a:pt x="4800" y="5181"/>
                  <a:pt x="5068" y="5400"/>
                  <a:pt x="5400" y="5400"/>
                </a:cubicBezTo>
                <a:moveTo>
                  <a:pt x="12600" y="16200"/>
                </a:moveTo>
                <a:lnTo>
                  <a:pt x="5400" y="16200"/>
                </a:lnTo>
                <a:cubicBezTo>
                  <a:pt x="5068" y="16200"/>
                  <a:pt x="4800" y="16420"/>
                  <a:pt x="4800" y="16691"/>
                </a:cubicBezTo>
                <a:cubicBezTo>
                  <a:pt x="4800" y="16962"/>
                  <a:pt x="5068" y="17182"/>
                  <a:pt x="5400" y="17182"/>
                </a:cubicBezTo>
                <a:lnTo>
                  <a:pt x="12600" y="17182"/>
                </a:lnTo>
                <a:cubicBezTo>
                  <a:pt x="12932" y="17182"/>
                  <a:pt x="13200" y="16962"/>
                  <a:pt x="13200" y="16691"/>
                </a:cubicBezTo>
                <a:cubicBezTo>
                  <a:pt x="13200" y="16420"/>
                  <a:pt x="12932" y="16200"/>
                  <a:pt x="12600" y="162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43" name="Shape 2537">
            <a:extLst>
              <a:ext uri="{FF2B5EF4-FFF2-40B4-BE49-F238E27FC236}">
                <a16:creationId xmlns:a16="http://schemas.microsoft.com/office/drawing/2014/main" id="{57EB2CC9-8071-49F1-AEA1-71837F89653F}"/>
              </a:ext>
            </a:extLst>
          </p:cNvPr>
          <p:cNvSpPr>
            <a:spLocks noChangeAspect="1"/>
          </p:cNvSpPr>
          <p:nvPr/>
        </p:nvSpPr>
        <p:spPr>
          <a:xfrm>
            <a:off x="13528504" y="8480097"/>
            <a:ext cx="457082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13745"/>
                </a:moveTo>
                <a:lnTo>
                  <a:pt x="3600" y="13745"/>
                </a:lnTo>
                <a:cubicBezTo>
                  <a:pt x="3269" y="13745"/>
                  <a:pt x="3000" y="13966"/>
                  <a:pt x="3000" y="14236"/>
                </a:cubicBezTo>
                <a:cubicBezTo>
                  <a:pt x="3000" y="14508"/>
                  <a:pt x="3269" y="14727"/>
                  <a:pt x="3600" y="14727"/>
                </a:cubicBezTo>
                <a:lnTo>
                  <a:pt x="14400" y="14727"/>
                </a:lnTo>
                <a:cubicBezTo>
                  <a:pt x="14731" y="14727"/>
                  <a:pt x="15000" y="14508"/>
                  <a:pt x="15000" y="14236"/>
                </a:cubicBezTo>
                <a:cubicBezTo>
                  <a:pt x="15000" y="13966"/>
                  <a:pt x="14731" y="13745"/>
                  <a:pt x="14400" y="13745"/>
                </a:cubicBezTo>
                <a:moveTo>
                  <a:pt x="3000" y="11291"/>
                </a:moveTo>
                <a:cubicBezTo>
                  <a:pt x="3000" y="11562"/>
                  <a:pt x="3269" y="11782"/>
                  <a:pt x="3600" y="11782"/>
                </a:cubicBezTo>
                <a:lnTo>
                  <a:pt x="18000" y="11782"/>
                </a:lnTo>
                <a:cubicBezTo>
                  <a:pt x="18331" y="11782"/>
                  <a:pt x="18600" y="11562"/>
                  <a:pt x="18600" y="11291"/>
                </a:cubicBezTo>
                <a:cubicBezTo>
                  <a:pt x="18600" y="11020"/>
                  <a:pt x="18331" y="10800"/>
                  <a:pt x="18000" y="10800"/>
                </a:cubicBezTo>
                <a:lnTo>
                  <a:pt x="3600" y="10800"/>
                </a:lnTo>
                <a:cubicBezTo>
                  <a:pt x="3269" y="10800"/>
                  <a:pt x="3000" y="11020"/>
                  <a:pt x="3000" y="11291"/>
                </a:cubicBezTo>
                <a:moveTo>
                  <a:pt x="20400" y="20618"/>
                </a:moveTo>
                <a:lnTo>
                  <a:pt x="6600" y="20618"/>
                </a:lnTo>
                <a:lnTo>
                  <a:pt x="1200" y="16200"/>
                </a:lnTo>
                <a:lnTo>
                  <a:pt x="1200" y="2945"/>
                </a:lnTo>
                <a:lnTo>
                  <a:pt x="4200" y="2945"/>
                </a:lnTo>
                <a:lnTo>
                  <a:pt x="4200" y="4418"/>
                </a:lnTo>
                <a:cubicBezTo>
                  <a:pt x="4200" y="4690"/>
                  <a:pt x="4469" y="4909"/>
                  <a:pt x="4800" y="4909"/>
                </a:cubicBezTo>
                <a:cubicBezTo>
                  <a:pt x="5131" y="4909"/>
                  <a:pt x="5400" y="4690"/>
                  <a:pt x="5400" y="4418"/>
                </a:cubicBezTo>
                <a:lnTo>
                  <a:pt x="5400" y="2945"/>
                </a:lnTo>
                <a:lnTo>
                  <a:pt x="6600" y="2945"/>
                </a:lnTo>
                <a:lnTo>
                  <a:pt x="6600" y="4418"/>
                </a:lnTo>
                <a:cubicBezTo>
                  <a:pt x="6600" y="4690"/>
                  <a:pt x="6869" y="4909"/>
                  <a:pt x="7200" y="4909"/>
                </a:cubicBezTo>
                <a:cubicBezTo>
                  <a:pt x="7531" y="4909"/>
                  <a:pt x="7800" y="4690"/>
                  <a:pt x="7800" y="4418"/>
                </a:cubicBezTo>
                <a:lnTo>
                  <a:pt x="7800" y="2945"/>
                </a:lnTo>
                <a:lnTo>
                  <a:pt x="9000" y="2945"/>
                </a:lnTo>
                <a:lnTo>
                  <a:pt x="9000" y="4418"/>
                </a:lnTo>
                <a:cubicBezTo>
                  <a:pt x="9000" y="4690"/>
                  <a:pt x="9269" y="4909"/>
                  <a:pt x="9600" y="4909"/>
                </a:cubicBezTo>
                <a:cubicBezTo>
                  <a:pt x="9931" y="4909"/>
                  <a:pt x="10200" y="4690"/>
                  <a:pt x="10200" y="4418"/>
                </a:cubicBezTo>
                <a:lnTo>
                  <a:pt x="10200" y="2945"/>
                </a:lnTo>
                <a:lnTo>
                  <a:pt x="11400" y="2945"/>
                </a:lnTo>
                <a:lnTo>
                  <a:pt x="11400" y="4418"/>
                </a:lnTo>
                <a:cubicBezTo>
                  <a:pt x="11400" y="4690"/>
                  <a:pt x="11669" y="4909"/>
                  <a:pt x="12000" y="4909"/>
                </a:cubicBezTo>
                <a:cubicBezTo>
                  <a:pt x="12331" y="4909"/>
                  <a:pt x="12600" y="4690"/>
                  <a:pt x="12600" y="4418"/>
                </a:cubicBezTo>
                <a:lnTo>
                  <a:pt x="12600" y="2945"/>
                </a:lnTo>
                <a:lnTo>
                  <a:pt x="13800" y="2945"/>
                </a:lnTo>
                <a:lnTo>
                  <a:pt x="13800" y="4418"/>
                </a:lnTo>
                <a:cubicBezTo>
                  <a:pt x="13800" y="4690"/>
                  <a:pt x="14069" y="4909"/>
                  <a:pt x="14400" y="4909"/>
                </a:cubicBezTo>
                <a:cubicBezTo>
                  <a:pt x="14731" y="4909"/>
                  <a:pt x="15000" y="4690"/>
                  <a:pt x="15000" y="4418"/>
                </a:cubicBezTo>
                <a:lnTo>
                  <a:pt x="15000" y="2945"/>
                </a:lnTo>
                <a:lnTo>
                  <a:pt x="16200" y="2945"/>
                </a:lnTo>
                <a:lnTo>
                  <a:pt x="16200" y="4418"/>
                </a:lnTo>
                <a:cubicBezTo>
                  <a:pt x="16200" y="4690"/>
                  <a:pt x="16469" y="4909"/>
                  <a:pt x="16800" y="4909"/>
                </a:cubicBezTo>
                <a:cubicBezTo>
                  <a:pt x="17131" y="4909"/>
                  <a:pt x="17400" y="4690"/>
                  <a:pt x="17400" y="4418"/>
                </a:cubicBezTo>
                <a:lnTo>
                  <a:pt x="17400" y="2945"/>
                </a:lnTo>
                <a:lnTo>
                  <a:pt x="20400" y="2945"/>
                </a:lnTo>
                <a:cubicBezTo>
                  <a:pt x="20400" y="2945"/>
                  <a:pt x="20400" y="20618"/>
                  <a:pt x="20400" y="20618"/>
                </a:cubicBezTo>
                <a:close/>
                <a:moveTo>
                  <a:pt x="1200" y="20618"/>
                </a:moveTo>
                <a:lnTo>
                  <a:pt x="1200" y="17673"/>
                </a:lnTo>
                <a:lnTo>
                  <a:pt x="4800" y="20618"/>
                </a:lnTo>
                <a:cubicBezTo>
                  <a:pt x="4800" y="20618"/>
                  <a:pt x="1200" y="20618"/>
                  <a:pt x="1200" y="20618"/>
                </a:cubicBezTo>
                <a:close/>
                <a:moveTo>
                  <a:pt x="20400" y="1964"/>
                </a:moveTo>
                <a:lnTo>
                  <a:pt x="17400" y="1964"/>
                </a:lnTo>
                <a:lnTo>
                  <a:pt x="17400" y="491"/>
                </a:lnTo>
                <a:cubicBezTo>
                  <a:pt x="17400" y="220"/>
                  <a:pt x="17131" y="0"/>
                  <a:pt x="16800" y="0"/>
                </a:cubicBezTo>
                <a:cubicBezTo>
                  <a:pt x="16469" y="0"/>
                  <a:pt x="16200" y="220"/>
                  <a:pt x="16200" y="491"/>
                </a:cubicBezTo>
                <a:lnTo>
                  <a:pt x="16200" y="1964"/>
                </a:lnTo>
                <a:lnTo>
                  <a:pt x="15000" y="1964"/>
                </a:lnTo>
                <a:lnTo>
                  <a:pt x="15000" y="491"/>
                </a:lnTo>
                <a:cubicBezTo>
                  <a:pt x="15000" y="220"/>
                  <a:pt x="14731" y="0"/>
                  <a:pt x="14400" y="0"/>
                </a:cubicBezTo>
                <a:cubicBezTo>
                  <a:pt x="14069" y="0"/>
                  <a:pt x="13800" y="220"/>
                  <a:pt x="13800" y="491"/>
                </a:cubicBezTo>
                <a:lnTo>
                  <a:pt x="13800" y="1964"/>
                </a:lnTo>
                <a:lnTo>
                  <a:pt x="12600" y="1964"/>
                </a:lnTo>
                <a:lnTo>
                  <a:pt x="12600" y="491"/>
                </a:lnTo>
                <a:cubicBezTo>
                  <a:pt x="12600" y="220"/>
                  <a:pt x="12331" y="0"/>
                  <a:pt x="12000" y="0"/>
                </a:cubicBezTo>
                <a:cubicBezTo>
                  <a:pt x="11669" y="0"/>
                  <a:pt x="11400" y="220"/>
                  <a:pt x="11400" y="491"/>
                </a:cubicBezTo>
                <a:lnTo>
                  <a:pt x="11400" y="1964"/>
                </a:lnTo>
                <a:lnTo>
                  <a:pt x="10200" y="1964"/>
                </a:lnTo>
                <a:lnTo>
                  <a:pt x="10200" y="491"/>
                </a:lnTo>
                <a:cubicBezTo>
                  <a:pt x="10200" y="220"/>
                  <a:pt x="9931" y="0"/>
                  <a:pt x="9600" y="0"/>
                </a:cubicBezTo>
                <a:cubicBezTo>
                  <a:pt x="9269" y="0"/>
                  <a:pt x="9000" y="220"/>
                  <a:pt x="9000" y="491"/>
                </a:cubicBezTo>
                <a:lnTo>
                  <a:pt x="9000" y="1964"/>
                </a:lnTo>
                <a:lnTo>
                  <a:pt x="7800" y="1964"/>
                </a:lnTo>
                <a:lnTo>
                  <a:pt x="7800" y="491"/>
                </a:lnTo>
                <a:cubicBezTo>
                  <a:pt x="7800" y="220"/>
                  <a:pt x="7531" y="0"/>
                  <a:pt x="7200" y="0"/>
                </a:cubicBezTo>
                <a:cubicBezTo>
                  <a:pt x="6869" y="0"/>
                  <a:pt x="6600" y="220"/>
                  <a:pt x="6600" y="491"/>
                </a:cubicBezTo>
                <a:lnTo>
                  <a:pt x="6600" y="1964"/>
                </a:lnTo>
                <a:lnTo>
                  <a:pt x="5400" y="1964"/>
                </a:lnTo>
                <a:lnTo>
                  <a:pt x="5400" y="491"/>
                </a:lnTo>
                <a:cubicBezTo>
                  <a:pt x="5400" y="220"/>
                  <a:pt x="5131" y="0"/>
                  <a:pt x="4800" y="0"/>
                </a:cubicBezTo>
                <a:cubicBezTo>
                  <a:pt x="4469" y="0"/>
                  <a:pt x="4200" y="220"/>
                  <a:pt x="4200" y="491"/>
                </a:cubicBezTo>
                <a:lnTo>
                  <a:pt x="4200" y="1964"/>
                </a:lnTo>
                <a:lnTo>
                  <a:pt x="1200" y="1964"/>
                </a:lnTo>
                <a:cubicBezTo>
                  <a:pt x="538" y="1964"/>
                  <a:pt x="0" y="2404"/>
                  <a:pt x="0" y="2945"/>
                </a:cubicBezTo>
                <a:lnTo>
                  <a:pt x="0" y="20618"/>
                </a:lnTo>
                <a:cubicBezTo>
                  <a:pt x="0" y="21161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1"/>
                  <a:pt x="21600" y="20618"/>
                </a:cubicBezTo>
                <a:lnTo>
                  <a:pt x="21600" y="2945"/>
                </a:lnTo>
                <a:cubicBezTo>
                  <a:pt x="21600" y="2404"/>
                  <a:pt x="21062" y="1964"/>
                  <a:pt x="20400" y="1964"/>
                </a:cubicBezTo>
                <a:moveTo>
                  <a:pt x="3600" y="8836"/>
                </a:moveTo>
                <a:lnTo>
                  <a:pt x="10800" y="8836"/>
                </a:lnTo>
                <a:cubicBezTo>
                  <a:pt x="11131" y="8836"/>
                  <a:pt x="11400" y="8617"/>
                  <a:pt x="11400" y="8345"/>
                </a:cubicBezTo>
                <a:cubicBezTo>
                  <a:pt x="11400" y="8075"/>
                  <a:pt x="11131" y="7855"/>
                  <a:pt x="10800" y="7855"/>
                </a:cubicBezTo>
                <a:lnTo>
                  <a:pt x="3600" y="7855"/>
                </a:lnTo>
                <a:cubicBezTo>
                  <a:pt x="3269" y="7855"/>
                  <a:pt x="3000" y="8075"/>
                  <a:pt x="3000" y="8345"/>
                </a:cubicBezTo>
                <a:cubicBezTo>
                  <a:pt x="3000" y="8617"/>
                  <a:pt x="3269" y="8836"/>
                  <a:pt x="3600" y="8836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9911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08478E-E74B-4446-B621-AA61B267F4DA}"/>
              </a:ext>
            </a:extLst>
          </p:cNvPr>
          <p:cNvSpPr txBox="1"/>
          <p:nvPr/>
        </p:nvSpPr>
        <p:spPr>
          <a:xfrm>
            <a:off x="1195149" y="448477"/>
            <a:ext cx="7597273" cy="13855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11500" b="1" dirty="0" err="1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Repositorios</a:t>
            </a:r>
            <a:endParaRPr lang="en-US" sz="11500" b="1" dirty="0">
              <a:solidFill>
                <a:schemeClr val="tx2"/>
              </a:solidFill>
              <a:latin typeface="Roboto Medium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57DAC6-E6E3-8240-8D6B-ABC8181A06B5}"/>
              </a:ext>
            </a:extLst>
          </p:cNvPr>
          <p:cNvSpPr txBox="1"/>
          <p:nvPr/>
        </p:nvSpPr>
        <p:spPr>
          <a:xfrm>
            <a:off x="1520825" y="1717976"/>
            <a:ext cx="7033849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Sitios</a:t>
            </a:r>
            <a:r>
              <a:rPr lang="en-US" sz="26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para </a:t>
            </a:r>
            <a:r>
              <a:rPr lang="en-US" sz="2600" spc="1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almacenar</a:t>
            </a:r>
            <a:r>
              <a:rPr lang="en-US" sz="26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spc="1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tu</a:t>
            </a:r>
            <a:r>
              <a:rPr lang="en-US" sz="26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spc="1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producción</a:t>
            </a:r>
            <a:r>
              <a:rPr lang="en-US" sz="26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spc="1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académica</a:t>
            </a:r>
            <a:endParaRPr lang="en-US" sz="2600" spc="1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Freeform 1">
            <a:extLst>
              <a:ext uri="{FF2B5EF4-FFF2-40B4-BE49-F238E27FC236}">
                <a16:creationId xmlns:a16="http://schemas.microsoft.com/office/drawing/2014/main" id="{BB74C7FB-E44C-8D47-87F6-31E8DEDB3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4882" y="10148189"/>
            <a:ext cx="13607904" cy="2279925"/>
          </a:xfrm>
          <a:custGeom>
            <a:avLst/>
            <a:gdLst>
              <a:gd name="T0" fmla="*/ 1085 w 17953"/>
              <a:gd name="T1" fmla="*/ 3758 h 3759"/>
              <a:gd name="T2" fmla="*/ 0 w 17953"/>
              <a:gd name="T3" fmla="*/ 1879 h 3759"/>
              <a:gd name="T4" fmla="*/ 1085 w 17953"/>
              <a:gd name="T5" fmla="*/ 0 h 3759"/>
              <a:gd name="T6" fmla="*/ 16867 w 17953"/>
              <a:gd name="T7" fmla="*/ 0 h 3759"/>
              <a:gd name="T8" fmla="*/ 17952 w 17953"/>
              <a:gd name="T9" fmla="*/ 1879 h 3759"/>
              <a:gd name="T10" fmla="*/ 16867 w 17953"/>
              <a:gd name="T11" fmla="*/ 3758 h 3759"/>
              <a:gd name="T12" fmla="*/ 1085 w 17953"/>
              <a:gd name="T13" fmla="*/ 3758 h 3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953" h="3759">
                <a:moveTo>
                  <a:pt x="1085" y="3758"/>
                </a:moveTo>
                <a:lnTo>
                  <a:pt x="0" y="1879"/>
                </a:lnTo>
                <a:lnTo>
                  <a:pt x="1085" y="0"/>
                </a:lnTo>
                <a:lnTo>
                  <a:pt x="16867" y="0"/>
                </a:lnTo>
                <a:lnTo>
                  <a:pt x="17952" y="1879"/>
                </a:lnTo>
                <a:lnTo>
                  <a:pt x="16867" y="3758"/>
                </a:lnTo>
                <a:lnTo>
                  <a:pt x="1085" y="3758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6" name="Freeform 2">
            <a:extLst>
              <a:ext uri="{FF2B5EF4-FFF2-40B4-BE49-F238E27FC236}">
                <a16:creationId xmlns:a16="http://schemas.microsoft.com/office/drawing/2014/main" id="{1D18690D-59E8-A749-8D32-463D17CDE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64578" y="10148189"/>
            <a:ext cx="2628208" cy="3085392"/>
          </a:xfrm>
          <a:custGeom>
            <a:avLst/>
            <a:gdLst>
              <a:gd name="T0" fmla="*/ 0 w 4500"/>
              <a:gd name="T1" fmla="*/ 0 h 5084"/>
              <a:gd name="T2" fmla="*/ 4499 w 4500"/>
              <a:gd name="T3" fmla="*/ 0 h 5084"/>
              <a:gd name="T4" fmla="*/ 4499 w 4500"/>
              <a:gd name="T5" fmla="*/ 3758 h 5084"/>
              <a:gd name="T6" fmla="*/ 2250 w 4500"/>
              <a:gd name="T7" fmla="*/ 5083 h 5084"/>
              <a:gd name="T8" fmla="*/ 0 w 4500"/>
              <a:gd name="T9" fmla="*/ 3758 h 5084"/>
              <a:gd name="T10" fmla="*/ 0 w 4500"/>
              <a:gd name="T11" fmla="*/ 0 h 5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00" h="5084">
                <a:moveTo>
                  <a:pt x="0" y="0"/>
                </a:moveTo>
                <a:lnTo>
                  <a:pt x="4499" y="0"/>
                </a:lnTo>
                <a:lnTo>
                  <a:pt x="4499" y="3758"/>
                </a:lnTo>
                <a:lnTo>
                  <a:pt x="2250" y="5083"/>
                </a:lnTo>
                <a:lnTo>
                  <a:pt x="0" y="3758"/>
                </a:lnTo>
                <a:lnTo>
                  <a:pt x="0" y="0"/>
                </a:ln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8ED19CB4-0801-8C4D-BF76-A8D81384F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4882" y="7705923"/>
            <a:ext cx="13607904" cy="2279925"/>
          </a:xfrm>
          <a:custGeom>
            <a:avLst/>
            <a:gdLst>
              <a:gd name="T0" fmla="*/ 1085 w 17953"/>
              <a:gd name="T1" fmla="*/ 3757 h 3758"/>
              <a:gd name="T2" fmla="*/ 0 w 17953"/>
              <a:gd name="T3" fmla="*/ 1878 h 3758"/>
              <a:gd name="T4" fmla="*/ 1085 w 17953"/>
              <a:gd name="T5" fmla="*/ 0 h 3758"/>
              <a:gd name="T6" fmla="*/ 16867 w 17953"/>
              <a:gd name="T7" fmla="*/ 0 h 3758"/>
              <a:gd name="T8" fmla="*/ 17952 w 17953"/>
              <a:gd name="T9" fmla="*/ 1878 h 3758"/>
              <a:gd name="T10" fmla="*/ 16867 w 17953"/>
              <a:gd name="T11" fmla="*/ 3757 h 3758"/>
              <a:gd name="T12" fmla="*/ 1085 w 17953"/>
              <a:gd name="T13" fmla="*/ 3757 h 3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953" h="3758">
                <a:moveTo>
                  <a:pt x="1085" y="3757"/>
                </a:moveTo>
                <a:lnTo>
                  <a:pt x="0" y="1878"/>
                </a:lnTo>
                <a:lnTo>
                  <a:pt x="1085" y="0"/>
                </a:lnTo>
                <a:lnTo>
                  <a:pt x="16867" y="0"/>
                </a:lnTo>
                <a:lnTo>
                  <a:pt x="17952" y="1878"/>
                </a:lnTo>
                <a:lnTo>
                  <a:pt x="16867" y="3757"/>
                </a:lnTo>
                <a:lnTo>
                  <a:pt x="1085" y="3757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CA0DC244-8C3C-114F-8AD3-AC304549B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4674" y="7705924"/>
            <a:ext cx="2628208" cy="3085390"/>
          </a:xfrm>
          <a:custGeom>
            <a:avLst/>
            <a:gdLst>
              <a:gd name="T0" fmla="*/ 0 w 4499"/>
              <a:gd name="T1" fmla="*/ 0 h 5083"/>
              <a:gd name="T2" fmla="*/ 4498 w 4499"/>
              <a:gd name="T3" fmla="*/ 0 h 5083"/>
              <a:gd name="T4" fmla="*/ 4498 w 4499"/>
              <a:gd name="T5" fmla="*/ 3757 h 5083"/>
              <a:gd name="T6" fmla="*/ 2248 w 4499"/>
              <a:gd name="T7" fmla="*/ 5082 h 5083"/>
              <a:gd name="T8" fmla="*/ 0 w 4499"/>
              <a:gd name="T9" fmla="*/ 3757 h 5083"/>
              <a:gd name="T10" fmla="*/ 0 w 4499"/>
              <a:gd name="T11" fmla="*/ 0 h 5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99" h="5083">
                <a:moveTo>
                  <a:pt x="0" y="0"/>
                </a:moveTo>
                <a:lnTo>
                  <a:pt x="4498" y="0"/>
                </a:lnTo>
                <a:lnTo>
                  <a:pt x="4498" y="3757"/>
                </a:lnTo>
                <a:lnTo>
                  <a:pt x="2248" y="5082"/>
                </a:lnTo>
                <a:lnTo>
                  <a:pt x="0" y="3757"/>
                </a:lnTo>
                <a:lnTo>
                  <a:pt x="0" y="0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65B62C8F-E9FA-DB42-B78F-0A2E5BA93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4882" y="5266333"/>
            <a:ext cx="13607904" cy="2279924"/>
          </a:xfrm>
          <a:custGeom>
            <a:avLst/>
            <a:gdLst>
              <a:gd name="T0" fmla="*/ 1085 w 17953"/>
              <a:gd name="T1" fmla="*/ 3758 h 3759"/>
              <a:gd name="T2" fmla="*/ 0 w 17953"/>
              <a:gd name="T3" fmla="*/ 1879 h 3759"/>
              <a:gd name="T4" fmla="*/ 1085 w 17953"/>
              <a:gd name="T5" fmla="*/ 0 h 3759"/>
              <a:gd name="T6" fmla="*/ 16867 w 17953"/>
              <a:gd name="T7" fmla="*/ 0 h 3759"/>
              <a:gd name="T8" fmla="*/ 17952 w 17953"/>
              <a:gd name="T9" fmla="*/ 1879 h 3759"/>
              <a:gd name="T10" fmla="*/ 16867 w 17953"/>
              <a:gd name="T11" fmla="*/ 3758 h 3759"/>
              <a:gd name="T12" fmla="*/ 1085 w 17953"/>
              <a:gd name="T13" fmla="*/ 3758 h 3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953" h="3759">
                <a:moveTo>
                  <a:pt x="1085" y="3758"/>
                </a:moveTo>
                <a:lnTo>
                  <a:pt x="0" y="1879"/>
                </a:lnTo>
                <a:lnTo>
                  <a:pt x="1085" y="0"/>
                </a:lnTo>
                <a:lnTo>
                  <a:pt x="16867" y="0"/>
                </a:lnTo>
                <a:lnTo>
                  <a:pt x="17952" y="1879"/>
                </a:lnTo>
                <a:lnTo>
                  <a:pt x="16867" y="3758"/>
                </a:lnTo>
                <a:lnTo>
                  <a:pt x="1085" y="3758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4CA65BD6-9950-1944-A77C-C6CB18ADA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4770" y="5266333"/>
            <a:ext cx="2628208" cy="3082714"/>
          </a:xfrm>
          <a:custGeom>
            <a:avLst/>
            <a:gdLst>
              <a:gd name="T0" fmla="*/ 0 w 4501"/>
              <a:gd name="T1" fmla="*/ 0 h 5082"/>
              <a:gd name="T2" fmla="*/ 4500 w 4501"/>
              <a:gd name="T3" fmla="*/ 0 h 5082"/>
              <a:gd name="T4" fmla="*/ 4500 w 4501"/>
              <a:gd name="T5" fmla="*/ 3758 h 5082"/>
              <a:gd name="T6" fmla="*/ 2250 w 4501"/>
              <a:gd name="T7" fmla="*/ 5081 h 5082"/>
              <a:gd name="T8" fmla="*/ 0 w 4501"/>
              <a:gd name="T9" fmla="*/ 3758 h 5082"/>
              <a:gd name="T10" fmla="*/ 0 w 4501"/>
              <a:gd name="T11" fmla="*/ 0 h 5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01" h="5082">
                <a:moveTo>
                  <a:pt x="0" y="0"/>
                </a:moveTo>
                <a:lnTo>
                  <a:pt x="4500" y="0"/>
                </a:lnTo>
                <a:lnTo>
                  <a:pt x="4500" y="3758"/>
                </a:lnTo>
                <a:lnTo>
                  <a:pt x="2250" y="5081"/>
                </a:lnTo>
                <a:lnTo>
                  <a:pt x="0" y="3758"/>
                </a:lnTo>
                <a:lnTo>
                  <a:pt x="0" y="0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DF550622-86CA-534D-B63B-0C3999C4B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4882" y="2824067"/>
            <a:ext cx="13607904" cy="2279925"/>
          </a:xfrm>
          <a:custGeom>
            <a:avLst/>
            <a:gdLst>
              <a:gd name="T0" fmla="*/ 1085 w 17953"/>
              <a:gd name="T1" fmla="*/ 3758 h 3759"/>
              <a:gd name="T2" fmla="*/ 0 w 17953"/>
              <a:gd name="T3" fmla="*/ 1879 h 3759"/>
              <a:gd name="T4" fmla="*/ 1085 w 17953"/>
              <a:gd name="T5" fmla="*/ 0 h 3759"/>
              <a:gd name="T6" fmla="*/ 16867 w 17953"/>
              <a:gd name="T7" fmla="*/ 0 h 3759"/>
              <a:gd name="T8" fmla="*/ 17952 w 17953"/>
              <a:gd name="T9" fmla="*/ 1879 h 3759"/>
              <a:gd name="T10" fmla="*/ 16867 w 17953"/>
              <a:gd name="T11" fmla="*/ 3758 h 3759"/>
              <a:gd name="T12" fmla="*/ 1085 w 17953"/>
              <a:gd name="T13" fmla="*/ 3758 h 3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953" h="3759">
                <a:moveTo>
                  <a:pt x="1085" y="3758"/>
                </a:moveTo>
                <a:lnTo>
                  <a:pt x="0" y="1879"/>
                </a:lnTo>
                <a:lnTo>
                  <a:pt x="1085" y="0"/>
                </a:lnTo>
                <a:lnTo>
                  <a:pt x="16867" y="0"/>
                </a:lnTo>
                <a:lnTo>
                  <a:pt x="17952" y="1879"/>
                </a:lnTo>
                <a:lnTo>
                  <a:pt x="16867" y="3758"/>
                </a:lnTo>
                <a:lnTo>
                  <a:pt x="1085" y="3758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8D16C83D-CB4D-EE46-95F1-0F9182834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4865" y="2824068"/>
            <a:ext cx="2628208" cy="3085390"/>
          </a:xfrm>
          <a:custGeom>
            <a:avLst/>
            <a:gdLst>
              <a:gd name="T0" fmla="*/ 0 w 4500"/>
              <a:gd name="T1" fmla="*/ 0 h 5084"/>
              <a:gd name="T2" fmla="*/ 4499 w 4500"/>
              <a:gd name="T3" fmla="*/ 0 h 5084"/>
              <a:gd name="T4" fmla="*/ 4499 w 4500"/>
              <a:gd name="T5" fmla="*/ 3758 h 5084"/>
              <a:gd name="T6" fmla="*/ 2250 w 4500"/>
              <a:gd name="T7" fmla="*/ 5083 h 5084"/>
              <a:gd name="T8" fmla="*/ 0 w 4500"/>
              <a:gd name="T9" fmla="*/ 3758 h 5084"/>
              <a:gd name="T10" fmla="*/ 0 w 4500"/>
              <a:gd name="T11" fmla="*/ 0 h 5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00" h="5084">
                <a:moveTo>
                  <a:pt x="0" y="0"/>
                </a:moveTo>
                <a:lnTo>
                  <a:pt x="4499" y="0"/>
                </a:lnTo>
                <a:lnTo>
                  <a:pt x="4499" y="3758"/>
                </a:lnTo>
                <a:lnTo>
                  <a:pt x="2250" y="5083"/>
                </a:lnTo>
                <a:lnTo>
                  <a:pt x="0" y="3758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AD35002-2A01-8A44-ADA2-4D9A751BC329}"/>
              </a:ext>
            </a:extLst>
          </p:cNvPr>
          <p:cNvSpPr txBox="1">
            <a:spLocks/>
          </p:cNvSpPr>
          <p:nvPr/>
        </p:nvSpPr>
        <p:spPr>
          <a:xfrm>
            <a:off x="8654738" y="3368994"/>
            <a:ext cx="6104616" cy="1190069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Administrados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por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las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propias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instituciones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para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alojar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producción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sus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investigadores</a:t>
            </a:r>
            <a:endParaRPr lang="en-US" sz="25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187CCAF-6C8B-054B-8975-2E387BAB8D0B}"/>
              </a:ext>
            </a:extLst>
          </p:cNvPr>
          <p:cNvGrpSpPr/>
          <p:nvPr/>
        </p:nvGrpSpPr>
        <p:grpSpPr>
          <a:xfrm>
            <a:off x="5445536" y="3179199"/>
            <a:ext cx="2637260" cy="1631216"/>
            <a:chOff x="5114237" y="3145233"/>
            <a:chExt cx="3169468" cy="163121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9A6A34F-23D4-0943-AAAC-027568748E2F}"/>
                </a:ext>
              </a:extLst>
            </p:cNvPr>
            <p:cNvSpPr txBox="1"/>
            <p:nvPr/>
          </p:nvSpPr>
          <p:spPr>
            <a:xfrm>
              <a:off x="5114237" y="3145233"/>
              <a:ext cx="3169468" cy="523220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Institucionales</a:t>
              </a:r>
              <a:endParaRPr lang="en-US" sz="28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0750227-4828-3142-8C29-44D81FE7916D}"/>
                </a:ext>
              </a:extLst>
            </p:cNvPr>
            <p:cNvSpPr txBox="1"/>
            <p:nvPr/>
          </p:nvSpPr>
          <p:spPr>
            <a:xfrm>
              <a:off x="6180238" y="3668453"/>
              <a:ext cx="1037465" cy="1107996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US" sz="6600" b="1" dirty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01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E8F1B74-7BC6-F74A-A02D-26DD3C8AF074}"/>
              </a:ext>
            </a:extLst>
          </p:cNvPr>
          <p:cNvGrpSpPr/>
          <p:nvPr/>
        </p:nvGrpSpPr>
        <p:grpSpPr>
          <a:xfrm>
            <a:off x="9282298" y="5559908"/>
            <a:ext cx="2153154" cy="1692771"/>
            <a:chOff x="5622393" y="3083678"/>
            <a:chExt cx="2153154" cy="169277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35749B4-0C10-7245-ACFE-4868E4123D00}"/>
                </a:ext>
              </a:extLst>
            </p:cNvPr>
            <p:cNvSpPr txBox="1"/>
            <p:nvPr/>
          </p:nvSpPr>
          <p:spPr>
            <a:xfrm>
              <a:off x="5622393" y="3083678"/>
              <a:ext cx="2153154" cy="584775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Temáticos</a:t>
              </a:r>
              <a:endPara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57FFA93-3E08-F04E-B1E3-A1D8B7BAF3BE}"/>
                </a:ext>
              </a:extLst>
            </p:cNvPr>
            <p:cNvSpPr txBox="1"/>
            <p:nvPr/>
          </p:nvSpPr>
          <p:spPr>
            <a:xfrm>
              <a:off x="6090470" y="3668453"/>
              <a:ext cx="1217001" cy="1107996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US" sz="6600" b="1" dirty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02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14F0B61-3C2A-C647-BA95-E01C6E12855A}"/>
              </a:ext>
            </a:extLst>
          </p:cNvPr>
          <p:cNvGrpSpPr/>
          <p:nvPr/>
        </p:nvGrpSpPr>
        <p:grpSpPr>
          <a:xfrm>
            <a:off x="13109716" y="7999499"/>
            <a:ext cx="1818126" cy="1692771"/>
            <a:chOff x="5789907" y="3083678"/>
            <a:chExt cx="1818126" cy="169277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261643B-BFE7-5842-A370-E6BD35BA6E90}"/>
                </a:ext>
              </a:extLst>
            </p:cNvPr>
            <p:cNvSpPr txBox="1"/>
            <p:nvPr/>
          </p:nvSpPr>
          <p:spPr>
            <a:xfrm>
              <a:off x="5789907" y="3083678"/>
              <a:ext cx="1818126" cy="584775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Alternos</a:t>
              </a:r>
              <a:endPara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CE138D-CAD5-5649-B8EE-5AB30AD5C357}"/>
                </a:ext>
              </a:extLst>
            </p:cNvPr>
            <p:cNvSpPr txBox="1"/>
            <p:nvPr/>
          </p:nvSpPr>
          <p:spPr>
            <a:xfrm>
              <a:off x="6080051" y="3668453"/>
              <a:ext cx="1237839" cy="1107996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US" sz="6600" b="1" dirty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03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7581626-C8F7-A44C-80E6-700A5F9525D3}"/>
              </a:ext>
            </a:extLst>
          </p:cNvPr>
          <p:cNvGrpSpPr/>
          <p:nvPr/>
        </p:nvGrpSpPr>
        <p:grpSpPr>
          <a:xfrm>
            <a:off x="16816908" y="10441765"/>
            <a:ext cx="1723549" cy="1692771"/>
            <a:chOff x="5837195" y="3083678"/>
            <a:chExt cx="1723549" cy="169277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E8305BE-82A6-4947-B5C4-A5CF314DBEE6}"/>
                </a:ext>
              </a:extLst>
            </p:cNvPr>
            <p:cNvSpPr txBox="1"/>
            <p:nvPr/>
          </p:nvSpPr>
          <p:spPr>
            <a:xfrm>
              <a:off x="5837195" y="3083678"/>
              <a:ext cx="1723549" cy="584775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Sociales</a:t>
              </a:r>
              <a:endPara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FA12920-FC25-EC41-A9E9-7A9B106A7BE0}"/>
                </a:ext>
              </a:extLst>
            </p:cNvPr>
            <p:cNvSpPr txBox="1"/>
            <p:nvPr/>
          </p:nvSpPr>
          <p:spPr>
            <a:xfrm>
              <a:off x="6053601" y="3668453"/>
              <a:ext cx="1290738" cy="1107996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US" sz="6600" b="1" dirty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04</a:t>
              </a:r>
            </a:p>
          </p:txBody>
        </p:sp>
      </p:grpSp>
      <p:sp>
        <p:nvSpPr>
          <p:cNvPr id="30" name="Subtitle 2">
            <a:extLst>
              <a:ext uri="{FF2B5EF4-FFF2-40B4-BE49-F238E27FC236}">
                <a16:creationId xmlns:a16="http://schemas.microsoft.com/office/drawing/2014/main" id="{BB0439EF-666D-CE45-95A7-FE26ADDCDD95}"/>
              </a:ext>
            </a:extLst>
          </p:cNvPr>
          <p:cNvSpPr txBox="1">
            <a:spLocks/>
          </p:cNvSpPr>
          <p:nvPr/>
        </p:nvSpPr>
        <p:spPr>
          <a:xfrm>
            <a:off x="9589477" y="10693117"/>
            <a:ext cx="6106366" cy="1190069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4100"/>
              </a:lnSpc>
            </a:pP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misma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ResearchGate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sirve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repositorio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información</a:t>
            </a:r>
            <a:endParaRPr lang="en-US" sz="25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B82BA656-CFD9-B841-951C-7FF25B22B694}"/>
              </a:ext>
            </a:extLst>
          </p:cNvPr>
          <p:cNvSpPr txBox="1">
            <a:spLocks/>
          </p:cNvSpPr>
          <p:nvPr/>
        </p:nvSpPr>
        <p:spPr>
          <a:xfrm>
            <a:off x="6168214" y="8250851"/>
            <a:ext cx="6103165" cy="1190069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4100"/>
              </a:lnSpc>
            </a:pP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Permiten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alojar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producción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científica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alternativa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texto</a:t>
            </a:r>
            <a:endParaRPr lang="en-US" sz="25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5646C361-C659-F74F-A869-9651163B1EFD}"/>
              </a:ext>
            </a:extLst>
          </p:cNvPr>
          <p:cNvSpPr txBox="1">
            <a:spLocks/>
          </p:cNvSpPr>
          <p:nvPr/>
        </p:nvSpPr>
        <p:spPr>
          <a:xfrm>
            <a:off x="12036223" y="5807907"/>
            <a:ext cx="6103165" cy="1190069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Administrados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por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comunidad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académica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un campo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específico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del saber.</a:t>
            </a:r>
            <a:endParaRPr lang="en-US" sz="25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7" name="Shape 2554">
            <a:extLst>
              <a:ext uri="{FF2B5EF4-FFF2-40B4-BE49-F238E27FC236}">
                <a16:creationId xmlns:a16="http://schemas.microsoft.com/office/drawing/2014/main" id="{9045F1C6-0759-9D4E-A387-BF38BC22EDD0}"/>
              </a:ext>
            </a:extLst>
          </p:cNvPr>
          <p:cNvSpPr>
            <a:spLocks noChangeAspect="1"/>
          </p:cNvSpPr>
          <p:nvPr/>
        </p:nvSpPr>
        <p:spPr>
          <a:xfrm>
            <a:off x="6967598" y="10815803"/>
            <a:ext cx="1039164" cy="9446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38" name="Shape 2583">
            <a:extLst>
              <a:ext uri="{FF2B5EF4-FFF2-40B4-BE49-F238E27FC236}">
                <a16:creationId xmlns:a16="http://schemas.microsoft.com/office/drawing/2014/main" id="{A1469954-16A4-634F-98AC-BF1FD5A08413}"/>
              </a:ext>
            </a:extLst>
          </p:cNvPr>
          <p:cNvSpPr>
            <a:spLocks noChangeAspect="1"/>
          </p:cNvSpPr>
          <p:nvPr/>
        </p:nvSpPr>
        <p:spPr>
          <a:xfrm>
            <a:off x="16513732" y="8326303"/>
            <a:ext cx="1039164" cy="10391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427" y="17673"/>
                  <a:pt x="11549" y="17618"/>
                  <a:pt x="11638" y="17529"/>
                </a:cubicBezTo>
                <a:lnTo>
                  <a:pt x="14583" y="14583"/>
                </a:lnTo>
                <a:cubicBezTo>
                  <a:pt x="14673" y="14495"/>
                  <a:pt x="14727" y="14372"/>
                  <a:pt x="14727" y="14236"/>
                </a:cubicBezTo>
                <a:cubicBezTo>
                  <a:pt x="14727" y="13966"/>
                  <a:pt x="14508" y="13745"/>
                  <a:pt x="14236" y="13745"/>
                </a:cubicBezTo>
                <a:cubicBezTo>
                  <a:pt x="14101" y="13745"/>
                  <a:pt x="13978" y="13801"/>
                  <a:pt x="13889" y="13890"/>
                </a:cubicBezTo>
                <a:lnTo>
                  <a:pt x="10944" y="16835"/>
                </a:lnTo>
                <a:cubicBezTo>
                  <a:pt x="10855" y="16924"/>
                  <a:pt x="10800" y="17047"/>
                  <a:pt x="10800" y="17183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8980" y="14871"/>
                </a:moveTo>
                <a:cubicBezTo>
                  <a:pt x="8891" y="14961"/>
                  <a:pt x="8836" y="15083"/>
                  <a:pt x="8836" y="15218"/>
                </a:cubicBezTo>
                <a:cubicBezTo>
                  <a:pt x="8836" y="15490"/>
                  <a:pt x="9056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0656" y="14583"/>
                </a:lnTo>
                <a:cubicBezTo>
                  <a:pt x="10745" y="14495"/>
                  <a:pt x="10800" y="14372"/>
                  <a:pt x="10800" y="14236"/>
                </a:cubicBezTo>
                <a:cubicBezTo>
                  <a:pt x="10800" y="13966"/>
                  <a:pt x="10580" y="13745"/>
                  <a:pt x="10309" y="13745"/>
                </a:cubicBezTo>
                <a:cubicBezTo>
                  <a:pt x="10174" y="13745"/>
                  <a:pt x="10051" y="13801"/>
                  <a:pt x="9962" y="13890"/>
                </a:cubicBezTo>
                <a:cubicBezTo>
                  <a:pt x="9962" y="13890"/>
                  <a:pt x="8980" y="14871"/>
                  <a:pt x="8980" y="14871"/>
                </a:cubicBezTo>
                <a:close/>
                <a:moveTo>
                  <a:pt x="11291" y="20415"/>
                </a:moveTo>
                <a:lnTo>
                  <a:pt x="982" y="10106"/>
                </a:lnTo>
                <a:lnTo>
                  <a:pt x="982" y="1473"/>
                </a:lnTo>
                <a:cubicBezTo>
                  <a:pt x="982" y="1202"/>
                  <a:pt x="1201" y="982"/>
                  <a:pt x="1473" y="982"/>
                </a:cubicBezTo>
                <a:lnTo>
                  <a:pt x="10106" y="982"/>
                </a:lnTo>
                <a:lnTo>
                  <a:pt x="20415" y="11291"/>
                </a:lnTo>
                <a:cubicBezTo>
                  <a:pt x="20415" y="11291"/>
                  <a:pt x="11291" y="20415"/>
                  <a:pt x="11291" y="20415"/>
                </a:cubicBezTo>
                <a:close/>
                <a:moveTo>
                  <a:pt x="21456" y="10944"/>
                </a:moveTo>
                <a:lnTo>
                  <a:pt x="10656" y="144"/>
                </a:lnTo>
                <a:cubicBezTo>
                  <a:pt x="10567" y="55"/>
                  <a:pt x="10445" y="0"/>
                  <a:pt x="10309" y="0"/>
                </a:cubicBezTo>
                <a:lnTo>
                  <a:pt x="1473" y="0"/>
                </a:lnTo>
                <a:cubicBezTo>
                  <a:pt x="660" y="0"/>
                  <a:pt x="0" y="660"/>
                  <a:pt x="0" y="1473"/>
                </a:cubicBezTo>
                <a:lnTo>
                  <a:pt x="0" y="10310"/>
                </a:lnTo>
                <a:cubicBezTo>
                  <a:pt x="0" y="10445"/>
                  <a:pt x="55" y="10567"/>
                  <a:pt x="144" y="10656"/>
                </a:cubicBezTo>
                <a:lnTo>
                  <a:pt x="10944" y="21456"/>
                </a:lnTo>
                <a:cubicBezTo>
                  <a:pt x="11033" y="21546"/>
                  <a:pt x="11155" y="21600"/>
                  <a:pt x="11291" y="21600"/>
                </a:cubicBezTo>
                <a:cubicBezTo>
                  <a:pt x="11427" y="21600"/>
                  <a:pt x="11549" y="21546"/>
                  <a:pt x="11638" y="21456"/>
                </a:cubicBezTo>
                <a:lnTo>
                  <a:pt x="21456" y="11638"/>
                </a:lnTo>
                <a:cubicBezTo>
                  <a:pt x="21545" y="11549"/>
                  <a:pt x="21600" y="11427"/>
                  <a:pt x="21600" y="11291"/>
                </a:cubicBezTo>
                <a:cubicBezTo>
                  <a:pt x="21600" y="11156"/>
                  <a:pt x="21545" y="11033"/>
                  <a:pt x="21456" y="10944"/>
                </a:cubicBezTo>
                <a:moveTo>
                  <a:pt x="11782" y="13255"/>
                </a:moveTo>
                <a:cubicBezTo>
                  <a:pt x="11917" y="13255"/>
                  <a:pt x="12040" y="13200"/>
                  <a:pt x="12129" y="13111"/>
                </a:cubicBezTo>
                <a:lnTo>
                  <a:pt x="14093" y="11147"/>
                </a:lnTo>
                <a:cubicBezTo>
                  <a:pt x="14182" y="11058"/>
                  <a:pt x="14236" y="10936"/>
                  <a:pt x="14236" y="10800"/>
                </a:cubicBezTo>
                <a:cubicBezTo>
                  <a:pt x="14236" y="10529"/>
                  <a:pt x="14017" y="10310"/>
                  <a:pt x="13745" y="10310"/>
                </a:cubicBezTo>
                <a:cubicBezTo>
                  <a:pt x="13610" y="10310"/>
                  <a:pt x="13487" y="10364"/>
                  <a:pt x="13398" y="10453"/>
                </a:cubicBezTo>
                <a:lnTo>
                  <a:pt x="11435" y="12417"/>
                </a:lnTo>
                <a:cubicBezTo>
                  <a:pt x="11346" y="12506"/>
                  <a:pt x="11291" y="12629"/>
                  <a:pt x="11291" y="12764"/>
                </a:cubicBezTo>
                <a:cubicBezTo>
                  <a:pt x="11291" y="13035"/>
                  <a:pt x="11510" y="13255"/>
                  <a:pt x="11782" y="13255"/>
                </a:cubicBezTo>
                <a:moveTo>
                  <a:pt x="4418" y="4909"/>
                </a:moveTo>
                <a:cubicBezTo>
                  <a:pt x="4147" y="4909"/>
                  <a:pt x="3927" y="4690"/>
                  <a:pt x="3927" y="4418"/>
                </a:cubicBezTo>
                <a:cubicBezTo>
                  <a:pt x="3927" y="4147"/>
                  <a:pt x="4147" y="3927"/>
                  <a:pt x="4418" y="3927"/>
                </a:cubicBezTo>
                <a:cubicBezTo>
                  <a:pt x="4690" y="3927"/>
                  <a:pt x="4909" y="4147"/>
                  <a:pt x="4909" y="4418"/>
                </a:cubicBezTo>
                <a:cubicBezTo>
                  <a:pt x="4909" y="4690"/>
                  <a:pt x="4690" y="4909"/>
                  <a:pt x="4418" y="4909"/>
                </a:cubicBezTo>
                <a:moveTo>
                  <a:pt x="4418" y="2945"/>
                </a:moveTo>
                <a:cubicBezTo>
                  <a:pt x="3605" y="2945"/>
                  <a:pt x="2945" y="3605"/>
                  <a:pt x="2945" y="4418"/>
                </a:cubicBezTo>
                <a:cubicBezTo>
                  <a:pt x="2945" y="5232"/>
                  <a:pt x="3605" y="5891"/>
                  <a:pt x="4418" y="5891"/>
                </a:cubicBezTo>
                <a:cubicBezTo>
                  <a:pt x="5231" y="5891"/>
                  <a:pt x="5891" y="5232"/>
                  <a:pt x="5891" y="4418"/>
                </a:cubicBezTo>
                <a:cubicBezTo>
                  <a:pt x="5891" y="3605"/>
                  <a:pt x="5231" y="2945"/>
                  <a:pt x="4418" y="29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39" name="Shape 2588">
            <a:extLst>
              <a:ext uri="{FF2B5EF4-FFF2-40B4-BE49-F238E27FC236}">
                <a16:creationId xmlns:a16="http://schemas.microsoft.com/office/drawing/2014/main" id="{7CBB134D-9C1B-5D43-B6E9-15EB16660B50}"/>
              </a:ext>
            </a:extLst>
          </p:cNvPr>
          <p:cNvSpPr>
            <a:spLocks noChangeAspect="1"/>
          </p:cNvSpPr>
          <p:nvPr/>
        </p:nvSpPr>
        <p:spPr>
          <a:xfrm>
            <a:off x="6970173" y="5930575"/>
            <a:ext cx="1039166" cy="9447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40" name="Shape 2631">
            <a:extLst>
              <a:ext uri="{FF2B5EF4-FFF2-40B4-BE49-F238E27FC236}">
                <a16:creationId xmlns:a16="http://schemas.microsoft.com/office/drawing/2014/main" id="{061F9614-2171-5142-B9EC-777BB77E4949}"/>
              </a:ext>
            </a:extLst>
          </p:cNvPr>
          <p:cNvSpPr>
            <a:spLocks noChangeAspect="1"/>
          </p:cNvSpPr>
          <p:nvPr/>
        </p:nvSpPr>
        <p:spPr>
          <a:xfrm>
            <a:off x="16513731" y="3538915"/>
            <a:ext cx="1039166" cy="8502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3600"/>
                </a:moveTo>
                <a:lnTo>
                  <a:pt x="1964" y="3600"/>
                </a:lnTo>
                <a:lnTo>
                  <a:pt x="1964" y="1200"/>
                </a:lnTo>
                <a:lnTo>
                  <a:pt x="19636" y="1200"/>
                </a:lnTo>
                <a:cubicBezTo>
                  <a:pt x="19636" y="1200"/>
                  <a:pt x="19636" y="3600"/>
                  <a:pt x="19636" y="3600"/>
                </a:cubicBezTo>
                <a:close/>
                <a:moveTo>
                  <a:pt x="17182" y="6000"/>
                </a:moveTo>
                <a:lnTo>
                  <a:pt x="17182" y="4800"/>
                </a:lnTo>
                <a:lnTo>
                  <a:pt x="19145" y="4800"/>
                </a:lnTo>
                <a:lnTo>
                  <a:pt x="19145" y="6000"/>
                </a:lnTo>
                <a:cubicBezTo>
                  <a:pt x="19145" y="6662"/>
                  <a:pt x="18705" y="7200"/>
                  <a:pt x="18164" y="7200"/>
                </a:cubicBezTo>
                <a:cubicBezTo>
                  <a:pt x="17621" y="7200"/>
                  <a:pt x="17182" y="6662"/>
                  <a:pt x="17182" y="6000"/>
                </a:cubicBezTo>
                <a:moveTo>
                  <a:pt x="14236" y="6000"/>
                </a:moveTo>
                <a:lnTo>
                  <a:pt x="14236" y="4800"/>
                </a:lnTo>
                <a:lnTo>
                  <a:pt x="16200" y="4800"/>
                </a:lnTo>
                <a:lnTo>
                  <a:pt x="16200" y="6000"/>
                </a:lnTo>
                <a:cubicBezTo>
                  <a:pt x="16200" y="6662"/>
                  <a:pt x="15760" y="7200"/>
                  <a:pt x="15218" y="7200"/>
                </a:cubicBezTo>
                <a:cubicBezTo>
                  <a:pt x="14675" y="7200"/>
                  <a:pt x="14236" y="6662"/>
                  <a:pt x="14236" y="6000"/>
                </a:cubicBezTo>
                <a:moveTo>
                  <a:pt x="11291" y="6000"/>
                </a:moveTo>
                <a:lnTo>
                  <a:pt x="11291" y="4800"/>
                </a:lnTo>
                <a:lnTo>
                  <a:pt x="13255" y="4800"/>
                </a:lnTo>
                <a:lnTo>
                  <a:pt x="13255" y="6000"/>
                </a:lnTo>
                <a:cubicBezTo>
                  <a:pt x="13255" y="6662"/>
                  <a:pt x="12814" y="7200"/>
                  <a:pt x="12273" y="7200"/>
                </a:cubicBezTo>
                <a:cubicBezTo>
                  <a:pt x="11730" y="7200"/>
                  <a:pt x="11291" y="6662"/>
                  <a:pt x="11291" y="6000"/>
                </a:cubicBezTo>
                <a:moveTo>
                  <a:pt x="8345" y="6000"/>
                </a:moveTo>
                <a:lnTo>
                  <a:pt x="8345" y="4800"/>
                </a:lnTo>
                <a:lnTo>
                  <a:pt x="10309" y="4800"/>
                </a:lnTo>
                <a:lnTo>
                  <a:pt x="10309" y="6000"/>
                </a:lnTo>
                <a:cubicBezTo>
                  <a:pt x="10309" y="6662"/>
                  <a:pt x="9869" y="7200"/>
                  <a:pt x="9327" y="7200"/>
                </a:cubicBezTo>
                <a:cubicBezTo>
                  <a:pt x="8785" y="7200"/>
                  <a:pt x="8345" y="6662"/>
                  <a:pt x="8345" y="6000"/>
                </a:cubicBezTo>
                <a:moveTo>
                  <a:pt x="5400" y="6000"/>
                </a:moveTo>
                <a:lnTo>
                  <a:pt x="5400" y="4800"/>
                </a:lnTo>
                <a:lnTo>
                  <a:pt x="7364" y="4800"/>
                </a:lnTo>
                <a:lnTo>
                  <a:pt x="7364" y="6000"/>
                </a:lnTo>
                <a:cubicBezTo>
                  <a:pt x="7364" y="6662"/>
                  <a:pt x="6924" y="7200"/>
                  <a:pt x="6382" y="7200"/>
                </a:cubicBezTo>
                <a:cubicBezTo>
                  <a:pt x="5839" y="7200"/>
                  <a:pt x="5400" y="6662"/>
                  <a:pt x="5400" y="6000"/>
                </a:cubicBezTo>
                <a:moveTo>
                  <a:pt x="2455" y="6000"/>
                </a:moveTo>
                <a:lnTo>
                  <a:pt x="2455" y="4800"/>
                </a:lnTo>
                <a:lnTo>
                  <a:pt x="4418" y="4800"/>
                </a:lnTo>
                <a:lnTo>
                  <a:pt x="4418" y="6000"/>
                </a:lnTo>
                <a:cubicBezTo>
                  <a:pt x="4418" y="6662"/>
                  <a:pt x="3978" y="7200"/>
                  <a:pt x="3436" y="7200"/>
                </a:cubicBezTo>
                <a:cubicBezTo>
                  <a:pt x="2894" y="7200"/>
                  <a:pt x="2455" y="6662"/>
                  <a:pt x="2455" y="6000"/>
                </a:cubicBezTo>
                <a:moveTo>
                  <a:pt x="19636" y="20400"/>
                </a:moveTo>
                <a:lnTo>
                  <a:pt x="12764" y="20400"/>
                </a:lnTo>
                <a:lnTo>
                  <a:pt x="12764" y="13800"/>
                </a:lnTo>
                <a:cubicBezTo>
                  <a:pt x="12764" y="13469"/>
                  <a:pt x="12544" y="13200"/>
                  <a:pt x="12273" y="13200"/>
                </a:cubicBezTo>
                <a:lnTo>
                  <a:pt x="9327" y="13200"/>
                </a:lnTo>
                <a:cubicBezTo>
                  <a:pt x="9056" y="13200"/>
                  <a:pt x="8836" y="13469"/>
                  <a:pt x="8836" y="13800"/>
                </a:cubicBezTo>
                <a:lnTo>
                  <a:pt x="8836" y="20400"/>
                </a:lnTo>
                <a:lnTo>
                  <a:pt x="1964" y="20400"/>
                </a:lnTo>
                <a:lnTo>
                  <a:pt x="1964" y="7573"/>
                </a:lnTo>
                <a:cubicBezTo>
                  <a:pt x="2324" y="8076"/>
                  <a:pt x="2847" y="8400"/>
                  <a:pt x="3436" y="8400"/>
                </a:cubicBezTo>
                <a:cubicBezTo>
                  <a:pt x="4026" y="8400"/>
                  <a:pt x="4549" y="8076"/>
                  <a:pt x="4909" y="7573"/>
                </a:cubicBezTo>
                <a:cubicBezTo>
                  <a:pt x="5269" y="8076"/>
                  <a:pt x="5792" y="8400"/>
                  <a:pt x="6382" y="8400"/>
                </a:cubicBezTo>
                <a:cubicBezTo>
                  <a:pt x="6971" y="8400"/>
                  <a:pt x="7495" y="8076"/>
                  <a:pt x="7855" y="7573"/>
                </a:cubicBezTo>
                <a:cubicBezTo>
                  <a:pt x="8215" y="8076"/>
                  <a:pt x="8738" y="8400"/>
                  <a:pt x="9327" y="8400"/>
                </a:cubicBezTo>
                <a:cubicBezTo>
                  <a:pt x="9917" y="8400"/>
                  <a:pt x="10440" y="8076"/>
                  <a:pt x="10800" y="7573"/>
                </a:cubicBezTo>
                <a:cubicBezTo>
                  <a:pt x="11160" y="8076"/>
                  <a:pt x="11683" y="8400"/>
                  <a:pt x="12273" y="8400"/>
                </a:cubicBezTo>
                <a:cubicBezTo>
                  <a:pt x="12862" y="8400"/>
                  <a:pt x="13385" y="8076"/>
                  <a:pt x="13745" y="7573"/>
                </a:cubicBezTo>
                <a:cubicBezTo>
                  <a:pt x="14105" y="8076"/>
                  <a:pt x="14629" y="8400"/>
                  <a:pt x="15218" y="8400"/>
                </a:cubicBezTo>
                <a:cubicBezTo>
                  <a:pt x="15808" y="8400"/>
                  <a:pt x="16331" y="8076"/>
                  <a:pt x="16691" y="7573"/>
                </a:cubicBezTo>
                <a:cubicBezTo>
                  <a:pt x="17051" y="8076"/>
                  <a:pt x="17574" y="8400"/>
                  <a:pt x="18164" y="8400"/>
                </a:cubicBezTo>
                <a:cubicBezTo>
                  <a:pt x="18753" y="8400"/>
                  <a:pt x="19276" y="8076"/>
                  <a:pt x="19636" y="7573"/>
                </a:cubicBezTo>
                <a:cubicBezTo>
                  <a:pt x="19636" y="7573"/>
                  <a:pt x="19636" y="20400"/>
                  <a:pt x="19636" y="20400"/>
                </a:cubicBezTo>
                <a:close/>
                <a:moveTo>
                  <a:pt x="11782" y="20400"/>
                </a:moveTo>
                <a:lnTo>
                  <a:pt x="9818" y="204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20400"/>
                  <a:pt x="11782" y="20400"/>
                </a:cubicBezTo>
                <a:close/>
                <a:moveTo>
                  <a:pt x="21109" y="20400"/>
                </a:moveTo>
                <a:lnTo>
                  <a:pt x="20618" y="20400"/>
                </a:lnTo>
                <a:lnTo>
                  <a:pt x="20618" y="4800"/>
                </a:lnTo>
                <a:lnTo>
                  <a:pt x="21109" y="4800"/>
                </a:lnTo>
                <a:cubicBezTo>
                  <a:pt x="21380" y="4800"/>
                  <a:pt x="21600" y="4532"/>
                  <a:pt x="21600" y="4200"/>
                </a:cubicBezTo>
                <a:cubicBezTo>
                  <a:pt x="21600" y="3868"/>
                  <a:pt x="21380" y="3600"/>
                  <a:pt x="21109" y="3600"/>
                </a:cubicBezTo>
                <a:lnTo>
                  <a:pt x="20618" y="3600"/>
                </a:lnTo>
                <a:lnTo>
                  <a:pt x="20618" y="1200"/>
                </a:lnTo>
                <a:cubicBezTo>
                  <a:pt x="20618" y="538"/>
                  <a:pt x="20178" y="0"/>
                  <a:pt x="19636" y="0"/>
                </a:cubicBezTo>
                <a:lnTo>
                  <a:pt x="1964" y="0"/>
                </a:lnTo>
                <a:cubicBezTo>
                  <a:pt x="1421" y="0"/>
                  <a:pt x="982" y="538"/>
                  <a:pt x="982" y="1200"/>
                </a:cubicBezTo>
                <a:lnTo>
                  <a:pt x="982" y="3600"/>
                </a:lnTo>
                <a:lnTo>
                  <a:pt x="491" y="3600"/>
                </a:lnTo>
                <a:cubicBezTo>
                  <a:pt x="220" y="3600"/>
                  <a:pt x="0" y="3868"/>
                  <a:pt x="0" y="4200"/>
                </a:cubicBezTo>
                <a:cubicBezTo>
                  <a:pt x="0" y="4532"/>
                  <a:pt x="220" y="4800"/>
                  <a:pt x="491" y="4800"/>
                </a:cubicBezTo>
                <a:lnTo>
                  <a:pt x="982" y="4800"/>
                </a:lnTo>
                <a:lnTo>
                  <a:pt x="982" y="20400"/>
                </a:lnTo>
                <a:lnTo>
                  <a:pt x="491" y="20400"/>
                </a:lnTo>
                <a:cubicBezTo>
                  <a:pt x="220" y="20400"/>
                  <a:pt x="0" y="20669"/>
                  <a:pt x="0" y="21000"/>
                </a:cubicBez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cubicBezTo>
                  <a:pt x="21600" y="20669"/>
                  <a:pt x="21380" y="20400"/>
                  <a:pt x="21109" y="20400"/>
                </a:cubicBezTo>
                <a:moveTo>
                  <a:pt x="16691" y="16800"/>
                </a:moveTo>
                <a:lnTo>
                  <a:pt x="14727" y="16800"/>
                </a:lnTo>
                <a:lnTo>
                  <a:pt x="14727" y="14400"/>
                </a:lnTo>
                <a:lnTo>
                  <a:pt x="16691" y="14400"/>
                </a:lnTo>
                <a:cubicBezTo>
                  <a:pt x="16691" y="14400"/>
                  <a:pt x="16691" y="16800"/>
                  <a:pt x="16691" y="16800"/>
                </a:cubicBezTo>
                <a:close/>
                <a:moveTo>
                  <a:pt x="17182" y="13200"/>
                </a:moveTo>
                <a:lnTo>
                  <a:pt x="14236" y="13200"/>
                </a:lnTo>
                <a:cubicBezTo>
                  <a:pt x="13965" y="13200"/>
                  <a:pt x="13745" y="13469"/>
                  <a:pt x="13745" y="13800"/>
                </a:cubicBezTo>
                <a:lnTo>
                  <a:pt x="13745" y="17400"/>
                </a:lnTo>
                <a:cubicBezTo>
                  <a:pt x="13745" y="17732"/>
                  <a:pt x="13965" y="18000"/>
                  <a:pt x="14236" y="18000"/>
                </a:cubicBezTo>
                <a:lnTo>
                  <a:pt x="17182" y="18000"/>
                </a:lnTo>
                <a:cubicBezTo>
                  <a:pt x="17453" y="18000"/>
                  <a:pt x="17673" y="17732"/>
                  <a:pt x="17673" y="17400"/>
                </a:cubicBezTo>
                <a:lnTo>
                  <a:pt x="17673" y="13800"/>
                </a:lnTo>
                <a:cubicBezTo>
                  <a:pt x="17673" y="13469"/>
                  <a:pt x="17453" y="13200"/>
                  <a:pt x="17182" y="13200"/>
                </a:cubicBezTo>
                <a:moveTo>
                  <a:pt x="6873" y="16800"/>
                </a:moveTo>
                <a:lnTo>
                  <a:pt x="4909" y="16800"/>
                </a:lnTo>
                <a:lnTo>
                  <a:pt x="4909" y="14400"/>
                </a:lnTo>
                <a:lnTo>
                  <a:pt x="6873" y="14400"/>
                </a:lnTo>
                <a:cubicBezTo>
                  <a:pt x="6873" y="14400"/>
                  <a:pt x="6873" y="16800"/>
                  <a:pt x="6873" y="16800"/>
                </a:cubicBezTo>
                <a:close/>
                <a:moveTo>
                  <a:pt x="7364" y="13200"/>
                </a:moveTo>
                <a:lnTo>
                  <a:pt x="4418" y="13200"/>
                </a:lnTo>
                <a:cubicBezTo>
                  <a:pt x="4147" y="13200"/>
                  <a:pt x="3927" y="13469"/>
                  <a:pt x="3927" y="13800"/>
                </a:cubicBezTo>
                <a:lnTo>
                  <a:pt x="3927" y="17400"/>
                </a:lnTo>
                <a:cubicBezTo>
                  <a:pt x="3927" y="17732"/>
                  <a:pt x="4147" y="18000"/>
                  <a:pt x="4418" y="18000"/>
                </a:cubicBezTo>
                <a:lnTo>
                  <a:pt x="7364" y="18000"/>
                </a:lnTo>
                <a:cubicBezTo>
                  <a:pt x="7635" y="18000"/>
                  <a:pt x="7855" y="17732"/>
                  <a:pt x="7855" y="17400"/>
                </a:cubicBezTo>
                <a:lnTo>
                  <a:pt x="7855" y="13800"/>
                </a:lnTo>
                <a:cubicBezTo>
                  <a:pt x="7855" y="13469"/>
                  <a:pt x="7635" y="13200"/>
                  <a:pt x="7364" y="13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5638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9C106EB3-018D-6C4D-B638-87217E3AD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81719"/>
            <a:ext cx="5352514" cy="1438600"/>
          </a:xfrm>
          <a:custGeom>
            <a:avLst/>
            <a:gdLst>
              <a:gd name="T0" fmla="*/ 4433 w 4434"/>
              <a:gd name="T1" fmla="*/ 1535 h 1536"/>
              <a:gd name="T2" fmla="*/ 0 w 4434"/>
              <a:gd name="T3" fmla="*/ 1535 h 1536"/>
              <a:gd name="T4" fmla="*/ 0 w 4434"/>
              <a:gd name="T5" fmla="*/ 0 h 1536"/>
              <a:gd name="T6" fmla="*/ 4433 w 4434"/>
              <a:gd name="T7" fmla="*/ 0 h 1536"/>
              <a:gd name="T8" fmla="*/ 4433 w 4434"/>
              <a:gd name="T9" fmla="*/ 1535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34" h="1536">
                <a:moveTo>
                  <a:pt x="4433" y="1535"/>
                </a:moveTo>
                <a:lnTo>
                  <a:pt x="0" y="1535"/>
                </a:lnTo>
                <a:lnTo>
                  <a:pt x="0" y="0"/>
                </a:lnTo>
                <a:lnTo>
                  <a:pt x="4433" y="0"/>
                </a:lnTo>
                <a:lnTo>
                  <a:pt x="4433" y="1535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Open Sans Light" panose="020B0306030504020204" pitchFamily="34" charset="0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BFF5A1DD-2BF2-2441-934D-844712BC4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2514" y="9981718"/>
            <a:ext cx="2616765" cy="2972281"/>
          </a:xfrm>
          <a:custGeom>
            <a:avLst/>
            <a:gdLst>
              <a:gd name="T0" fmla="*/ 2789 w 2790"/>
              <a:gd name="T1" fmla="*/ 3171 h 3172"/>
              <a:gd name="T2" fmla="*/ 0 w 2790"/>
              <a:gd name="T3" fmla="*/ 1535 h 3172"/>
              <a:gd name="T4" fmla="*/ 0 w 2790"/>
              <a:gd name="T5" fmla="*/ 0 h 3172"/>
              <a:gd name="T6" fmla="*/ 2789 w 2790"/>
              <a:gd name="T7" fmla="*/ 818 h 3172"/>
              <a:gd name="T8" fmla="*/ 2789 w 2790"/>
              <a:gd name="T9" fmla="*/ 3171 h 3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90" h="3172">
                <a:moveTo>
                  <a:pt x="2789" y="3171"/>
                </a:moveTo>
                <a:lnTo>
                  <a:pt x="0" y="1535"/>
                </a:lnTo>
                <a:lnTo>
                  <a:pt x="0" y="0"/>
                </a:lnTo>
                <a:lnTo>
                  <a:pt x="2789" y="818"/>
                </a:lnTo>
                <a:lnTo>
                  <a:pt x="2789" y="3171"/>
                </a:lnTo>
              </a:path>
            </a:pathLst>
          </a:custGeom>
          <a:solidFill>
            <a:srgbClr val="F89D3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Open Sans Light" panose="020B0306030504020204" pitchFamily="34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DA2C6CC-B51C-CB4C-A1D2-425D6EF92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2514" y="9981718"/>
            <a:ext cx="2616765" cy="2972281"/>
          </a:xfrm>
          <a:custGeom>
            <a:avLst/>
            <a:gdLst>
              <a:gd name="T0" fmla="*/ 2789 w 2790"/>
              <a:gd name="T1" fmla="*/ 3171 h 3172"/>
              <a:gd name="T2" fmla="*/ 0 w 2790"/>
              <a:gd name="T3" fmla="*/ 1535 h 3172"/>
              <a:gd name="T4" fmla="*/ 0 w 2790"/>
              <a:gd name="T5" fmla="*/ 0 h 3172"/>
              <a:gd name="T6" fmla="*/ 2789 w 2790"/>
              <a:gd name="T7" fmla="*/ 818 h 3172"/>
              <a:gd name="T8" fmla="*/ 2789 w 2790"/>
              <a:gd name="T9" fmla="*/ 3171 h 3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90" h="3172">
                <a:moveTo>
                  <a:pt x="2789" y="3171"/>
                </a:moveTo>
                <a:lnTo>
                  <a:pt x="0" y="1535"/>
                </a:lnTo>
                <a:lnTo>
                  <a:pt x="0" y="0"/>
                </a:lnTo>
                <a:lnTo>
                  <a:pt x="2789" y="818"/>
                </a:lnTo>
                <a:lnTo>
                  <a:pt x="2789" y="3171"/>
                </a:ln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Open Sans Light" panose="020B0306030504020204" pitchFamily="34" charset="0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A8BF44F3-37AA-CE41-A080-D83534F32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5144" y="10746493"/>
            <a:ext cx="9508379" cy="2207507"/>
          </a:xfrm>
          <a:custGeom>
            <a:avLst/>
            <a:gdLst>
              <a:gd name="T0" fmla="*/ 7619 w 8848"/>
              <a:gd name="T1" fmla="*/ 2353 h 2354"/>
              <a:gd name="T2" fmla="*/ 0 w 8848"/>
              <a:gd name="T3" fmla="*/ 2353 h 2354"/>
              <a:gd name="T4" fmla="*/ 0 w 8848"/>
              <a:gd name="T5" fmla="*/ 0 h 2354"/>
              <a:gd name="T6" fmla="*/ 7619 w 8848"/>
              <a:gd name="T7" fmla="*/ 0 h 2354"/>
              <a:gd name="T8" fmla="*/ 8847 w 8848"/>
              <a:gd name="T9" fmla="*/ 1177 h 2354"/>
              <a:gd name="T10" fmla="*/ 7619 w 8848"/>
              <a:gd name="T11" fmla="*/ 2353 h 2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48" h="2354">
                <a:moveTo>
                  <a:pt x="7619" y="2353"/>
                </a:moveTo>
                <a:lnTo>
                  <a:pt x="0" y="2353"/>
                </a:lnTo>
                <a:lnTo>
                  <a:pt x="0" y="0"/>
                </a:lnTo>
                <a:lnTo>
                  <a:pt x="7619" y="0"/>
                </a:lnTo>
                <a:lnTo>
                  <a:pt x="8847" y="1177"/>
                </a:lnTo>
                <a:lnTo>
                  <a:pt x="7619" y="2353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Open Sans Light" panose="020B0306030504020204" pitchFamily="34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25F541C-95F7-3D45-96E6-E7F21FEE2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137995"/>
            <a:ext cx="5352514" cy="1438600"/>
          </a:xfrm>
          <a:custGeom>
            <a:avLst/>
            <a:gdLst>
              <a:gd name="T0" fmla="*/ 4433 w 4434"/>
              <a:gd name="T1" fmla="*/ 1535 h 1536"/>
              <a:gd name="T2" fmla="*/ 0 w 4434"/>
              <a:gd name="T3" fmla="*/ 1535 h 1536"/>
              <a:gd name="T4" fmla="*/ 0 w 4434"/>
              <a:gd name="T5" fmla="*/ 0 h 1536"/>
              <a:gd name="T6" fmla="*/ 4433 w 4434"/>
              <a:gd name="T7" fmla="*/ 0 h 1536"/>
              <a:gd name="T8" fmla="*/ 4433 w 4434"/>
              <a:gd name="T9" fmla="*/ 1535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34" h="1536">
                <a:moveTo>
                  <a:pt x="4433" y="1535"/>
                </a:moveTo>
                <a:lnTo>
                  <a:pt x="0" y="1535"/>
                </a:lnTo>
                <a:lnTo>
                  <a:pt x="0" y="0"/>
                </a:lnTo>
                <a:lnTo>
                  <a:pt x="4433" y="0"/>
                </a:lnTo>
                <a:lnTo>
                  <a:pt x="4433" y="1535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Open Sans Light" panose="020B0306030504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93E2A3EE-9F56-464F-B57D-3FC563F41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2514" y="8137997"/>
            <a:ext cx="2616765" cy="2207507"/>
          </a:xfrm>
          <a:custGeom>
            <a:avLst/>
            <a:gdLst>
              <a:gd name="T0" fmla="*/ 2789 w 2790"/>
              <a:gd name="T1" fmla="*/ 2354 h 2355"/>
              <a:gd name="T2" fmla="*/ 0 w 2790"/>
              <a:gd name="T3" fmla="*/ 1535 h 2355"/>
              <a:gd name="T4" fmla="*/ 0 w 2790"/>
              <a:gd name="T5" fmla="*/ 0 h 2355"/>
              <a:gd name="T6" fmla="*/ 2789 w 2790"/>
              <a:gd name="T7" fmla="*/ 0 h 2355"/>
              <a:gd name="T8" fmla="*/ 2789 w 2790"/>
              <a:gd name="T9" fmla="*/ 2354 h 2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90" h="2355">
                <a:moveTo>
                  <a:pt x="2789" y="2354"/>
                </a:moveTo>
                <a:lnTo>
                  <a:pt x="0" y="1535"/>
                </a:lnTo>
                <a:lnTo>
                  <a:pt x="0" y="0"/>
                </a:lnTo>
                <a:lnTo>
                  <a:pt x="2789" y="0"/>
                </a:lnTo>
                <a:lnTo>
                  <a:pt x="2789" y="2354"/>
                </a:lnTo>
              </a:path>
            </a:pathLst>
          </a:custGeom>
          <a:solidFill>
            <a:srgbClr val="6C16E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Open Sans Light" panose="020B0306030504020204" pitchFamily="34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AFE2ADDA-F9D5-5947-B8AF-215FD6539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2514" y="8137997"/>
            <a:ext cx="2616765" cy="2207507"/>
          </a:xfrm>
          <a:custGeom>
            <a:avLst/>
            <a:gdLst>
              <a:gd name="T0" fmla="*/ 2789 w 2790"/>
              <a:gd name="T1" fmla="*/ 2354 h 2355"/>
              <a:gd name="T2" fmla="*/ 0 w 2790"/>
              <a:gd name="T3" fmla="*/ 1535 h 2355"/>
              <a:gd name="T4" fmla="*/ 0 w 2790"/>
              <a:gd name="T5" fmla="*/ 0 h 2355"/>
              <a:gd name="T6" fmla="*/ 2789 w 2790"/>
              <a:gd name="T7" fmla="*/ 0 h 2355"/>
              <a:gd name="T8" fmla="*/ 2789 w 2790"/>
              <a:gd name="T9" fmla="*/ 2354 h 2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90" h="2355">
                <a:moveTo>
                  <a:pt x="2789" y="2354"/>
                </a:moveTo>
                <a:lnTo>
                  <a:pt x="0" y="1535"/>
                </a:lnTo>
                <a:lnTo>
                  <a:pt x="0" y="0"/>
                </a:lnTo>
                <a:lnTo>
                  <a:pt x="2789" y="0"/>
                </a:lnTo>
                <a:lnTo>
                  <a:pt x="2789" y="2354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Open Sans Light" panose="020B0306030504020204" pitchFamily="34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330179D-5CBE-334D-8013-4442D3DD3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5145" y="8137997"/>
            <a:ext cx="10830828" cy="2207507"/>
          </a:xfrm>
          <a:custGeom>
            <a:avLst/>
            <a:gdLst>
              <a:gd name="T0" fmla="*/ 8847 w 10076"/>
              <a:gd name="T1" fmla="*/ 2354 h 2355"/>
              <a:gd name="T2" fmla="*/ 0 w 10076"/>
              <a:gd name="T3" fmla="*/ 2354 h 2355"/>
              <a:gd name="T4" fmla="*/ 0 w 10076"/>
              <a:gd name="T5" fmla="*/ 0 h 2355"/>
              <a:gd name="T6" fmla="*/ 8847 w 10076"/>
              <a:gd name="T7" fmla="*/ 0 h 2355"/>
              <a:gd name="T8" fmla="*/ 10075 w 10076"/>
              <a:gd name="T9" fmla="*/ 1177 h 2355"/>
              <a:gd name="T10" fmla="*/ 8847 w 10076"/>
              <a:gd name="T11" fmla="*/ 2354 h 2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76" h="2355">
                <a:moveTo>
                  <a:pt x="8847" y="2354"/>
                </a:moveTo>
                <a:lnTo>
                  <a:pt x="0" y="2354"/>
                </a:lnTo>
                <a:lnTo>
                  <a:pt x="0" y="0"/>
                </a:lnTo>
                <a:lnTo>
                  <a:pt x="8847" y="0"/>
                </a:lnTo>
                <a:lnTo>
                  <a:pt x="10075" y="1177"/>
                </a:lnTo>
                <a:lnTo>
                  <a:pt x="8847" y="2354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Open Sans Light" panose="020B0306030504020204" pitchFamily="34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9661478-26CE-4843-9C87-F4BD73736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98403"/>
            <a:ext cx="5352514" cy="1438600"/>
          </a:xfrm>
          <a:custGeom>
            <a:avLst/>
            <a:gdLst>
              <a:gd name="T0" fmla="*/ 4433 w 4434"/>
              <a:gd name="T1" fmla="*/ 1533 h 1534"/>
              <a:gd name="T2" fmla="*/ 0 w 4434"/>
              <a:gd name="T3" fmla="*/ 1533 h 1534"/>
              <a:gd name="T4" fmla="*/ 0 w 4434"/>
              <a:gd name="T5" fmla="*/ 0 h 1534"/>
              <a:gd name="T6" fmla="*/ 4433 w 4434"/>
              <a:gd name="T7" fmla="*/ 0 h 1534"/>
              <a:gd name="T8" fmla="*/ 4433 w 4434"/>
              <a:gd name="T9" fmla="*/ 1533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34" h="1534">
                <a:moveTo>
                  <a:pt x="4433" y="1533"/>
                </a:moveTo>
                <a:lnTo>
                  <a:pt x="0" y="1533"/>
                </a:lnTo>
                <a:lnTo>
                  <a:pt x="0" y="0"/>
                </a:lnTo>
                <a:lnTo>
                  <a:pt x="4433" y="0"/>
                </a:lnTo>
                <a:lnTo>
                  <a:pt x="4433" y="1533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Open Sans Light" panose="020B0306030504020204" pitchFamily="34" charset="0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1BB0A6E8-E818-CE47-B6C5-46FF8232B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2514" y="5529498"/>
            <a:ext cx="2616765" cy="2207507"/>
          </a:xfrm>
          <a:custGeom>
            <a:avLst/>
            <a:gdLst>
              <a:gd name="T0" fmla="*/ 2789 w 2790"/>
              <a:gd name="T1" fmla="*/ 2352 h 2353"/>
              <a:gd name="T2" fmla="*/ 0 w 2790"/>
              <a:gd name="T3" fmla="*/ 2352 h 2353"/>
              <a:gd name="T4" fmla="*/ 0 w 2790"/>
              <a:gd name="T5" fmla="*/ 819 h 2353"/>
              <a:gd name="T6" fmla="*/ 2789 w 2790"/>
              <a:gd name="T7" fmla="*/ 0 h 2353"/>
              <a:gd name="T8" fmla="*/ 2789 w 2790"/>
              <a:gd name="T9" fmla="*/ 2352 h 2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90" h="2353">
                <a:moveTo>
                  <a:pt x="2789" y="2352"/>
                </a:moveTo>
                <a:lnTo>
                  <a:pt x="0" y="2352"/>
                </a:lnTo>
                <a:lnTo>
                  <a:pt x="0" y="819"/>
                </a:lnTo>
                <a:lnTo>
                  <a:pt x="2789" y="0"/>
                </a:lnTo>
                <a:lnTo>
                  <a:pt x="2789" y="2352"/>
                </a:lnTo>
              </a:path>
            </a:pathLst>
          </a:custGeom>
          <a:solidFill>
            <a:srgbClr val="D842E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Open Sans Light" panose="020B0306030504020204" pitchFamily="34" charset="0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65542AC-C566-A642-BFBF-2C3B49F35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2514" y="5529498"/>
            <a:ext cx="2616765" cy="2207507"/>
          </a:xfrm>
          <a:custGeom>
            <a:avLst/>
            <a:gdLst>
              <a:gd name="T0" fmla="*/ 2789 w 2790"/>
              <a:gd name="T1" fmla="*/ 2352 h 2353"/>
              <a:gd name="T2" fmla="*/ 0 w 2790"/>
              <a:gd name="T3" fmla="*/ 2352 h 2353"/>
              <a:gd name="T4" fmla="*/ 0 w 2790"/>
              <a:gd name="T5" fmla="*/ 819 h 2353"/>
              <a:gd name="T6" fmla="*/ 2789 w 2790"/>
              <a:gd name="T7" fmla="*/ 0 h 2353"/>
              <a:gd name="T8" fmla="*/ 2789 w 2790"/>
              <a:gd name="T9" fmla="*/ 2352 h 2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90" h="2353">
                <a:moveTo>
                  <a:pt x="2789" y="2352"/>
                </a:moveTo>
                <a:lnTo>
                  <a:pt x="0" y="2352"/>
                </a:lnTo>
                <a:lnTo>
                  <a:pt x="0" y="819"/>
                </a:lnTo>
                <a:lnTo>
                  <a:pt x="2789" y="0"/>
                </a:lnTo>
                <a:lnTo>
                  <a:pt x="2789" y="2352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Open Sans Light" panose="020B0306030504020204" pitchFamily="34" charset="0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6B8AFE5-F6AA-8C4E-A3AC-8F526D6C7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5144" y="5529498"/>
            <a:ext cx="9508379" cy="2207507"/>
          </a:xfrm>
          <a:custGeom>
            <a:avLst/>
            <a:gdLst>
              <a:gd name="T0" fmla="*/ 7619 w 8848"/>
              <a:gd name="T1" fmla="*/ 2352 h 2353"/>
              <a:gd name="T2" fmla="*/ 0 w 8848"/>
              <a:gd name="T3" fmla="*/ 2352 h 2353"/>
              <a:gd name="T4" fmla="*/ 0 w 8848"/>
              <a:gd name="T5" fmla="*/ 0 h 2353"/>
              <a:gd name="T6" fmla="*/ 7619 w 8848"/>
              <a:gd name="T7" fmla="*/ 0 h 2353"/>
              <a:gd name="T8" fmla="*/ 8847 w 8848"/>
              <a:gd name="T9" fmla="*/ 1176 h 2353"/>
              <a:gd name="T10" fmla="*/ 7619 w 8848"/>
              <a:gd name="T11" fmla="*/ 2352 h 2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48" h="2353">
                <a:moveTo>
                  <a:pt x="7619" y="2352"/>
                </a:moveTo>
                <a:lnTo>
                  <a:pt x="0" y="2352"/>
                </a:lnTo>
                <a:lnTo>
                  <a:pt x="0" y="0"/>
                </a:lnTo>
                <a:lnTo>
                  <a:pt x="7619" y="0"/>
                </a:lnTo>
                <a:lnTo>
                  <a:pt x="8847" y="1176"/>
                </a:lnTo>
                <a:lnTo>
                  <a:pt x="7619" y="2352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Open Sans Light" panose="020B0306030504020204" pitchFamily="34" charset="0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3B9B844-C27E-724B-A8F1-3A0A0512B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58815"/>
            <a:ext cx="5352514" cy="1438600"/>
          </a:xfrm>
          <a:custGeom>
            <a:avLst/>
            <a:gdLst>
              <a:gd name="T0" fmla="*/ 4433 w 4434"/>
              <a:gd name="T1" fmla="*/ 1535 h 1536"/>
              <a:gd name="T2" fmla="*/ 0 w 4434"/>
              <a:gd name="T3" fmla="*/ 1535 h 1536"/>
              <a:gd name="T4" fmla="*/ 0 w 4434"/>
              <a:gd name="T5" fmla="*/ 0 h 1536"/>
              <a:gd name="T6" fmla="*/ 4433 w 4434"/>
              <a:gd name="T7" fmla="*/ 0 h 1536"/>
              <a:gd name="T8" fmla="*/ 4433 w 4434"/>
              <a:gd name="T9" fmla="*/ 1535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34" h="1536">
                <a:moveTo>
                  <a:pt x="4433" y="1535"/>
                </a:moveTo>
                <a:lnTo>
                  <a:pt x="0" y="1535"/>
                </a:lnTo>
                <a:lnTo>
                  <a:pt x="0" y="0"/>
                </a:lnTo>
                <a:lnTo>
                  <a:pt x="4433" y="0"/>
                </a:lnTo>
                <a:lnTo>
                  <a:pt x="4433" y="1535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Open Sans Light" panose="020B0306030504020204" pitchFamily="34" charset="0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06F1B92B-438C-FD4E-9C2B-C155C1417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2514" y="2921000"/>
            <a:ext cx="2616765" cy="2976416"/>
          </a:xfrm>
          <a:custGeom>
            <a:avLst/>
            <a:gdLst>
              <a:gd name="T0" fmla="*/ 2789 w 2790"/>
              <a:gd name="T1" fmla="*/ 2354 h 3173"/>
              <a:gd name="T2" fmla="*/ 0 w 2790"/>
              <a:gd name="T3" fmla="*/ 3172 h 3173"/>
              <a:gd name="T4" fmla="*/ 0 w 2790"/>
              <a:gd name="T5" fmla="*/ 1637 h 3173"/>
              <a:gd name="T6" fmla="*/ 2789 w 2790"/>
              <a:gd name="T7" fmla="*/ 0 h 3173"/>
              <a:gd name="T8" fmla="*/ 2789 w 2790"/>
              <a:gd name="T9" fmla="*/ 2354 h 3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90" h="3173">
                <a:moveTo>
                  <a:pt x="2789" y="2354"/>
                </a:moveTo>
                <a:lnTo>
                  <a:pt x="0" y="3172"/>
                </a:lnTo>
                <a:lnTo>
                  <a:pt x="0" y="1637"/>
                </a:lnTo>
                <a:lnTo>
                  <a:pt x="2789" y="0"/>
                </a:lnTo>
                <a:lnTo>
                  <a:pt x="2789" y="2354"/>
                </a:lnTo>
              </a:path>
            </a:pathLst>
          </a:custGeom>
          <a:solidFill>
            <a:srgbClr val="FA47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Open Sans Light" panose="020B0306030504020204" pitchFamily="34" charset="0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729C5733-29CE-6349-8A58-1BE8B0D6F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2514" y="2921000"/>
            <a:ext cx="2616765" cy="2976416"/>
          </a:xfrm>
          <a:custGeom>
            <a:avLst/>
            <a:gdLst>
              <a:gd name="T0" fmla="*/ 2789 w 2790"/>
              <a:gd name="T1" fmla="*/ 2354 h 3173"/>
              <a:gd name="T2" fmla="*/ 0 w 2790"/>
              <a:gd name="T3" fmla="*/ 3172 h 3173"/>
              <a:gd name="T4" fmla="*/ 0 w 2790"/>
              <a:gd name="T5" fmla="*/ 1637 h 3173"/>
              <a:gd name="T6" fmla="*/ 2789 w 2790"/>
              <a:gd name="T7" fmla="*/ 0 h 3173"/>
              <a:gd name="T8" fmla="*/ 2789 w 2790"/>
              <a:gd name="T9" fmla="*/ 2354 h 3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90" h="3173">
                <a:moveTo>
                  <a:pt x="2789" y="2354"/>
                </a:moveTo>
                <a:lnTo>
                  <a:pt x="0" y="3172"/>
                </a:lnTo>
                <a:lnTo>
                  <a:pt x="0" y="1637"/>
                </a:lnTo>
                <a:lnTo>
                  <a:pt x="2789" y="0"/>
                </a:lnTo>
                <a:lnTo>
                  <a:pt x="2789" y="2354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Open Sans Light" panose="020B0306030504020204" pitchFamily="34" charset="0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7A453DFA-D631-804C-B3EA-E5CDCFA9B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5145" y="2921001"/>
            <a:ext cx="10830828" cy="2207507"/>
          </a:xfrm>
          <a:custGeom>
            <a:avLst/>
            <a:gdLst>
              <a:gd name="T0" fmla="*/ 8847 w 10076"/>
              <a:gd name="T1" fmla="*/ 2354 h 2355"/>
              <a:gd name="T2" fmla="*/ 0 w 10076"/>
              <a:gd name="T3" fmla="*/ 2354 h 2355"/>
              <a:gd name="T4" fmla="*/ 0 w 10076"/>
              <a:gd name="T5" fmla="*/ 0 h 2355"/>
              <a:gd name="T6" fmla="*/ 8847 w 10076"/>
              <a:gd name="T7" fmla="*/ 0 h 2355"/>
              <a:gd name="T8" fmla="*/ 10075 w 10076"/>
              <a:gd name="T9" fmla="*/ 1177 h 2355"/>
              <a:gd name="T10" fmla="*/ 8847 w 10076"/>
              <a:gd name="T11" fmla="*/ 2354 h 2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76" h="2355">
                <a:moveTo>
                  <a:pt x="8847" y="2354"/>
                </a:moveTo>
                <a:lnTo>
                  <a:pt x="0" y="2354"/>
                </a:lnTo>
                <a:lnTo>
                  <a:pt x="0" y="0"/>
                </a:lnTo>
                <a:lnTo>
                  <a:pt x="8847" y="0"/>
                </a:lnTo>
                <a:lnTo>
                  <a:pt x="10075" y="1177"/>
                </a:lnTo>
                <a:lnTo>
                  <a:pt x="8847" y="2354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Open Sans Light" panose="020B0306030504020204" pitchFamily="34" charset="0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CF4D97D-5F3A-5C4B-9DFC-10263AC32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8420" y="10969723"/>
            <a:ext cx="1765181" cy="1765181"/>
          </a:xfrm>
          <a:custGeom>
            <a:avLst/>
            <a:gdLst>
              <a:gd name="T0" fmla="*/ 1882 w 1883"/>
              <a:gd name="T1" fmla="*/ 941 h 1883"/>
              <a:gd name="T2" fmla="*/ 1882 w 1883"/>
              <a:gd name="T3" fmla="*/ 941 h 1883"/>
              <a:gd name="T4" fmla="*/ 941 w 1883"/>
              <a:gd name="T5" fmla="*/ 1882 h 1883"/>
              <a:gd name="T6" fmla="*/ 941 w 1883"/>
              <a:gd name="T7" fmla="*/ 1882 h 1883"/>
              <a:gd name="T8" fmla="*/ 0 w 1883"/>
              <a:gd name="T9" fmla="*/ 941 h 1883"/>
              <a:gd name="T10" fmla="*/ 0 w 1883"/>
              <a:gd name="T11" fmla="*/ 941 h 1883"/>
              <a:gd name="T12" fmla="*/ 941 w 1883"/>
              <a:gd name="T13" fmla="*/ 0 h 1883"/>
              <a:gd name="T14" fmla="*/ 941 w 1883"/>
              <a:gd name="T15" fmla="*/ 0 h 1883"/>
              <a:gd name="T16" fmla="*/ 1882 w 1883"/>
              <a:gd name="T17" fmla="*/ 941 h 1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3" h="1883">
                <a:moveTo>
                  <a:pt x="1882" y="941"/>
                </a:moveTo>
                <a:lnTo>
                  <a:pt x="1882" y="941"/>
                </a:lnTo>
                <a:cubicBezTo>
                  <a:pt x="1882" y="1461"/>
                  <a:pt x="1461" y="1882"/>
                  <a:pt x="941" y="1882"/>
                </a:cubicBezTo>
                <a:lnTo>
                  <a:pt x="941" y="1882"/>
                </a:lnTo>
                <a:cubicBezTo>
                  <a:pt x="422" y="1882"/>
                  <a:pt x="0" y="1461"/>
                  <a:pt x="0" y="941"/>
                </a:cubicBezTo>
                <a:lnTo>
                  <a:pt x="0" y="941"/>
                </a:lnTo>
                <a:cubicBezTo>
                  <a:pt x="0" y="421"/>
                  <a:pt x="422" y="0"/>
                  <a:pt x="941" y="0"/>
                </a:cubicBezTo>
                <a:lnTo>
                  <a:pt x="941" y="0"/>
                </a:lnTo>
                <a:cubicBezTo>
                  <a:pt x="1461" y="0"/>
                  <a:pt x="1882" y="421"/>
                  <a:pt x="1882" y="941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Open Sans Light" panose="020B0306030504020204" pitchFamily="34" charset="0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4589032D-3367-D643-8C02-84AA29DB8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8580" y="11159883"/>
            <a:ext cx="1384861" cy="1384861"/>
          </a:xfrm>
          <a:custGeom>
            <a:avLst/>
            <a:gdLst>
              <a:gd name="T0" fmla="*/ 1477 w 1478"/>
              <a:gd name="T1" fmla="*/ 739 h 1478"/>
              <a:gd name="T2" fmla="*/ 1477 w 1478"/>
              <a:gd name="T3" fmla="*/ 739 h 1478"/>
              <a:gd name="T4" fmla="*/ 738 w 1478"/>
              <a:gd name="T5" fmla="*/ 1477 h 1478"/>
              <a:gd name="T6" fmla="*/ 738 w 1478"/>
              <a:gd name="T7" fmla="*/ 1477 h 1478"/>
              <a:gd name="T8" fmla="*/ 0 w 1478"/>
              <a:gd name="T9" fmla="*/ 739 h 1478"/>
              <a:gd name="T10" fmla="*/ 0 w 1478"/>
              <a:gd name="T11" fmla="*/ 739 h 1478"/>
              <a:gd name="T12" fmla="*/ 738 w 1478"/>
              <a:gd name="T13" fmla="*/ 0 h 1478"/>
              <a:gd name="T14" fmla="*/ 738 w 1478"/>
              <a:gd name="T15" fmla="*/ 0 h 1478"/>
              <a:gd name="T16" fmla="*/ 1477 w 1478"/>
              <a:gd name="T17" fmla="*/ 739 h 1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8" h="1478">
                <a:moveTo>
                  <a:pt x="1477" y="739"/>
                </a:moveTo>
                <a:lnTo>
                  <a:pt x="1477" y="739"/>
                </a:lnTo>
                <a:cubicBezTo>
                  <a:pt x="1477" y="1147"/>
                  <a:pt x="1146" y="1477"/>
                  <a:pt x="738" y="1477"/>
                </a:cubicBezTo>
                <a:lnTo>
                  <a:pt x="738" y="1477"/>
                </a:lnTo>
                <a:cubicBezTo>
                  <a:pt x="330" y="1477"/>
                  <a:pt x="0" y="1147"/>
                  <a:pt x="0" y="739"/>
                </a:cubicBezTo>
                <a:lnTo>
                  <a:pt x="0" y="739"/>
                </a:lnTo>
                <a:cubicBezTo>
                  <a:pt x="0" y="331"/>
                  <a:pt x="330" y="0"/>
                  <a:pt x="738" y="0"/>
                </a:cubicBezTo>
                <a:lnTo>
                  <a:pt x="738" y="0"/>
                </a:lnTo>
                <a:cubicBezTo>
                  <a:pt x="1146" y="0"/>
                  <a:pt x="1477" y="331"/>
                  <a:pt x="1477" y="739"/>
                </a:cubicBezTo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Open Sans Light" panose="020B0306030504020204" pitchFamily="34" charset="0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06ECFF20-6FE1-A147-9285-427FFB96A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4285" y="8357091"/>
            <a:ext cx="1769313" cy="1769313"/>
          </a:xfrm>
          <a:custGeom>
            <a:avLst/>
            <a:gdLst>
              <a:gd name="T0" fmla="*/ 1885 w 1889"/>
              <a:gd name="T1" fmla="*/ 939 h 1889"/>
              <a:gd name="T2" fmla="*/ 1885 w 1889"/>
              <a:gd name="T3" fmla="*/ 939 h 1889"/>
              <a:gd name="T4" fmla="*/ 950 w 1889"/>
              <a:gd name="T5" fmla="*/ 1885 h 1889"/>
              <a:gd name="T6" fmla="*/ 950 w 1889"/>
              <a:gd name="T7" fmla="*/ 1885 h 1889"/>
              <a:gd name="T8" fmla="*/ 3 w 1889"/>
              <a:gd name="T9" fmla="*/ 949 h 1889"/>
              <a:gd name="T10" fmla="*/ 3 w 1889"/>
              <a:gd name="T11" fmla="*/ 949 h 1889"/>
              <a:gd name="T12" fmla="*/ 939 w 1889"/>
              <a:gd name="T13" fmla="*/ 3 h 1889"/>
              <a:gd name="T14" fmla="*/ 939 w 1889"/>
              <a:gd name="T15" fmla="*/ 3 h 1889"/>
              <a:gd name="T16" fmla="*/ 1885 w 1889"/>
              <a:gd name="T17" fmla="*/ 939 h 1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9" h="1889">
                <a:moveTo>
                  <a:pt x="1885" y="939"/>
                </a:moveTo>
                <a:lnTo>
                  <a:pt x="1885" y="939"/>
                </a:lnTo>
                <a:cubicBezTo>
                  <a:pt x="1888" y="1458"/>
                  <a:pt x="1469" y="1882"/>
                  <a:pt x="950" y="1885"/>
                </a:cubicBezTo>
                <a:lnTo>
                  <a:pt x="950" y="1885"/>
                </a:lnTo>
                <a:cubicBezTo>
                  <a:pt x="430" y="1888"/>
                  <a:pt x="6" y="1469"/>
                  <a:pt x="3" y="949"/>
                </a:cubicBezTo>
                <a:lnTo>
                  <a:pt x="3" y="949"/>
                </a:lnTo>
                <a:cubicBezTo>
                  <a:pt x="0" y="429"/>
                  <a:pt x="419" y="6"/>
                  <a:pt x="939" y="3"/>
                </a:cubicBezTo>
                <a:lnTo>
                  <a:pt x="939" y="3"/>
                </a:lnTo>
                <a:cubicBezTo>
                  <a:pt x="1459" y="0"/>
                  <a:pt x="1882" y="419"/>
                  <a:pt x="1885" y="939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Open Sans Light" panose="020B0306030504020204" pitchFamily="34" charset="0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1401CBF0-C548-8F49-9210-08BE0E17C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8580" y="8551386"/>
            <a:ext cx="1384861" cy="1384858"/>
          </a:xfrm>
          <a:custGeom>
            <a:avLst/>
            <a:gdLst>
              <a:gd name="T0" fmla="*/ 1477 w 1478"/>
              <a:gd name="T1" fmla="*/ 739 h 1479"/>
              <a:gd name="T2" fmla="*/ 1477 w 1478"/>
              <a:gd name="T3" fmla="*/ 739 h 1479"/>
              <a:gd name="T4" fmla="*/ 738 w 1478"/>
              <a:gd name="T5" fmla="*/ 1478 h 1479"/>
              <a:gd name="T6" fmla="*/ 738 w 1478"/>
              <a:gd name="T7" fmla="*/ 1478 h 1479"/>
              <a:gd name="T8" fmla="*/ 0 w 1478"/>
              <a:gd name="T9" fmla="*/ 739 h 1479"/>
              <a:gd name="T10" fmla="*/ 0 w 1478"/>
              <a:gd name="T11" fmla="*/ 739 h 1479"/>
              <a:gd name="T12" fmla="*/ 738 w 1478"/>
              <a:gd name="T13" fmla="*/ 0 h 1479"/>
              <a:gd name="T14" fmla="*/ 738 w 1478"/>
              <a:gd name="T15" fmla="*/ 0 h 1479"/>
              <a:gd name="T16" fmla="*/ 1477 w 1478"/>
              <a:gd name="T17" fmla="*/ 739 h 1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8" h="1479">
                <a:moveTo>
                  <a:pt x="1477" y="739"/>
                </a:moveTo>
                <a:lnTo>
                  <a:pt x="1477" y="739"/>
                </a:lnTo>
                <a:cubicBezTo>
                  <a:pt x="1477" y="1147"/>
                  <a:pt x="1146" y="1478"/>
                  <a:pt x="738" y="1478"/>
                </a:cubicBezTo>
                <a:lnTo>
                  <a:pt x="738" y="1478"/>
                </a:lnTo>
                <a:cubicBezTo>
                  <a:pt x="330" y="1478"/>
                  <a:pt x="0" y="1147"/>
                  <a:pt x="0" y="739"/>
                </a:cubicBezTo>
                <a:lnTo>
                  <a:pt x="0" y="739"/>
                </a:lnTo>
                <a:cubicBezTo>
                  <a:pt x="0" y="331"/>
                  <a:pt x="330" y="0"/>
                  <a:pt x="738" y="0"/>
                </a:cubicBezTo>
                <a:lnTo>
                  <a:pt x="738" y="0"/>
                </a:lnTo>
                <a:cubicBezTo>
                  <a:pt x="1146" y="0"/>
                  <a:pt x="1477" y="331"/>
                  <a:pt x="1477" y="739"/>
                </a:cubicBezTo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Open Sans Light" panose="020B0306030504020204" pitchFamily="34" charset="0"/>
            </a:endParaRP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7682E0BC-8F54-1D4D-A042-49F61587A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8420" y="5752728"/>
            <a:ext cx="1765181" cy="1765181"/>
          </a:xfrm>
          <a:custGeom>
            <a:avLst/>
            <a:gdLst>
              <a:gd name="T0" fmla="*/ 1882 w 1883"/>
              <a:gd name="T1" fmla="*/ 941 h 1883"/>
              <a:gd name="T2" fmla="*/ 1882 w 1883"/>
              <a:gd name="T3" fmla="*/ 941 h 1883"/>
              <a:gd name="T4" fmla="*/ 941 w 1883"/>
              <a:gd name="T5" fmla="*/ 1882 h 1883"/>
              <a:gd name="T6" fmla="*/ 941 w 1883"/>
              <a:gd name="T7" fmla="*/ 1882 h 1883"/>
              <a:gd name="T8" fmla="*/ 0 w 1883"/>
              <a:gd name="T9" fmla="*/ 941 h 1883"/>
              <a:gd name="T10" fmla="*/ 0 w 1883"/>
              <a:gd name="T11" fmla="*/ 941 h 1883"/>
              <a:gd name="T12" fmla="*/ 941 w 1883"/>
              <a:gd name="T13" fmla="*/ 0 h 1883"/>
              <a:gd name="T14" fmla="*/ 941 w 1883"/>
              <a:gd name="T15" fmla="*/ 0 h 1883"/>
              <a:gd name="T16" fmla="*/ 1882 w 1883"/>
              <a:gd name="T17" fmla="*/ 941 h 1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3" h="1883">
                <a:moveTo>
                  <a:pt x="1882" y="941"/>
                </a:moveTo>
                <a:lnTo>
                  <a:pt x="1882" y="941"/>
                </a:lnTo>
                <a:cubicBezTo>
                  <a:pt x="1882" y="1461"/>
                  <a:pt x="1461" y="1882"/>
                  <a:pt x="941" y="1882"/>
                </a:cubicBezTo>
                <a:lnTo>
                  <a:pt x="941" y="1882"/>
                </a:lnTo>
                <a:cubicBezTo>
                  <a:pt x="422" y="1882"/>
                  <a:pt x="0" y="1461"/>
                  <a:pt x="0" y="941"/>
                </a:cubicBezTo>
                <a:lnTo>
                  <a:pt x="0" y="941"/>
                </a:lnTo>
                <a:cubicBezTo>
                  <a:pt x="0" y="422"/>
                  <a:pt x="422" y="0"/>
                  <a:pt x="941" y="0"/>
                </a:cubicBezTo>
                <a:lnTo>
                  <a:pt x="941" y="0"/>
                </a:lnTo>
                <a:cubicBezTo>
                  <a:pt x="1461" y="0"/>
                  <a:pt x="1882" y="422"/>
                  <a:pt x="1882" y="941"/>
                </a:cubicBez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Open Sans Light" panose="020B0306030504020204" pitchFamily="34" charset="0"/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1E8A66BD-21B2-E849-9D50-74D209857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8580" y="5942888"/>
            <a:ext cx="1384861" cy="1384861"/>
          </a:xfrm>
          <a:custGeom>
            <a:avLst/>
            <a:gdLst>
              <a:gd name="T0" fmla="*/ 1477 w 1478"/>
              <a:gd name="T1" fmla="*/ 738 h 1477"/>
              <a:gd name="T2" fmla="*/ 1477 w 1478"/>
              <a:gd name="T3" fmla="*/ 738 h 1477"/>
              <a:gd name="T4" fmla="*/ 738 w 1478"/>
              <a:gd name="T5" fmla="*/ 1476 h 1477"/>
              <a:gd name="T6" fmla="*/ 738 w 1478"/>
              <a:gd name="T7" fmla="*/ 1476 h 1477"/>
              <a:gd name="T8" fmla="*/ 0 w 1478"/>
              <a:gd name="T9" fmla="*/ 738 h 1477"/>
              <a:gd name="T10" fmla="*/ 0 w 1478"/>
              <a:gd name="T11" fmla="*/ 738 h 1477"/>
              <a:gd name="T12" fmla="*/ 738 w 1478"/>
              <a:gd name="T13" fmla="*/ 0 h 1477"/>
              <a:gd name="T14" fmla="*/ 738 w 1478"/>
              <a:gd name="T15" fmla="*/ 0 h 1477"/>
              <a:gd name="T16" fmla="*/ 1477 w 1478"/>
              <a:gd name="T17" fmla="*/ 738 h 1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8" h="1477">
                <a:moveTo>
                  <a:pt x="1477" y="738"/>
                </a:moveTo>
                <a:lnTo>
                  <a:pt x="1477" y="738"/>
                </a:lnTo>
                <a:cubicBezTo>
                  <a:pt x="1477" y="1146"/>
                  <a:pt x="1146" y="1476"/>
                  <a:pt x="738" y="1476"/>
                </a:cubicBezTo>
                <a:lnTo>
                  <a:pt x="738" y="1476"/>
                </a:lnTo>
                <a:cubicBezTo>
                  <a:pt x="330" y="1476"/>
                  <a:pt x="0" y="1146"/>
                  <a:pt x="0" y="738"/>
                </a:cubicBezTo>
                <a:lnTo>
                  <a:pt x="0" y="738"/>
                </a:lnTo>
                <a:cubicBezTo>
                  <a:pt x="0" y="331"/>
                  <a:pt x="330" y="0"/>
                  <a:pt x="738" y="0"/>
                </a:cubicBezTo>
                <a:lnTo>
                  <a:pt x="738" y="0"/>
                </a:lnTo>
                <a:cubicBezTo>
                  <a:pt x="1146" y="0"/>
                  <a:pt x="1477" y="331"/>
                  <a:pt x="1477" y="738"/>
                </a:cubicBez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Open Sans Light" panose="020B0306030504020204" pitchFamily="34" charset="0"/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89181DEB-66E6-7348-A0BB-86B8D1C9C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8420" y="3144232"/>
            <a:ext cx="1765181" cy="1765178"/>
          </a:xfrm>
          <a:custGeom>
            <a:avLst/>
            <a:gdLst>
              <a:gd name="T0" fmla="*/ 1882 w 1883"/>
              <a:gd name="T1" fmla="*/ 941 h 1883"/>
              <a:gd name="T2" fmla="*/ 1882 w 1883"/>
              <a:gd name="T3" fmla="*/ 941 h 1883"/>
              <a:gd name="T4" fmla="*/ 941 w 1883"/>
              <a:gd name="T5" fmla="*/ 1882 h 1883"/>
              <a:gd name="T6" fmla="*/ 941 w 1883"/>
              <a:gd name="T7" fmla="*/ 1882 h 1883"/>
              <a:gd name="T8" fmla="*/ 0 w 1883"/>
              <a:gd name="T9" fmla="*/ 941 h 1883"/>
              <a:gd name="T10" fmla="*/ 0 w 1883"/>
              <a:gd name="T11" fmla="*/ 941 h 1883"/>
              <a:gd name="T12" fmla="*/ 941 w 1883"/>
              <a:gd name="T13" fmla="*/ 0 h 1883"/>
              <a:gd name="T14" fmla="*/ 941 w 1883"/>
              <a:gd name="T15" fmla="*/ 0 h 1883"/>
              <a:gd name="T16" fmla="*/ 1882 w 1883"/>
              <a:gd name="T17" fmla="*/ 941 h 1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3" h="1883">
                <a:moveTo>
                  <a:pt x="1882" y="941"/>
                </a:moveTo>
                <a:lnTo>
                  <a:pt x="1882" y="941"/>
                </a:lnTo>
                <a:cubicBezTo>
                  <a:pt x="1882" y="1461"/>
                  <a:pt x="1461" y="1882"/>
                  <a:pt x="941" y="1882"/>
                </a:cubicBezTo>
                <a:lnTo>
                  <a:pt x="941" y="1882"/>
                </a:lnTo>
                <a:cubicBezTo>
                  <a:pt x="422" y="1882"/>
                  <a:pt x="0" y="1461"/>
                  <a:pt x="0" y="941"/>
                </a:cubicBezTo>
                <a:lnTo>
                  <a:pt x="0" y="941"/>
                </a:lnTo>
                <a:cubicBezTo>
                  <a:pt x="0" y="421"/>
                  <a:pt x="422" y="0"/>
                  <a:pt x="941" y="0"/>
                </a:cubicBezTo>
                <a:lnTo>
                  <a:pt x="941" y="0"/>
                </a:lnTo>
                <a:cubicBezTo>
                  <a:pt x="1461" y="0"/>
                  <a:pt x="1882" y="421"/>
                  <a:pt x="1882" y="941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Open Sans Light" panose="020B0306030504020204" pitchFamily="34" charset="0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24640073-C42A-9E41-9FC1-722EA75AD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8580" y="3334392"/>
            <a:ext cx="1384861" cy="1384858"/>
          </a:xfrm>
          <a:custGeom>
            <a:avLst/>
            <a:gdLst>
              <a:gd name="T0" fmla="*/ 1477 w 1478"/>
              <a:gd name="T1" fmla="*/ 739 h 1479"/>
              <a:gd name="T2" fmla="*/ 1477 w 1478"/>
              <a:gd name="T3" fmla="*/ 739 h 1479"/>
              <a:gd name="T4" fmla="*/ 738 w 1478"/>
              <a:gd name="T5" fmla="*/ 1478 h 1479"/>
              <a:gd name="T6" fmla="*/ 738 w 1478"/>
              <a:gd name="T7" fmla="*/ 1478 h 1479"/>
              <a:gd name="T8" fmla="*/ 0 w 1478"/>
              <a:gd name="T9" fmla="*/ 739 h 1479"/>
              <a:gd name="T10" fmla="*/ 0 w 1478"/>
              <a:gd name="T11" fmla="*/ 739 h 1479"/>
              <a:gd name="T12" fmla="*/ 738 w 1478"/>
              <a:gd name="T13" fmla="*/ 0 h 1479"/>
              <a:gd name="T14" fmla="*/ 738 w 1478"/>
              <a:gd name="T15" fmla="*/ 0 h 1479"/>
              <a:gd name="T16" fmla="*/ 1477 w 1478"/>
              <a:gd name="T17" fmla="*/ 739 h 1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8" h="1479">
                <a:moveTo>
                  <a:pt x="1477" y="739"/>
                </a:moveTo>
                <a:lnTo>
                  <a:pt x="1477" y="739"/>
                </a:lnTo>
                <a:cubicBezTo>
                  <a:pt x="1477" y="1147"/>
                  <a:pt x="1146" y="1478"/>
                  <a:pt x="738" y="1478"/>
                </a:cubicBezTo>
                <a:lnTo>
                  <a:pt x="738" y="1478"/>
                </a:lnTo>
                <a:cubicBezTo>
                  <a:pt x="330" y="1478"/>
                  <a:pt x="0" y="1147"/>
                  <a:pt x="0" y="739"/>
                </a:cubicBezTo>
                <a:lnTo>
                  <a:pt x="0" y="739"/>
                </a:lnTo>
                <a:cubicBezTo>
                  <a:pt x="0" y="331"/>
                  <a:pt x="330" y="0"/>
                  <a:pt x="738" y="0"/>
                </a:cubicBezTo>
                <a:lnTo>
                  <a:pt x="738" y="0"/>
                </a:lnTo>
                <a:cubicBezTo>
                  <a:pt x="1146" y="0"/>
                  <a:pt x="1477" y="331"/>
                  <a:pt x="1477" y="739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Open Sans Light" panose="020B0306030504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0AA07D-5D84-5647-A29E-05B51D6BEF31}"/>
              </a:ext>
            </a:extLst>
          </p:cNvPr>
          <p:cNvSpPr txBox="1"/>
          <p:nvPr/>
        </p:nvSpPr>
        <p:spPr>
          <a:xfrm>
            <a:off x="1520825" y="482419"/>
            <a:ext cx="14186832" cy="13855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11500" b="1" dirty="0" err="1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Una</a:t>
            </a:r>
            <a:r>
              <a:rPr lang="en-US" sz="11500" b="1" dirty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500" b="1" dirty="0" err="1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nueva</a:t>
            </a:r>
            <a:r>
              <a:rPr lang="en-US" sz="11500" b="1" dirty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era </a:t>
            </a:r>
            <a:r>
              <a:rPr lang="en-US" sz="11500" b="1" dirty="0" err="1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científica</a:t>
            </a:r>
            <a:endParaRPr lang="en-US" sz="11500" b="1" dirty="0">
              <a:solidFill>
                <a:schemeClr val="tx2"/>
              </a:solidFill>
              <a:latin typeface="Roboto Medium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FD1083D-BA82-A34D-9118-8C11E874093C}"/>
              </a:ext>
            </a:extLst>
          </p:cNvPr>
          <p:cNvSpPr txBox="1"/>
          <p:nvPr/>
        </p:nvSpPr>
        <p:spPr>
          <a:xfrm>
            <a:off x="1772169" y="1767301"/>
            <a:ext cx="11038150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 </a:t>
            </a:r>
            <a:r>
              <a:rPr lang="en-US" sz="2600" spc="1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impacto</a:t>
            </a:r>
            <a:r>
              <a:rPr lang="en-US" sz="26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spc="1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cientíico</a:t>
            </a:r>
            <a:r>
              <a:rPr lang="en-US" sz="26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spc="1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cada</a:t>
            </a:r>
            <a:r>
              <a:rPr lang="en-US" sz="26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spc="1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vez</a:t>
            </a:r>
            <a:r>
              <a:rPr lang="en-US" sz="26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se </a:t>
            </a:r>
            <a:r>
              <a:rPr lang="en-US" sz="2600" spc="1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está</a:t>
            </a:r>
            <a:r>
              <a:rPr lang="en-US" sz="26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spc="1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transformando</a:t>
            </a:r>
            <a:r>
              <a:rPr lang="en-US" sz="26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spc="1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hacia</a:t>
            </a:r>
            <a:r>
              <a:rPr lang="en-US" sz="26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spc="1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otras</a:t>
            </a:r>
            <a:r>
              <a:rPr lang="en-US" sz="26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spc="1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audiencias</a:t>
            </a:r>
            <a:endParaRPr lang="en-US" sz="2600" spc="1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1FA114-3B7C-BD42-8DD5-AF10FC20B55E}"/>
              </a:ext>
            </a:extLst>
          </p:cNvPr>
          <p:cNvSpPr txBox="1"/>
          <p:nvPr/>
        </p:nvSpPr>
        <p:spPr>
          <a:xfrm>
            <a:off x="9006884" y="11296248"/>
            <a:ext cx="744114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1559965-5380-EB4E-82FE-37083C78BD1A}"/>
              </a:ext>
            </a:extLst>
          </p:cNvPr>
          <p:cNvSpPr txBox="1"/>
          <p:nvPr/>
        </p:nvSpPr>
        <p:spPr>
          <a:xfrm>
            <a:off x="9033333" y="8687749"/>
            <a:ext cx="691216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DC0EA8D-FDFC-7340-A42A-4041D99A1CBF}"/>
              </a:ext>
            </a:extLst>
          </p:cNvPr>
          <p:cNvSpPr txBox="1"/>
          <p:nvPr/>
        </p:nvSpPr>
        <p:spPr>
          <a:xfrm>
            <a:off x="9043753" y="6086407"/>
            <a:ext cx="670376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226E9D3-8EE3-AE43-9704-32D72A140DF5}"/>
              </a:ext>
            </a:extLst>
          </p:cNvPr>
          <p:cNvSpPr txBox="1"/>
          <p:nvPr/>
        </p:nvSpPr>
        <p:spPr>
          <a:xfrm>
            <a:off x="9133521" y="3470756"/>
            <a:ext cx="490839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2F2A7D8-0A9E-6A4A-AE4C-2D1CFFC38126}"/>
              </a:ext>
            </a:extLst>
          </p:cNvPr>
          <p:cNvSpPr txBox="1"/>
          <p:nvPr/>
        </p:nvSpPr>
        <p:spPr>
          <a:xfrm>
            <a:off x="10863808" y="5558860"/>
            <a:ext cx="5139548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Producción</a:t>
            </a:r>
            <a:r>
              <a:rPr lang="en-US" sz="3200" b="1" dirty="0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hacia</a:t>
            </a:r>
            <a:r>
              <a:rPr lang="en-US" sz="3200" b="1" dirty="0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internet</a:t>
            </a:r>
            <a:endParaRPr lang="en-US" sz="32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8E77E569-4291-F245-93CC-BD0F80A79F8B}"/>
              </a:ext>
            </a:extLst>
          </p:cNvPr>
          <p:cNvSpPr txBox="1">
            <a:spLocks/>
          </p:cNvSpPr>
          <p:nvPr/>
        </p:nvSpPr>
        <p:spPr>
          <a:xfrm>
            <a:off x="10480694" y="6176865"/>
            <a:ext cx="6276770" cy="16696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papel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aún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influencia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la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producción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científica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Pero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cada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vez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debemos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pensar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pensar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más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un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enfoque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internet</a:t>
            </a:r>
            <a:endParaRPr lang="en-US" sz="25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6D0AF5E-20EE-9347-9711-66FB1D2B00CA}"/>
              </a:ext>
            </a:extLst>
          </p:cNvPr>
          <p:cNvSpPr txBox="1"/>
          <p:nvPr/>
        </p:nvSpPr>
        <p:spPr>
          <a:xfrm>
            <a:off x="10863808" y="8347342"/>
            <a:ext cx="478849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No </a:t>
            </a:r>
            <a:r>
              <a:rPr lang="en-US" sz="3200" b="1" dirty="0" err="1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limitar</a:t>
            </a:r>
            <a:r>
              <a:rPr lang="en-US" sz="3200" b="1" dirty="0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a un </a:t>
            </a:r>
            <a:r>
              <a:rPr lang="en-US" sz="3200" b="1" dirty="0" err="1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formato</a:t>
            </a:r>
            <a:endParaRPr lang="en-US" sz="32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012D8F1E-7826-CA40-8060-3BC2566EC41F}"/>
              </a:ext>
            </a:extLst>
          </p:cNvPr>
          <p:cNvSpPr txBox="1">
            <a:spLocks/>
          </p:cNvSpPr>
          <p:nvPr/>
        </p:nvSpPr>
        <p:spPr>
          <a:xfrm>
            <a:off x="10863808" y="9031168"/>
            <a:ext cx="6331992" cy="114390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Los videos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imágenes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tablas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gráficos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entre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otros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pueden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ser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productos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académicos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endParaRPr lang="en-US" sz="25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D92AC21-9A79-EA40-8EBD-444319B785FB}"/>
              </a:ext>
            </a:extLst>
          </p:cNvPr>
          <p:cNvSpPr txBox="1"/>
          <p:nvPr/>
        </p:nvSpPr>
        <p:spPr>
          <a:xfrm>
            <a:off x="10863808" y="10955842"/>
            <a:ext cx="2900153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La </a:t>
            </a:r>
            <a:r>
              <a:rPr lang="en-US" sz="3200" b="1" dirty="0" err="1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comunidad</a:t>
            </a:r>
            <a:endParaRPr lang="en-US" sz="32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CBC119ED-6F8E-4D4F-B4D4-D50134279F29}"/>
              </a:ext>
            </a:extLst>
          </p:cNvPr>
          <p:cNvSpPr txBox="1">
            <a:spLocks/>
          </p:cNvSpPr>
          <p:nvPr/>
        </p:nvSpPr>
        <p:spPr>
          <a:xfrm>
            <a:off x="10672251" y="11540617"/>
            <a:ext cx="5893656" cy="114390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escribir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solamente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para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los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pares 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académicos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sino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también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para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otros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actores</a:t>
            </a:r>
            <a:endParaRPr lang="en-US" sz="25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26BE574-39F0-FC4C-8D79-22685F1EFD94}"/>
              </a:ext>
            </a:extLst>
          </p:cNvPr>
          <p:cNvSpPr txBox="1"/>
          <p:nvPr/>
        </p:nvSpPr>
        <p:spPr>
          <a:xfrm>
            <a:off x="10863808" y="3130348"/>
            <a:ext cx="2988319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Datos</a:t>
            </a:r>
            <a:r>
              <a:rPr lang="en-US" sz="3200" b="1" dirty="0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abiertos</a:t>
            </a:r>
            <a:endParaRPr lang="en-US" sz="32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53" name="Subtitle 2">
            <a:extLst>
              <a:ext uri="{FF2B5EF4-FFF2-40B4-BE49-F238E27FC236}">
                <a16:creationId xmlns:a16="http://schemas.microsoft.com/office/drawing/2014/main" id="{A6B04A7F-22E4-1545-84F2-81348A517BB5}"/>
              </a:ext>
            </a:extLst>
          </p:cNvPr>
          <p:cNvSpPr txBox="1">
            <a:spLocks/>
          </p:cNvSpPr>
          <p:nvPr/>
        </p:nvSpPr>
        <p:spPr>
          <a:xfrm>
            <a:off x="10863808" y="3814174"/>
            <a:ext cx="6331992" cy="114390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Cada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vez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más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revistas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instituciones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requieren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los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datos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la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publicación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para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poder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aceptarla</a:t>
            </a:r>
            <a:endParaRPr lang="en-US" sz="25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DA7AD79-C376-1D4A-84F9-31DA22C262F3}"/>
              </a:ext>
            </a:extLst>
          </p:cNvPr>
          <p:cNvSpPr txBox="1"/>
          <p:nvPr/>
        </p:nvSpPr>
        <p:spPr>
          <a:xfrm>
            <a:off x="2023039" y="4885727"/>
            <a:ext cx="1301959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Datos</a:t>
            </a:r>
            <a:endParaRPr lang="en-US" sz="32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0B8555E-5CB6-9A4C-84D8-F76594C92419}"/>
              </a:ext>
            </a:extLst>
          </p:cNvPr>
          <p:cNvSpPr txBox="1"/>
          <p:nvPr/>
        </p:nvSpPr>
        <p:spPr>
          <a:xfrm>
            <a:off x="1548549" y="6682776"/>
            <a:ext cx="2250937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Metadatos</a:t>
            </a:r>
            <a:endParaRPr lang="en-US" sz="32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3F6BCDD-51C2-244E-BE96-6D6DA31CF5AE}"/>
              </a:ext>
            </a:extLst>
          </p:cNvPr>
          <p:cNvSpPr txBox="1"/>
          <p:nvPr/>
        </p:nvSpPr>
        <p:spPr>
          <a:xfrm>
            <a:off x="1552556" y="8565761"/>
            <a:ext cx="2242923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Diversidad</a:t>
            </a:r>
            <a:endParaRPr lang="en-US" sz="32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7A49E74-645D-F940-A7EB-132805665D96}"/>
              </a:ext>
            </a:extLst>
          </p:cNvPr>
          <p:cNvSpPr txBox="1"/>
          <p:nvPr/>
        </p:nvSpPr>
        <p:spPr>
          <a:xfrm>
            <a:off x="1772169" y="10408631"/>
            <a:ext cx="1803699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Públicos</a:t>
            </a:r>
            <a:endParaRPr lang="en-US" sz="32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grpSp>
        <p:nvGrpSpPr>
          <p:cNvPr id="48" name="Group 288"/>
          <p:cNvGrpSpPr/>
          <p:nvPr/>
        </p:nvGrpSpPr>
        <p:grpSpPr>
          <a:xfrm>
            <a:off x="19088430" y="11278873"/>
            <a:ext cx="961107" cy="1142745"/>
            <a:chOff x="5395914" y="3835400"/>
            <a:chExt cx="317500" cy="296862"/>
          </a:xfrm>
          <a:solidFill>
            <a:schemeClr val="accent4"/>
          </a:solidFill>
        </p:grpSpPr>
        <p:sp>
          <p:nvSpPr>
            <p:cNvPr id="51" name="Freeform 130"/>
            <p:cNvSpPr>
              <a:spLocks noEditPoints="1"/>
            </p:cNvSpPr>
            <p:nvPr/>
          </p:nvSpPr>
          <p:spPr bwMode="auto">
            <a:xfrm>
              <a:off x="5475289" y="3854450"/>
              <a:ext cx="158750" cy="188912"/>
            </a:xfrm>
            <a:custGeom>
              <a:avLst/>
              <a:gdLst>
                <a:gd name="T0" fmla="*/ 53 w 107"/>
                <a:gd name="T1" fmla="*/ 127 h 127"/>
                <a:gd name="T2" fmla="*/ 107 w 107"/>
                <a:gd name="T3" fmla="*/ 64 h 127"/>
                <a:gd name="T4" fmla="*/ 53 w 107"/>
                <a:gd name="T5" fmla="*/ 0 h 127"/>
                <a:gd name="T6" fmla="*/ 0 w 107"/>
                <a:gd name="T7" fmla="*/ 64 h 127"/>
                <a:gd name="T8" fmla="*/ 53 w 107"/>
                <a:gd name="T9" fmla="*/ 127 h 127"/>
                <a:gd name="T10" fmla="*/ 53 w 107"/>
                <a:gd name="T11" fmla="*/ 13 h 127"/>
                <a:gd name="T12" fmla="*/ 93 w 107"/>
                <a:gd name="T13" fmla="*/ 64 h 127"/>
                <a:gd name="T14" fmla="*/ 53 w 107"/>
                <a:gd name="T15" fmla="*/ 114 h 127"/>
                <a:gd name="T16" fmla="*/ 13 w 107"/>
                <a:gd name="T17" fmla="*/ 64 h 127"/>
                <a:gd name="T18" fmla="*/ 53 w 107"/>
                <a:gd name="T19" fmla="*/ 1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127">
                  <a:moveTo>
                    <a:pt x="53" y="127"/>
                  </a:moveTo>
                  <a:cubicBezTo>
                    <a:pt x="82" y="127"/>
                    <a:pt x="107" y="98"/>
                    <a:pt x="107" y="64"/>
                  </a:cubicBezTo>
                  <a:cubicBezTo>
                    <a:pt x="107" y="29"/>
                    <a:pt x="82" y="0"/>
                    <a:pt x="53" y="0"/>
                  </a:cubicBezTo>
                  <a:cubicBezTo>
                    <a:pt x="24" y="0"/>
                    <a:pt x="0" y="29"/>
                    <a:pt x="0" y="64"/>
                  </a:cubicBezTo>
                  <a:cubicBezTo>
                    <a:pt x="0" y="98"/>
                    <a:pt x="24" y="127"/>
                    <a:pt x="53" y="127"/>
                  </a:cubicBezTo>
                  <a:close/>
                  <a:moveTo>
                    <a:pt x="53" y="13"/>
                  </a:moveTo>
                  <a:cubicBezTo>
                    <a:pt x="75" y="13"/>
                    <a:pt x="93" y="36"/>
                    <a:pt x="93" y="64"/>
                  </a:cubicBezTo>
                  <a:cubicBezTo>
                    <a:pt x="93" y="91"/>
                    <a:pt x="75" y="114"/>
                    <a:pt x="53" y="114"/>
                  </a:cubicBezTo>
                  <a:cubicBezTo>
                    <a:pt x="31" y="114"/>
                    <a:pt x="13" y="91"/>
                    <a:pt x="13" y="64"/>
                  </a:cubicBezTo>
                  <a:cubicBezTo>
                    <a:pt x="13" y="36"/>
                    <a:pt x="31" y="13"/>
                    <a:pt x="5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" name="Freeform 131"/>
            <p:cNvSpPr>
              <a:spLocks noEditPoints="1"/>
            </p:cNvSpPr>
            <p:nvPr/>
          </p:nvSpPr>
          <p:spPr bwMode="auto">
            <a:xfrm>
              <a:off x="5395914" y="4033837"/>
              <a:ext cx="317500" cy="98425"/>
            </a:xfrm>
            <a:custGeom>
              <a:avLst/>
              <a:gdLst>
                <a:gd name="T0" fmla="*/ 14 w 215"/>
                <a:gd name="T1" fmla="*/ 18 h 67"/>
                <a:gd name="T2" fmla="*/ 0 w 215"/>
                <a:gd name="T3" fmla="*/ 58 h 67"/>
                <a:gd name="T4" fmla="*/ 1 w 215"/>
                <a:gd name="T5" fmla="*/ 64 h 67"/>
                <a:gd name="T6" fmla="*/ 7 w 215"/>
                <a:gd name="T7" fmla="*/ 67 h 67"/>
                <a:gd name="T8" fmla="*/ 208 w 215"/>
                <a:gd name="T9" fmla="*/ 67 h 67"/>
                <a:gd name="T10" fmla="*/ 213 w 215"/>
                <a:gd name="T11" fmla="*/ 64 h 67"/>
                <a:gd name="T12" fmla="*/ 214 w 215"/>
                <a:gd name="T13" fmla="*/ 58 h 67"/>
                <a:gd name="T14" fmla="*/ 201 w 215"/>
                <a:gd name="T15" fmla="*/ 18 h 67"/>
                <a:gd name="T16" fmla="*/ 196 w 215"/>
                <a:gd name="T17" fmla="*/ 13 h 67"/>
                <a:gd name="T18" fmla="*/ 149 w 215"/>
                <a:gd name="T19" fmla="*/ 0 h 67"/>
                <a:gd name="T20" fmla="*/ 144 w 215"/>
                <a:gd name="T21" fmla="*/ 0 h 67"/>
                <a:gd name="T22" fmla="*/ 107 w 215"/>
                <a:gd name="T23" fmla="*/ 19 h 67"/>
                <a:gd name="T24" fmla="*/ 70 w 215"/>
                <a:gd name="T25" fmla="*/ 0 h 67"/>
                <a:gd name="T26" fmla="*/ 65 w 215"/>
                <a:gd name="T27" fmla="*/ 0 h 67"/>
                <a:gd name="T28" fmla="*/ 18 w 215"/>
                <a:gd name="T29" fmla="*/ 13 h 67"/>
                <a:gd name="T30" fmla="*/ 14 w 215"/>
                <a:gd name="T31" fmla="*/ 18 h 67"/>
                <a:gd name="T32" fmla="*/ 66 w 215"/>
                <a:gd name="T33" fmla="*/ 14 h 67"/>
                <a:gd name="T34" fmla="*/ 104 w 215"/>
                <a:gd name="T35" fmla="*/ 33 h 67"/>
                <a:gd name="T36" fmla="*/ 110 w 215"/>
                <a:gd name="T37" fmla="*/ 33 h 67"/>
                <a:gd name="T38" fmla="*/ 148 w 215"/>
                <a:gd name="T39" fmla="*/ 14 h 67"/>
                <a:gd name="T40" fmla="*/ 189 w 215"/>
                <a:gd name="T41" fmla="*/ 25 h 67"/>
                <a:gd name="T42" fmla="*/ 199 w 215"/>
                <a:gd name="T43" fmla="*/ 53 h 67"/>
                <a:gd name="T44" fmla="*/ 16 w 215"/>
                <a:gd name="T45" fmla="*/ 53 h 67"/>
                <a:gd name="T46" fmla="*/ 25 w 215"/>
                <a:gd name="T47" fmla="*/ 25 h 67"/>
                <a:gd name="T48" fmla="*/ 66 w 215"/>
                <a:gd name="T49" fmla="*/ 1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5" h="67">
                  <a:moveTo>
                    <a:pt x="14" y="18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0" y="60"/>
                    <a:pt x="0" y="62"/>
                    <a:pt x="1" y="64"/>
                  </a:cubicBezTo>
                  <a:cubicBezTo>
                    <a:pt x="2" y="66"/>
                    <a:pt x="4" y="67"/>
                    <a:pt x="7" y="67"/>
                  </a:cubicBezTo>
                  <a:cubicBezTo>
                    <a:pt x="208" y="67"/>
                    <a:pt x="208" y="67"/>
                    <a:pt x="208" y="67"/>
                  </a:cubicBezTo>
                  <a:cubicBezTo>
                    <a:pt x="210" y="67"/>
                    <a:pt x="212" y="66"/>
                    <a:pt x="213" y="64"/>
                  </a:cubicBezTo>
                  <a:cubicBezTo>
                    <a:pt x="215" y="62"/>
                    <a:pt x="215" y="60"/>
                    <a:pt x="214" y="58"/>
                  </a:cubicBezTo>
                  <a:cubicBezTo>
                    <a:pt x="201" y="18"/>
                    <a:pt x="201" y="18"/>
                    <a:pt x="201" y="18"/>
                  </a:cubicBezTo>
                  <a:cubicBezTo>
                    <a:pt x="200" y="16"/>
                    <a:pt x="198" y="14"/>
                    <a:pt x="196" y="13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8" y="0"/>
                    <a:pt x="146" y="0"/>
                    <a:pt x="144" y="0"/>
                  </a:cubicBezTo>
                  <a:cubicBezTo>
                    <a:pt x="107" y="19"/>
                    <a:pt x="107" y="19"/>
                    <a:pt x="107" y="19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8" y="0"/>
                    <a:pt x="67" y="0"/>
                    <a:pt x="65" y="0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4"/>
                    <a:pt x="14" y="16"/>
                    <a:pt x="14" y="18"/>
                  </a:cubicBezTo>
                  <a:close/>
                  <a:moveTo>
                    <a:pt x="66" y="14"/>
                  </a:moveTo>
                  <a:cubicBezTo>
                    <a:pt x="104" y="33"/>
                    <a:pt x="104" y="33"/>
                    <a:pt x="104" y="33"/>
                  </a:cubicBezTo>
                  <a:cubicBezTo>
                    <a:pt x="106" y="34"/>
                    <a:pt x="108" y="34"/>
                    <a:pt x="110" y="33"/>
                  </a:cubicBezTo>
                  <a:cubicBezTo>
                    <a:pt x="148" y="14"/>
                    <a:pt x="148" y="14"/>
                    <a:pt x="148" y="14"/>
                  </a:cubicBezTo>
                  <a:cubicBezTo>
                    <a:pt x="189" y="25"/>
                    <a:pt x="189" y="25"/>
                    <a:pt x="189" y="25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25" y="25"/>
                    <a:pt x="25" y="25"/>
                    <a:pt x="25" y="25"/>
                  </a:cubicBezTo>
                  <a:lnTo>
                    <a:pt x="6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" name="Freeform 132"/>
            <p:cNvSpPr>
              <a:spLocks/>
            </p:cNvSpPr>
            <p:nvPr/>
          </p:nvSpPr>
          <p:spPr bwMode="auto">
            <a:xfrm>
              <a:off x="5634039" y="3835400"/>
              <a:ext cx="79375" cy="79375"/>
            </a:xfrm>
            <a:custGeom>
              <a:avLst/>
              <a:gdLst>
                <a:gd name="T0" fmla="*/ 47 w 54"/>
                <a:gd name="T1" fmla="*/ 20 h 53"/>
                <a:gd name="T2" fmla="*/ 33 w 54"/>
                <a:gd name="T3" fmla="*/ 20 h 53"/>
                <a:gd name="T4" fmla="*/ 33 w 54"/>
                <a:gd name="T5" fmla="*/ 6 h 53"/>
                <a:gd name="T6" fmla="*/ 27 w 54"/>
                <a:gd name="T7" fmla="*/ 0 h 53"/>
                <a:gd name="T8" fmla="*/ 20 w 54"/>
                <a:gd name="T9" fmla="*/ 6 h 53"/>
                <a:gd name="T10" fmla="*/ 20 w 54"/>
                <a:gd name="T11" fmla="*/ 20 h 53"/>
                <a:gd name="T12" fmla="*/ 7 w 54"/>
                <a:gd name="T13" fmla="*/ 20 h 53"/>
                <a:gd name="T14" fmla="*/ 0 w 54"/>
                <a:gd name="T15" fmla="*/ 26 h 53"/>
                <a:gd name="T16" fmla="*/ 7 w 54"/>
                <a:gd name="T17" fmla="*/ 33 h 53"/>
                <a:gd name="T18" fmla="*/ 20 w 54"/>
                <a:gd name="T19" fmla="*/ 33 h 53"/>
                <a:gd name="T20" fmla="*/ 20 w 54"/>
                <a:gd name="T21" fmla="*/ 47 h 53"/>
                <a:gd name="T22" fmla="*/ 27 w 54"/>
                <a:gd name="T23" fmla="*/ 53 h 53"/>
                <a:gd name="T24" fmla="*/ 33 w 54"/>
                <a:gd name="T25" fmla="*/ 47 h 53"/>
                <a:gd name="T26" fmla="*/ 33 w 54"/>
                <a:gd name="T27" fmla="*/ 33 h 53"/>
                <a:gd name="T28" fmla="*/ 47 w 54"/>
                <a:gd name="T29" fmla="*/ 33 h 53"/>
                <a:gd name="T30" fmla="*/ 54 w 54"/>
                <a:gd name="T31" fmla="*/ 26 h 53"/>
                <a:gd name="T32" fmla="*/ 47 w 54"/>
                <a:gd name="T33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53">
                  <a:moveTo>
                    <a:pt x="47" y="20"/>
                  </a:moveTo>
                  <a:cubicBezTo>
                    <a:pt x="33" y="20"/>
                    <a:pt x="33" y="20"/>
                    <a:pt x="33" y="20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3"/>
                    <a:pt x="30" y="0"/>
                    <a:pt x="27" y="0"/>
                  </a:cubicBezTo>
                  <a:cubicBezTo>
                    <a:pt x="23" y="0"/>
                    <a:pt x="20" y="3"/>
                    <a:pt x="20" y="6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3" y="20"/>
                    <a:pt x="0" y="23"/>
                    <a:pt x="0" y="26"/>
                  </a:cubicBezTo>
                  <a:cubicBezTo>
                    <a:pt x="0" y="30"/>
                    <a:pt x="3" y="33"/>
                    <a:pt x="7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50"/>
                    <a:pt x="23" y="53"/>
                    <a:pt x="27" y="53"/>
                  </a:cubicBezTo>
                  <a:cubicBezTo>
                    <a:pt x="30" y="53"/>
                    <a:pt x="33" y="50"/>
                    <a:pt x="33" y="47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51" y="33"/>
                    <a:pt x="54" y="30"/>
                    <a:pt x="54" y="26"/>
                  </a:cubicBezTo>
                  <a:cubicBezTo>
                    <a:pt x="54" y="23"/>
                    <a:pt x="51" y="20"/>
                    <a:pt x="47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64" name="Group 570"/>
          <p:cNvGrpSpPr/>
          <p:nvPr/>
        </p:nvGrpSpPr>
        <p:grpSpPr>
          <a:xfrm>
            <a:off x="19762222" y="8722078"/>
            <a:ext cx="979976" cy="1083774"/>
            <a:chOff x="1878013" y="1589088"/>
            <a:chExt cx="403225" cy="328613"/>
          </a:xfrm>
          <a:solidFill>
            <a:schemeClr val="accent3"/>
          </a:solidFill>
        </p:grpSpPr>
        <p:sp>
          <p:nvSpPr>
            <p:cNvPr id="65" name="Freeform 5"/>
            <p:cNvSpPr>
              <a:spLocks noEditPoints="1"/>
            </p:cNvSpPr>
            <p:nvPr/>
          </p:nvSpPr>
          <p:spPr bwMode="auto">
            <a:xfrm>
              <a:off x="1878013" y="1589088"/>
              <a:ext cx="403225" cy="328613"/>
            </a:xfrm>
            <a:custGeom>
              <a:avLst/>
              <a:gdLst>
                <a:gd name="T0" fmla="*/ 208 w 215"/>
                <a:gd name="T1" fmla="*/ 0 h 175"/>
                <a:gd name="T2" fmla="*/ 34 w 215"/>
                <a:gd name="T3" fmla="*/ 0 h 175"/>
                <a:gd name="T4" fmla="*/ 27 w 215"/>
                <a:gd name="T5" fmla="*/ 7 h 175"/>
                <a:gd name="T6" fmla="*/ 27 w 215"/>
                <a:gd name="T7" fmla="*/ 27 h 175"/>
                <a:gd name="T8" fmla="*/ 7 w 215"/>
                <a:gd name="T9" fmla="*/ 27 h 175"/>
                <a:gd name="T10" fmla="*/ 0 w 215"/>
                <a:gd name="T11" fmla="*/ 34 h 175"/>
                <a:gd name="T12" fmla="*/ 0 w 215"/>
                <a:gd name="T13" fmla="*/ 168 h 175"/>
                <a:gd name="T14" fmla="*/ 7 w 215"/>
                <a:gd name="T15" fmla="*/ 175 h 175"/>
                <a:gd name="T16" fmla="*/ 181 w 215"/>
                <a:gd name="T17" fmla="*/ 175 h 175"/>
                <a:gd name="T18" fmla="*/ 188 w 215"/>
                <a:gd name="T19" fmla="*/ 168 h 175"/>
                <a:gd name="T20" fmla="*/ 188 w 215"/>
                <a:gd name="T21" fmla="*/ 148 h 175"/>
                <a:gd name="T22" fmla="*/ 208 w 215"/>
                <a:gd name="T23" fmla="*/ 148 h 175"/>
                <a:gd name="T24" fmla="*/ 215 w 215"/>
                <a:gd name="T25" fmla="*/ 141 h 175"/>
                <a:gd name="T26" fmla="*/ 215 w 215"/>
                <a:gd name="T27" fmla="*/ 7 h 175"/>
                <a:gd name="T28" fmla="*/ 208 w 215"/>
                <a:gd name="T29" fmla="*/ 0 h 175"/>
                <a:gd name="T30" fmla="*/ 175 w 215"/>
                <a:gd name="T31" fmla="*/ 41 h 175"/>
                <a:gd name="T32" fmla="*/ 175 w 215"/>
                <a:gd name="T33" fmla="*/ 147 h 175"/>
                <a:gd name="T34" fmla="*/ 139 w 215"/>
                <a:gd name="T35" fmla="*/ 116 h 175"/>
                <a:gd name="T36" fmla="*/ 131 w 215"/>
                <a:gd name="T37" fmla="*/ 115 h 175"/>
                <a:gd name="T38" fmla="*/ 102 w 215"/>
                <a:gd name="T39" fmla="*/ 133 h 175"/>
                <a:gd name="T40" fmla="*/ 59 w 215"/>
                <a:gd name="T41" fmla="*/ 83 h 175"/>
                <a:gd name="T42" fmla="*/ 54 w 215"/>
                <a:gd name="T43" fmla="*/ 81 h 175"/>
                <a:gd name="T44" fmla="*/ 49 w 215"/>
                <a:gd name="T45" fmla="*/ 83 h 175"/>
                <a:gd name="T46" fmla="*/ 14 w 215"/>
                <a:gd name="T47" fmla="*/ 118 h 175"/>
                <a:gd name="T48" fmla="*/ 14 w 215"/>
                <a:gd name="T49" fmla="*/ 41 h 175"/>
                <a:gd name="T50" fmla="*/ 175 w 215"/>
                <a:gd name="T51" fmla="*/ 41 h 175"/>
                <a:gd name="T52" fmla="*/ 14 w 215"/>
                <a:gd name="T53" fmla="*/ 137 h 175"/>
                <a:gd name="T54" fmla="*/ 53 w 215"/>
                <a:gd name="T55" fmla="*/ 97 h 175"/>
                <a:gd name="T56" fmla="*/ 96 w 215"/>
                <a:gd name="T57" fmla="*/ 146 h 175"/>
                <a:gd name="T58" fmla="*/ 104 w 215"/>
                <a:gd name="T59" fmla="*/ 147 h 175"/>
                <a:gd name="T60" fmla="*/ 134 w 215"/>
                <a:gd name="T61" fmla="*/ 129 h 175"/>
                <a:gd name="T62" fmla="*/ 171 w 215"/>
                <a:gd name="T63" fmla="*/ 161 h 175"/>
                <a:gd name="T64" fmla="*/ 14 w 215"/>
                <a:gd name="T65" fmla="*/ 161 h 175"/>
                <a:gd name="T66" fmla="*/ 14 w 215"/>
                <a:gd name="T67" fmla="*/ 137 h 175"/>
                <a:gd name="T68" fmla="*/ 201 w 215"/>
                <a:gd name="T69" fmla="*/ 135 h 175"/>
                <a:gd name="T70" fmla="*/ 188 w 215"/>
                <a:gd name="T71" fmla="*/ 135 h 175"/>
                <a:gd name="T72" fmla="*/ 188 w 215"/>
                <a:gd name="T73" fmla="*/ 34 h 175"/>
                <a:gd name="T74" fmla="*/ 181 w 215"/>
                <a:gd name="T75" fmla="*/ 27 h 175"/>
                <a:gd name="T76" fmla="*/ 40 w 215"/>
                <a:gd name="T77" fmla="*/ 27 h 175"/>
                <a:gd name="T78" fmla="*/ 40 w 215"/>
                <a:gd name="T79" fmla="*/ 14 h 175"/>
                <a:gd name="T80" fmla="*/ 201 w 215"/>
                <a:gd name="T81" fmla="*/ 14 h 175"/>
                <a:gd name="T82" fmla="*/ 201 w 215"/>
                <a:gd name="T83" fmla="*/ 13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5" h="175">
                  <a:moveTo>
                    <a:pt x="20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0" y="0"/>
                    <a:pt x="27" y="3"/>
                    <a:pt x="27" y="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3" y="27"/>
                    <a:pt x="0" y="30"/>
                    <a:pt x="0" y="34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72"/>
                    <a:pt x="3" y="175"/>
                    <a:pt x="7" y="175"/>
                  </a:cubicBezTo>
                  <a:cubicBezTo>
                    <a:pt x="181" y="175"/>
                    <a:pt x="181" y="175"/>
                    <a:pt x="181" y="175"/>
                  </a:cubicBezTo>
                  <a:cubicBezTo>
                    <a:pt x="185" y="175"/>
                    <a:pt x="188" y="172"/>
                    <a:pt x="188" y="168"/>
                  </a:cubicBezTo>
                  <a:cubicBezTo>
                    <a:pt x="188" y="148"/>
                    <a:pt x="188" y="148"/>
                    <a:pt x="188" y="148"/>
                  </a:cubicBezTo>
                  <a:cubicBezTo>
                    <a:pt x="208" y="148"/>
                    <a:pt x="208" y="148"/>
                    <a:pt x="208" y="148"/>
                  </a:cubicBezTo>
                  <a:cubicBezTo>
                    <a:pt x="212" y="148"/>
                    <a:pt x="215" y="145"/>
                    <a:pt x="215" y="141"/>
                  </a:cubicBezTo>
                  <a:cubicBezTo>
                    <a:pt x="215" y="7"/>
                    <a:pt x="215" y="7"/>
                    <a:pt x="215" y="7"/>
                  </a:cubicBezTo>
                  <a:cubicBezTo>
                    <a:pt x="215" y="3"/>
                    <a:pt x="212" y="0"/>
                    <a:pt x="208" y="0"/>
                  </a:cubicBezTo>
                  <a:close/>
                  <a:moveTo>
                    <a:pt x="175" y="41"/>
                  </a:moveTo>
                  <a:cubicBezTo>
                    <a:pt x="175" y="147"/>
                    <a:pt x="175" y="147"/>
                    <a:pt x="175" y="147"/>
                  </a:cubicBezTo>
                  <a:cubicBezTo>
                    <a:pt x="139" y="116"/>
                    <a:pt x="139" y="116"/>
                    <a:pt x="139" y="116"/>
                  </a:cubicBezTo>
                  <a:cubicBezTo>
                    <a:pt x="136" y="114"/>
                    <a:pt x="133" y="114"/>
                    <a:pt x="131" y="115"/>
                  </a:cubicBezTo>
                  <a:cubicBezTo>
                    <a:pt x="102" y="133"/>
                    <a:pt x="102" y="133"/>
                    <a:pt x="102" y="13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8" y="82"/>
                    <a:pt x="56" y="81"/>
                    <a:pt x="54" y="81"/>
                  </a:cubicBezTo>
                  <a:cubicBezTo>
                    <a:pt x="52" y="81"/>
                    <a:pt x="50" y="82"/>
                    <a:pt x="49" y="83"/>
                  </a:cubicBezTo>
                  <a:cubicBezTo>
                    <a:pt x="14" y="118"/>
                    <a:pt x="14" y="118"/>
                    <a:pt x="14" y="118"/>
                  </a:cubicBezTo>
                  <a:cubicBezTo>
                    <a:pt x="14" y="41"/>
                    <a:pt x="14" y="41"/>
                    <a:pt x="14" y="41"/>
                  </a:cubicBezTo>
                  <a:lnTo>
                    <a:pt x="175" y="41"/>
                  </a:lnTo>
                  <a:close/>
                  <a:moveTo>
                    <a:pt x="14" y="137"/>
                  </a:moveTo>
                  <a:cubicBezTo>
                    <a:pt x="53" y="97"/>
                    <a:pt x="53" y="97"/>
                    <a:pt x="53" y="97"/>
                  </a:cubicBezTo>
                  <a:cubicBezTo>
                    <a:pt x="96" y="146"/>
                    <a:pt x="96" y="146"/>
                    <a:pt x="96" y="146"/>
                  </a:cubicBezTo>
                  <a:cubicBezTo>
                    <a:pt x="98" y="148"/>
                    <a:pt x="101" y="149"/>
                    <a:pt x="104" y="147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71" y="161"/>
                    <a:pt x="171" y="161"/>
                    <a:pt x="171" y="161"/>
                  </a:cubicBezTo>
                  <a:cubicBezTo>
                    <a:pt x="14" y="161"/>
                    <a:pt x="14" y="161"/>
                    <a:pt x="14" y="161"/>
                  </a:cubicBezTo>
                  <a:lnTo>
                    <a:pt x="14" y="137"/>
                  </a:lnTo>
                  <a:close/>
                  <a:moveTo>
                    <a:pt x="201" y="135"/>
                  </a:moveTo>
                  <a:cubicBezTo>
                    <a:pt x="188" y="135"/>
                    <a:pt x="188" y="135"/>
                    <a:pt x="188" y="135"/>
                  </a:cubicBezTo>
                  <a:cubicBezTo>
                    <a:pt x="188" y="34"/>
                    <a:pt x="188" y="34"/>
                    <a:pt x="188" y="34"/>
                  </a:cubicBezTo>
                  <a:cubicBezTo>
                    <a:pt x="188" y="30"/>
                    <a:pt x="185" y="27"/>
                    <a:pt x="181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201" y="14"/>
                    <a:pt x="201" y="14"/>
                    <a:pt x="201" y="14"/>
                  </a:cubicBezTo>
                  <a:lnTo>
                    <a:pt x="201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" name="Freeform 6"/>
            <p:cNvSpPr>
              <a:spLocks noEditPoints="1"/>
            </p:cNvSpPr>
            <p:nvPr/>
          </p:nvSpPr>
          <p:spPr bwMode="auto">
            <a:xfrm>
              <a:off x="2090738" y="1690688"/>
              <a:ext cx="88900" cy="87313"/>
            </a:xfrm>
            <a:custGeom>
              <a:avLst/>
              <a:gdLst>
                <a:gd name="T0" fmla="*/ 24 w 47"/>
                <a:gd name="T1" fmla="*/ 47 h 47"/>
                <a:gd name="T2" fmla="*/ 47 w 47"/>
                <a:gd name="T3" fmla="*/ 24 h 47"/>
                <a:gd name="T4" fmla="*/ 24 w 47"/>
                <a:gd name="T5" fmla="*/ 0 h 47"/>
                <a:gd name="T6" fmla="*/ 0 w 47"/>
                <a:gd name="T7" fmla="*/ 24 h 47"/>
                <a:gd name="T8" fmla="*/ 24 w 47"/>
                <a:gd name="T9" fmla="*/ 47 h 47"/>
                <a:gd name="T10" fmla="*/ 24 w 47"/>
                <a:gd name="T11" fmla="*/ 13 h 47"/>
                <a:gd name="T12" fmla="*/ 34 w 47"/>
                <a:gd name="T13" fmla="*/ 24 h 47"/>
                <a:gd name="T14" fmla="*/ 24 w 47"/>
                <a:gd name="T15" fmla="*/ 34 h 47"/>
                <a:gd name="T16" fmla="*/ 14 w 47"/>
                <a:gd name="T17" fmla="*/ 24 h 47"/>
                <a:gd name="T18" fmla="*/ 24 w 47"/>
                <a:gd name="T19" fmla="*/ 1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4" y="47"/>
                  </a:moveTo>
                  <a:cubicBezTo>
                    <a:pt x="37" y="47"/>
                    <a:pt x="47" y="36"/>
                    <a:pt x="47" y="24"/>
                  </a:cubicBezTo>
                  <a:cubicBezTo>
                    <a:pt x="47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6"/>
                    <a:pt x="11" y="47"/>
                    <a:pt x="24" y="47"/>
                  </a:cubicBezTo>
                  <a:close/>
                  <a:moveTo>
                    <a:pt x="24" y="13"/>
                  </a:moveTo>
                  <a:cubicBezTo>
                    <a:pt x="29" y="13"/>
                    <a:pt x="34" y="18"/>
                    <a:pt x="34" y="24"/>
                  </a:cubicBezTo>
                  <a:cubicBezTo>
                    <a:pt x="34" y="29"/>
                    <a:pt x="29" y="34"/>
                    <a:pt x="24" y="34"/>
                  </a:cubicBezTo>
                  <a:cubicBezTo>
                    <a:pt x="18" y="34"/>
                    <a:pt x="14" y="29"/>
                    <a:pt x="14" y="24"/>
                  </a:cubicBezTo>
                  <a:cubicBezTo>
                    <a:pt x="14" y="18"/>
                    <a:pt x="18" y="13"/>
                    <a:pt x="2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67" name="Group 601"/>
          <p:cNvGrpSpPr/>
          <p:nvPr/>
        </p:nvGrpSpPr>
        <p:grpSpPr>
          <a:xfrm>
            <a:off x="19521146" y="6094543"/>
            <a:ext cx="1130014" cy="1154514"/>
            <a:chOff x="3748088" y="3424238"/>
            <a:chExt cx="403225" cy="403225"/>
          </a:xfrm>
          <a:solidFill>
            <a:schemeClr val="accent2"/>
          </a:solidFill>
        </p:grpSpPr>
        <p:sp>
          <p:nvSpPr>
            <p:cNvPr id="68" name="Freeform 102"/>
            <p:cNvSpPr>
              <a:spLocks noEditPoints="1"/>
            </p:cNvSpPr>
            <p:nvPr/>
          </p:nvSpPr>
          <p:spPr bwMode="auto">
            <a:xfrm>
              <a:off x="3748088" y="3424238"/>
              <a:ext cx="403225" cy="403225"/>
            </a:xfrm>
            <a:custGeom>
              <a:avLst/>
              <a:gdLst>
                <a:gd name="T0" fmla="*/ 7 w 215"/>
                <a:gd name="T1" fmla="*/ 181 h 214"/>
                <a:gd name="T2" fmla="*/ 47 w 215"/>
                <a:gd name="T3" fmla="*/ 181 h 214"/>
                <a:gd name="T4" fmla="*/ 47 w 215"/>
                <a:gd name="T5" fmla="*/ 208 h 214"/>
                <a:gd name="T6" fmla="*/ 54 w 215"/>
                <a:gd name="T7" fmla="*/ 214 h 214"/>
                <a:gd name="T8" fmla="*/ 161 w 215"/>
                <a:gd name="T9" fmla="*/ 214 h 214"/>
                <a:gd name="T10" fmla="*/ 168 w 215"/>
                <a:gd name="T11" fmla="*/ 208 h 214"/>
                <a:gd name="T12" fmla="*/ 168 w 215"/>
                <a:gd name="T13" fmla="*/ 181 h 214"/>
                <a:gd name="T14" fmla="*/ 208 w 215"/>
                <a:gd name="T15" fmla="*/ 181 h 214"/>
                <a:gd name="T16" fmla="*/ 215 w 215"/>
                <a:gd name="T17" fmla="*/ 174 h 214"/>
                <a:gd name="T18" fmla="*/ 215 w 215"/>
                <a:gd name="T19" fmla="*/ 67 h 214"/>
                <a:gd name="T20" fmla="*/ 208 w 215"/>
                <a:gd name="T21" fmla="*/ 60 h 214"/>
                <a:gd name="T22" fmla="*/ 168 w 215"/>
                <a:gd name="T23" fmla="*/ 60 h 214"/>
                <a:gd name="T24" fmla="*/ 168 w 215"/>
                <a:gd name="T25" fmla="*/ 6 h 214"/>
                <a:gd name="T26" fmla="*/ 161 w 215"/>
                <a:gd name="T27" fmla="*/ 0 h 214"/>
                <a:gd name="T28" fmla="*/ 54 w 215"/>
                <a:gd name="T29" fmla="*/ 0 h 214"/>
                <a:gd name="T30" fmla="*/ 47 w 215"/>
                <a:gd name="T31" fmla="*/ 6 h 214"/>
                <a:gd name="T32" fmla="*/ 47 w 215"/>
                <a:gd name="T33" fmla="*/ 60 h 214"/>
                <a:gd name="T34" fmla="*/ 7 w 215"/>
                <a:gd name="T35" fmla="*/ 60 h 214"/>
                <a:gd name="T36" fmla="*/ 0 w 215"/>
                <a:gd name="T37" fmla="*/ 67 h 214"/>
                <a:gd name="T38" fmla="*/ 0 w 215"/>
                <a:gd name="T39" fmla="*/ 174 h 214"/>
                <a:gd name="T40" fmla="*/ 7 w 215"/>
                <a:gd name="T41" fmla="*/ 181 h 214"/>
                <a:gd name="T42" fmla="*/ 155 w 215"/>
                <a:gd name="T43" fmla="*/ 201 h 214"/>
                <a:gd name="T44" fmla="*/ 61 w 215"/>
                <a:gd name="T45" fmla="*/ 201 h 214"/>
                <a:gd name="T46" fmla="*/ 61 w 215"/>
                <a:gd name="T47" fmla="*/ 134 h 214"/>
                <a:gd name="T48" fmla="*/ 155 w 215"/>
                <a:gd name="T49" fmla="*/ 134 h 214"/>
                <a:gd name="T50" fmla="*/ 155 w 215"/>
                <a:gd name="T51" fmla="*/ 201 h 214"/>
                <a:gd name="T52" fmla="*/ 61 w 215"/>
                <a:gd name="T53" fmla="*/ 13 h 214"/>
                <a:gd name="T54" fmla="*/ 155 w 215"/>
                <a:gd name="T55" fmla="*/ 13 h 214"/>
                <a:gd name="T56" fmla="*/ 155 w 215"/>
                <a:gd name="T57" fmla="*/ 60 h 214"/>
                <a:gd name="T58" fmla="*/ 61 w 215"/>
                <a:gd name="T59" fmla="*/ 60 h 214"/>
                <a:gd name="T60" fmla="*/ 61 w 215"/>
                <a:gd name="T61" fmla="*/ 13 h 214"/>
                <a:gd name="T62" fmla="*/ 14 w 215"/>
                <a:gd name="T63" fmla="*/ 73 h 214"/>
                <a:gd name="T64" fmla="*/ 54 w 215"/>
                <a:gd name="T65" fmla="*/ 73 h 214"/>
                <a:gd name="T66" fmla="*/ 161 w 215"/>
                <a:gd name="T67" fmla="*/ 73 h 214"/>
                <a:gd name="T68" fmla="*/ 202 w 215"/>
                <a:gd name="T69" fmla="*/ 73 h 214"/>
                <a:gd name="T70" fmla="*/ 202 w 215"/>
                <a:gd name="T71" fmla="*/ 167 h 214"/>
                <a:gd name="T72" fmla="*/ 168 w 215"/>
                <a:gd name="T73" fmla="*/ 167 h 214"/>
                <a:gd name="T74" fmla="*/ 168 w 215"/>
                <a:gd name="T75" fmla="*/ 127 h 214"/>
                <a:gd name="T76" fmla="*/ 161 w 215"/>
                <a:gd name="T77" fmla="*/ 120 h 214"/>
                <a:gd name="T78" fmla="*/ 54 w 215"/>
                <a:gd name="T79" fmla="*/ 120 h 214"/>
                <a:gd name="T80" fmla="*/ 47 w 215"/>
                <a:gd name="T81" fmla="*/ 127 h 214"/>
                <a:gd name="T82" fmla="*/ 47 w 215"/>
                <a:gd name="T83" fmla="*/ 167 h 214"/>
                <a:gd name="T84" fmla="*/ 14 w 215"/>
                <a:gd name="T85" fmla="*/ 167 h 214"/>
                <a:gd name="T86" fmla="*/ 14 w 215"/>
                <a:gd name="T87" fmla="*/ 73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5" h="214">
                  <a:moveTo>
                    <a:pt x="7" y="181"/>
                  </a:moveTo>
                  <a:cubicBezTo>
                    <a:pt x="47" y="181"/>
                    <a:pt x="47" y="181"/>
                    <a:pt x="47" y="181"/>
                  </a:cubicBezTo>
                  <a:cubicBezTo>
                    <a:pt x="47" y="208"/>
                    <a:pt x="47" y="208"/>
                    <a:pt x="47" y="208"/>
                  </a:cubicBezTo>
                  <a:cubicBezTo>
                    <a:pt x="47" y="211"/>
                    <a:pt x="50" y="214"/>
                    <a:pt x="54" y="214"/>
                  </a:cubicBezTo>
                  <a:cubicBezTo>
                    <a:pt x="161" y="214"/>
                    <a:pt x="161" y="214"/>
                    <a:pt x="161" y="214"/>
                  </a:cubicBezTo>
                  <a:cubicBezTo>
                    <a:pt x="165" y="214"/>
                    <a:pt x="168" y="211"/>
                    <a:pt x="168" y="208"/>
                  </a:cubicBezTo>
                  <a:cubicBezTo>
                    <a:pt x="168" y="181"/>
                    <a:pt x="168" y="181"/>
                    <a:pt x="168" y="181"/>
                  </a:cubicBezTo>
                  <a:cubicBezTo>
                    <a:pt x="208" y="181"/>
                    <a:pt x="208" y="181"/>
                    <a:pt x="208" y="181"/>
                  </a:cubicBezTo>
                  <a:cubicBezTo>
                    <a:pt x="212" y="181"/>
                    <a:pt x="215" y="178"/>
                    <a:pt x="215" y="174"/>
                  </a:cubicBezTo>
                  <a:cubicBezTo>
                    <a:pt x="215" y="67"/>
                    <a:pt x="215" y="67"/>
                    <a:pt x="215" y="67"/>
                  </a:cubicBezTo>
                  <a:cubicBezTo>
                    <a:pt x="215" y="63"/>
                    <a:pt x="212" y="60"/>
                    <a:pt x="208" y="60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68" y="3"/>
                    <a:pt x="165" y="0"/>
                    <a:pt x="161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0" y="0"/>
                    <a:pt x="47" y="3"/>
                    <a:pt x="47" y="6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3" y="60"/>
                    <a:pt x="0" y="63"/>
                    <a:pt x="0" y="67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8"/>
                    <a:pt x="3" y="181"/>
                    <a:pt x="7" y="181"/>
                  </a:cubicBezTo>
                  <a:close/>
                  <a:moveTo>
                    <a:pt x="155" y="201"/>
                  </a:moveTo>
                  <a:cubicBezTo>
                    <a:pt x="61" y="201"/>
                    <a:pt x="61" y="201"/>
                    <a:pt x="61" y="201"/>
                  </a:cubicBezTo>
                  <a:cubicBezTo>
                    <a:pt x="61" y="134"/>
                    <a:pt x="61" y="134"/>
                    <a:pt x="61" y="134"/>
                  </a:cubicBezTo>
                  <a:cubicBezTo>
                    <a:pt x="155" y="134"/>
                    <a:pt x="155" y="134"/>
                    <a:pt x="155" y="134"/>
                  </a:cubicBezTo>
                  <a:lnTo>
                    <a:pt x="155" y="201"/>
                  </a:lnTo>
                  <a:close/>
                  <a:moveTo>
                    <a:pt x="61" y="13"/>
                  </a:moveTo>
                  <a:cubicBezTo>
                    <a:pt x="155" y="13"/>
                    <a:pt x="155" y="13"/>
                    <a:pt x="155" y="13"/>
                  </a:cubicBezTo>
                  <a:cubicBezTo>
                    <a:pt x="155" y="60"/>
                    <a:pt x="155" y="60"/>
                    <a:pt x="155" y="60"/>
                  </a:cubicBezTo>
                  <a:cubicBezTo>
                    <a:pt x="61" y="60"/>
                    <a:pt x="61" y="60"/>
                    <a:pt x="61" y="60"/>
                  </a:cubicBezTo>
                  <a:lnTo>
                    <a:pt x="61" y="13"/>
                  </a:lnTo>
                  <a:close/>
                  <a:moveTo>
                    <a:pt x="14" y="73"/>
                  </a:moveTo>
                  <a:cubicBezTo>
                    <a:pt x="54" y="73"/>
                    <a:pt x="54" y="73"/>
                    <a:pt x="54" y="73"/>
                  </a:cubicBezTo>
                  <a:cubicBezTo>
                    <a:pt x="161" y="73"/>
                    <a:pt x="161" y="73"/>
                    <a:pt x="161" y="73"/>
                  </a:cubicBezTo>
                  <a:cubicBezTo>
                    <a:pt x="202" y="73"/>
                    <a:pt x="202" y="73"/>
                    <a:pt x="202" y="73"/>
                  </a:cubicBezTo>
                  <a:cubicBezTo>
                    <a:pt x="202" y="167"/>
                    <a:pt x="202" y="167"/>
                    <a:pt x="202" y="167"/>
                  </a:cubicBezTo>
                  <a:cubicBezTo>
                    <a:pt x="168" y="167"/>
                    <a:pt x="168" y="167"/>
                    <a:pt x="168" y="167"/>
                  </a:cubicBezTo>
                  <a:cubicBezTo>
                    <a:pt x="168" y="127"/>
                    <a:pt x="168" y="127"/>
                    <a:pt x="168" y="127"/>
                  </a:cubicBezTo>
                  <a:cubicBezTo>
                    <a:pt x="168" y="123"/>
                    <a:pt x="165" y="120"/>
                    <a:pt x="161" y="120"/>
                  </a:cubicBezTo>
                  <a:cubicBezTo>
                    <a:pt x="54" y="120"/>
                    <a:pt x="54" y="120"/>
                    <a:pt x="54" y="120"/>
                  </a:cubicBezTo>
                  <a:cubicBezTo>
                    <a:pt x="50" y="120"/>
                    <a:pt x="47" y="123"/>
                    <a:pt x="47" y="127"/>
                  </a:cubicBezTo>
                  <a:cubicBezTo>
                    <a:pt x="47" y="167"/>
                    <a:pt x="47" y="167"/>
                    <a:pt x="47" y="167"/>
                  </a:cubicBezTo>
                  <a:cubicBezTo>
                    <a:pt x="14" y="167"/>
                    <a:pt x="14" y="167"/>
                    <a:pt x="14" y="167"/>
                  </a:cubicBezTo>
                  <a:lnTo>
                    <a:pt x="14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" name="Freeform 103"/>
            <p:cNvSpPr>
              <a:spLocks/>
            </p:cNvSpPr>
            <p:nvPr/>
          </p:nvSpPr>
          <p:spPr bwMode="auto">
            <a:xfrm>
              <a:off x="3798888" y="3581400"/>
              <a:ext cx="25400" cy="25400"/>
            </a:xfrm>
            <a:custGeom>
              <a:avLst/>
              <a:gdLst>
                <a:gd name="T0" fmla="*/ 12 w 14"/>
                <a:gd name="T1" fmla="*/ 2 h 14"/>
                <a:gd name="T2" fmla="*/ 2 w 14"/>
                <a:gd name="T3" fmla="*/ 2 h 14"/>
                <a:gd name="T4" fmla="*/ 0 w 14"/>
                <a:gd name="T5" fmla="*/ 7 h 14"/>
                <a:gd name="T6" fmla="*/ 2 w 14"/>
                <a:gd name="T7" fmla="*/ 12 h 14"/>
                <a:gd name="T8" fmla="*/ 7 w 14"/>
                <a:gd name="T9" fmla="*/ 14 h 14"/>
                <a:gd name="T10" fmla="*/ 12 w 14"/>
                <a:gd name="T11" fmla="*/ 12 h 14"/>
                <a:gd name="T12" fmla="*/ 14 w 14"/>
                <a:gd name="T13" fmla="*/ 7 h 14"/>
                <a:gd name="T14" fmla="*/ 12 w 14"/>
                <a:gd name="T15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">
                  <a:moveTo>
                    <a:pt x="12" y="2"/>
                  </a:moveTo>
                  <a:cubicBezTo>
                    <a:pt x="9" y="0"/>
                    <a:pt x="5" y="0"/>
                    <a:pt x="2" y="2"/>
                  </a:cubicBezTo>
                  <a:cubicBezTo>
                    <a:pt x="1" y="4"/>
                    <a:pt x="0" y="5"/>
                    <a:pt x="0" y="7"/>
                  </a:cubicBezTo>
                  <a:cubicBezTo>
                    <a:pt x="0" y="9"/>
                    <a:pt x="1" y="11"/>
                    <a:pt x="2" y="12"/>
                  </a:cubicBezTo>
                  <a:cubicBezTo>
                    <a:pt x="4" y="13"/>
                    <a:pt x="5" y="14"/>
                    <a:pt x="7" y="14"/>
                  </a:cubicBezTo>
                  <a:cubicBezTo>
                    <a:pt x="9" y="14"/>
                    <a:pt x="11" y="13"/>
                    <a:pt x="12" y="12"/>
                  </a:cubicBezTo>
                  <a:cubicBezTo>
                    <a:pt x="13" y="11"/>
                    <a:pt x="14" y="9"/>
                    <a:pt x="14" y="7"/>
                  </a:cubicBezTo>
                  <a:cubicBezTo>
                    <a:pt x="14" y="5"/>
                    <a:pt x="13" y="4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" name="Freeform 104"/>
            <p:cNvSpPr>
              <a:spLocks/>
            </p:cNvSpPr>
            <p:nvPr/>
          </p:nvSpPr>
          <p:spPr bwMode="auto">
            <a:xfrm>
              <a:off x="3835400" y="3581400"/>
              <a:ext cx="26988" cy="25400"/>
            </a:xfrm>
            <a:custGeom>
              <a:avLst/>
              <a:gdLst>
                <a:gd name="T0" fmla="*/ 7 w 14"/>
                <a:gd name="T1" fmla="*/ 14 h 14"/>
                <a:gd name="T2" fmla="*/ 12 w 14"/>
                <a:gd name="T3" fmla="*/ 12 h 14"/>
                <a:gd name="T4" fmla="*/ 14 w 14"/>
                <a:gd name="T5" fmla="*/ 7 h 14"/>
                <a:gd name="T6" fmla="*/ 12 w 14"/>
                <a:gd name="T7" fmla="*/ 2 h 14"/>
                <a:gd name="T8" fmla="*/ 2 w 14"/>
                <a:gd name="T9" fmla="*/ 2 h 14"/>
                <a:gd name="T10" fmla="*/ 0 w 14"/>
                <a:gd name="T11" fmla="*/ 7 h 14"/>
                <a:gd name="T12" fmla="*/ 2 w 14"/>
                <a:gd name="T13" fmla="*/ 12 h 14"/>
                <a:gd name="T14" fmla="*/ 7 w 14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">
                  <a:moveTo>
                    <a:pt x="7" y="14"/>
                  </a:moveTo>
                  <a:cubicBezTo>
                    <a:pt x="9" y="14"/>
                    <a:pt x="11" y="13"/>
                    <a:pt x="12" y="12"/>
                  </a:cubicBezTo>
                  <a:cubicBezTo>
                    <a:pt x="13" y="11"/>
                    <a:pt x="14" y="9"/>
                    <a:pt x="14" y="7"/>
                  </a:cubicBezTo>
                  <a:cubicBezTo>
                    <a:pt x="14" y="5"/>
                    <a:pt x="13" y="4"/>
                    <a:pt x="12" y="2"/>
                  </a:cubicBezTo>
                  <a:cubicBezTo>
                    <a:pt x="9" y="0"/>
                    <a:pt x="5" y="0"/>
                    <a:pt x="2" y="2"/>
                  </a:cubicBezTo>
                  <a:cubicBezTo>
                    <a:pt x="1" y="4"/>
                    <a:pt x="0" y="5"/>
                    <a:pt x="0" y="7"/>
                  </a:cubicBezTo>
                  <a:cubicBezTo>
                    <a:pt x="0" y="9"/>
                    <a:pt x="1" y="11"/>
                    <a:pt x="2" y="12"/>
                  </a:cubicBezTo>
                  <a:cubicBezTo>
                    <a:pt x="4" y="13"/>
                    <a:pt x="5" y="14"/>
                    <a:pt x="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" name="Freeform 105"/>
            <p:cNvSpPr>
              <a:spLocks/>
            </p:cNvSpPr>
            <p:nvPr/>
          </p:nvSpPr>
          <p:spPr bwMode="auto">
            <a:xfrm>
              <a:off x="3875088" y="3700463"/>
              <a:ext cx="150813" cy="26988"/>
            </a:xfrm>
            <a:custGeom>
              <a:avLst/>
              <a:gdLst>
                <a:gd name="T0" fmla="*/ 73 w 80"/>
                <a:gd name="T1" fmla="*/ 0 h 14"/>
                <a:gd name="T2" fmla="*/ 6 w 80"/>
                <a:gd name="T3" fmla="*/ 0 h 14"/>
                <a:gd name="T4" fmla="*/ 0 w 80"/>
                <a:gd name="T5" fmla="*/ 7 h 14"/>
                <a:gd name="T6" fmla="*/ 6 w 80"/>
                <a:gd name="T7" fmla="*/ 14 h 14"/>
                <a:gd name="T8" fmla="*/ 73 w 80"/>
                <a:gd name="T9" fmla="*/ 14 h 14"/>
                <a:gd name="T10" fmla="*/ 80 w 80"/>
                <a:gd name="T11" fmla="*/ 7 h 14"/>
                <a:gd name="T12" fmla="*/ 73 w 80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4">
                  <a:moveTo>
                    <a:pt x="73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6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7" y="14"/>
                    <a:pt x="80" y="11"/>
                    <a:pt x="80" y="7"/>
                  </a:cubicBezTo>
                  <a:cubicBezTo>
                    <a:pt x="80" y="3"/>
                    <a:pt x="77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" name="Freeform 106"/>
            <p:cNvSpPr>
              <a:spLocks/>
            </p:cNvSpPr>
            <p:nvPr/>
          </p:nvSpPr>
          <p:spPr bwMode="auto">
            <a:xfrm>
              <a:off x="3875088" y="3751263"/>
              <a:ext cx="150813" cy="25400"/>
            </a:xfrm>
            <a:custGeom>
              <a:avLst/>
              <a:gdLst>
                <a:gd name="T0" fmla="*/ 73 w 80"/>
                <a:gd name="T1" fmla="*/ 0 h 13"/>
                <a:gd name="T2" fmla="*/ 6 w 80"/>
                <a:gd name="T3" fmla="*/ 0 h 13"/>
                <a:gd name="T4" fmla="*/ 0 w 80"/>
                <a:gd name="T5" fmla="*/ 7 h 13"/>
                <a:gd name="T6" fmla="*/ 6 w 80"/>
                <a:gd name="T7" fmla="*/ 13 h 13"/>
                <a:gd name="T8" fmla="*/ 73 w 80"/>
                <a:gd name="T9" fmla="*/ 13 h 13"/>
                <a:gd name="T10" fmla="*/ 80 w 80"/>
                <a:gd name="T11" fmla="*/ 7 h 13"/>
                <a:gd name="T12" fmla="*/ 73 w 80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3">
                  <a:moveTo>
                    <a:pt x="73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7" y="13"/>
                    <a:pt x="80" y="10"/>
                    <a:pt x="80" y="7"/>
                  </a:cubicBezTo>
                  <a:cubicBezTo>
                    <a:pt x="80" y="3"/>
                    <a:pt x="77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sp>
        <p:nvSpPr>
          <p:cNvPr id="73" name="Freeform 12"/>
          <p:cNvSpPr>
            <a:spLocks noEditPoints="1"/>
          </p:cNvSpPr>
          <p:nvPr/>
        </p:nvSpPr>
        <p:spPr bwMode="auto">
          <a:xfrm>
            <a:off x="19928796" y="3481402"/>
            <a:ext cx="1132957" cy="1086704"/>
          </a:xfrm>
          <a:custGeom>
            <a:avLst/>
            <a:gdLst>
              <a:gd name="T0" fmla="*/ 201 w 215"/>
              <a:gd name="T1" fmla="*/ 202 h 215"/>
              <a:gd name="T2" fmla="*/ 188 w 215"/>
              <a:gd name="T3" fmla="*/ 94 h 215"/>
              <a:gd name="T4" fmla="*/ 155 w 215"/>
              <a:gd name="T5" fmla="*/ 108 h 215"/>
              <a:gd name="T6" fmla="*/ 148 w 215"/>
              <a:gd name="T7" fmla="*/ 202 h 215"/>
              <a:gd name="T8" fmla="*/ 134 w 215"/>
              <a:gd name="T9" fmla="*/ 27 h 215"/>
              <a:gd name="T10" fmla="*/ 101 w 215"/>
              <a:gd name="T11" fmla="*/ 41 h 215"/>
              <a:gd name="T12" fmla="*/ 94 w 215"/>
              <a:gd name="T13" fmla="*/ 202 h 215"/>
              <a:gd name="T14" fmla="*/ 81 w 215"/>
              <a:gd name="T15" fmla="*/ 128 h 215"/>
              <a:gd name="T16" fmla="*/ 47 w 215"/>
              <a:gd name="T17" fmla="*/ 141 h 215"/>
              <a:gd name="T18" fmla="*/ 14 w 215"/>
              <a:gd name="T19" fmla="*/ 202 h 215"/>
              <a:gd name="T20" fmla="*/ 27 w 215"/>
              <a:gd name="T21" fmla="*/ 175 h 215"/>
              <a:gd name="T22" fmla="*/ 27 w 215"/>
              <a:gd name="T23" fmla="*/ 161 h 215"/>
              <a:gd name="T24" fmla="*/ 14 w 215"/>
              <a:gd name="T25" fmla="*/ 141 h 215"/>
              <a:gd name="T26" fmla="*/ 14 w 215"/>
              <a:gd name="T27" fmla="*/ 128 h 215"/>
              <a:gd name="T28" fmla="*/ 27 w 215"/>
              <a:gd name="T29" fmla="*/ 108 h 215"/>
              <a:gd name="T30" fmla="*/ 27 w 215"/>
              <a:gd name="T31" fmla="*/ 94 h 215"/>
              <a:gd name="T32" fmla="*/ 14 w 215"/>
              <a:gd name="T33" fmla="*/ 74 h 215"/>
              <a:gd name="T34" fmla="*/ 14 w 215"/>
              <a:gd name="T35" fmla="*/ 61 h 215"/>
              <a:gd name="T36" fmla="*/ 27 w 215"/>
              <a:gd name="T37" fmla="*/ 41 h 215"/>
              <a:gd name="T38" fmla="*/ 27 w 215"/>
              <a:gd name="T39" fmla="*/ 27 h 215"/>
              <a:gd name="T40" fmla="*/ 14 w 215"/>
              <a:gd name="T41" fmla="*/ 7 h 215"/>
              <a:gd name="T42" fmla="*/ 0 w 215"/>
              <a:gd name="T43" fmla="*/ 7 h 215"/>
              <a:gd name="T44" fmla="*/ 14 w 215"/>
              <a:gd name="T45" fmla="*/ 215 h 215"/>
              <a:gd name="T46" fmla="*/ 215 w 215"/>
              <a:gd name="T47" fmla="*/ 208 h 215"/>
              <a:gd name="T48" fmla="*/ 168 w 215"/>
              <a:gd name="T49" fmla="*/ 108 h 215"/>
              <a:gd name="T50" fmla="*/ 188 w 215"/>
              <a:gd name="T51" fmla="*/ 202 h 215"/>
              <a:gd name="T52" fmla="*/ 168 w 215"/>
              <a:gd name="T53" fmla="*/ 108 h 215"/>
              <a:gd name="T54" fmla="*/ 134 w 215"/>
              <a:gd name="T55" fmla="*/ 41 h 215"/>
              <a:gd name="T56" fmla="*/ 114 w 215"/>
              <a:gd name="T57" fmla="*/ 202 h 215"/>
              <a:gd name="T58" fmla="*/ 61 w 215"/>
              <a:gd name="T59" fmla="*/ 141 h 215"/>
              <a:gd name="T60" fmla="*/ 81 w 215"/>
              <a:gd name="T61" fmla="*/ 202 h 215"/>
              <a:gd name="T62" fmla="*/ 61 w 215"/>
              <a:gd name="T63" fmla="*/ 141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5" h="215">
                <a:moveTo>
                  <a:pt x="208" y="202"/>
                </a:moveTo>
                <a:cubicBezTo>
                  <a:pt x="201" y="202"/>
                  <a:pt x="201" y="202"/>
                  <a:pt x="201" y="202"/>
                </a:cubicBezTo>
                <a:cubicBezTo>
                  <a:pt x="201" y="108"/>
                  <a:pt x="201" y="108"/>
                  <a:pt x="201" y="108"/>
                </a:cubicBezTo>
                <a:cubicBezTo>
                  <a:pt x="201" y="100"/>
                  <a:pt x="195" y="94"/>
                  <a:pt x="188" y="94"/>
                </a:cubicBezTo>
                <a:cubicBezTo>
                  <a:pt x="168" y="94"/>
                  <a:pt x="168" y="94"/>
                  <a:pt x="168" y="94"/>
                </a:cubicBezTo>
                <a:cubicBezTo>
                  <a:pt x="161" y="94"/>
                  <a:pt x="155" y="100"/>
                  <a:pt x="155" y="108"/>
                </a:cubicBezTo>
                <a:cubicBezTo>
                  <a:pt x="155" y="202"/>
                  <a:pt x="155" y="202"/>
                  <a:pt x="155" y="202"/>
                </a:cubicBezTo>
                <a:cubicBezTo>
                  <a:pt x="148" y="202"/>
                  <a:pt x="148" y="202"/>
                  <a:pt x="148" y="202"/>
                </a:cubicBezTo>
                <a:cubicBezTo>
                  <a:pt x="148" y="41"/>
                  <a:pt x="148" y="41"/>
                  <a:pt x="148" y="41"/>
                </a:cubicBezTo>
                <a:cubicBezTo>
                  <a:pt x="148" y="33"/>
                  <a:pt x="142" y="27"/>
                  <a:pt x="134" y="27"/>
                </a:cubicBezTo>
                <a:cubicBezTo>
                  <a:pt x="114" y="27"/>
                  <a:pt x="114" y="27"/>
                  <a:pt x="114" y="27"/>
                </a:cubicBezTo>
                <a:cubicBezTo>
                  <a:pt x="107" y="27"/>
                  <a:pt x="101" y="33"/>
                  <a:pt x="101" y="41"/>
                </a:cubicBezTo>
                <a:cubicBezTo>
                  <a:pt x="101" y="202"/>
                  <a:pt x="101" y="202"/>
                  <a:pt x="101" y="202"/>
                </a:cubicBezTo>
                <a:cubicBezTo>
                  <a:pt x="94" y="202"/>
                  <a:pt x="94" y="202"/>
                  <a:pt x="94" y="202"/>
                </a:cubicBezTo>
                <a:cubicBezTo>
                  <a:pt x="94" y="141"/>
                  <a:pt x="94" y="141"/>
                  <a:pt x="94" y="141"/>
                </a:cubicBezTo>
                <a:cubicBezTo>
                  <a:pt x="94" y="134"/>
                  <a:pt x="88" y="128"/>
                  <a:pt x="81" y="128"/>
                </a:cubicBezTo>
                <a:cubicBezTo>
                  <a:pt x="61" y="128"/>
                  <a:pt x="61" y="128"/>
                  <a:pt x="61" y="128"/>
                </a:cubicBezTo>
                <a:cubicBezTo>
                  <a:pt x="53" y="128"/>
                  <a:pt x="47" y="134"/>
                  <a:pt x="47" y="141"/>
                </a:cubicBezTo>
                <a:cubicBezTo>
                  <a:pt x="47" y="202"/>
                  <a:pt x="47" y="202"/>
                  <a:pt x="47" y="202"/>
                </a:cubicBezTo>
                <a:cubicBezTo>
                  <a:pt x="14" y="202"/>
                  <a:pt x="14" y="202"/>
                  <a:pt x="14" y="202"/>
                </a:cubicBezTo>
                <a:cubicBezTo>
                  <a:pt x="14" y="175"/>
                  <a:pt x="14" y="175"/>
                  <a:pt x="14" y="175"/>
                </a:cubicBezTo>
                <a:cubicBezTo>
                  <a:pt x="27" y="175"/>
                  <a:pt x="27" y="175"/>
                  <a:pt x="27" y="175"/>
                </a:cubicBezTo>
                <a:cubicBezTo>
                  <a:pt x="31" y="175"/>
                  <a:pt x="34" y="172"/>
                  <a:pt x="34" y="168"/>
                </a:cubicBezTo>
                <a:cubicBezTo>
                  <a:pt x="34" y="164"/>
                  <a:pt x="31" y="161"/>
                  <a:pt x="27" y="161"/>
                </a:cubicBezTo>
                <a:cubicBezTo>
                  <a:pt x="14" y="161"/>
                  <a:pt x="14" y="161"/>
                  <a:pt x="14" y="161"/>
                </a:cubicBezTo>
                <a:cubicBezTo>
                  <a:pt x="14" y="141"/>
                  <a:pt x="14" y="141"/>
                  <a:pt x="14" y="141"/>
                </a:cubicBezTo>
                <a:cubicBezTo>
                  <a:pt x="17" y="141"/>
                  <a:pt x="20" y="138"/>
                  <a:pt x="20" y="134"/>
                </a:cubicBezTo>
                <a:cubicBezTo>
                  <a:pt x="20" y="131"/>
                  <a:pt x="17" y="128"/>
                  <a:pt x="14" y="128"/>
                </a:cubicBezTo>
                <a:cubicBezTo>
                  <a:pt x="14" y="108"/>
                  <a:pt x="14" y="108"/>
                  <a:pt x="14" y="108"/>
                </a:cubicBezTo>
                <a:cubicBezTo>
                  <a:pt x="27" y="108"/>
                  <a:pt x="27" y="108"/>
                  <a:pt x="27" y="108"/>
                </a:cubicBezTo>
                <a:cubicBezTo>
                  <a:pt x="31" y="108"/>
                  <a:pt x="34" y="105"/>
                  <a:pt x="34" y="101"/>
                </a:cubicBezTo>
                <a:cubicBezTo>
                  <a:pt x="34" y="97"/>
                  <a:pt x="31" y="94"/>
                  <a:pt x="27" y="94"/>
                </a:cubicBezTo>
                <a:cubicBezTo>
                  <a:pt x="14" y="94"/>
                  <a:pt x="14" y="94"/>
                  <a:pt x="14" y="94"/>
                </a:cubicBezTo>
                <a:cubicBezTo>
                  <a:pt x="14" y="74"/>
                  <a:pt x="14" y="74"/>
                  <a:pt x="14" y="74"/>
                </a:cubicBezTo>
                <a:cubicBezTo>
                  <a:pt x="17" y="74"/>
                  <a:pt x="20" y="71"/>
                  <a:pt x="20" y="67"/>
                </a:cubicBezTo>
                <a:cubicBezTo>
                  <a:pt x="20" y="64"/>
                  <a:pt x="17" y="61"/>
                  <a:pt x="14" y="61"/>
                </a:cubicBezTo>
                <a:cubicBezTo>
                  <a:pt x="14" y="41"/>
                  <a:pt x="14" y="41"/>
                  <a:pt x="14" y="41"/>
                </a:cubicBezTo>
                <a:cubicBezTo>
                  <a:pt x="27" y="41"/>
                  <a:pt x="27" y="41"/>
                  <a:pt x="27" y="41"/>
                </a:cubicBezTo>
                <a:cubicBezTo>
                  <a:pt x="31" y="41"/>
                  <a:pt x="34" y="37"/>
                  <a:pt x="34" y="34"/>
                </a:cubicBezTo>
                <a:cubicBezTo>
                  <a:pt x="34" y="30"/>
                  <a:pt x="31" y="27"/>
                  <a:pt x="27" y="27"/>
                </a:cubicBezTo>
                <a:cubicBezTo>
                  <a:pt x="14" y="27"/>
                  <a:pt x="14" y="27"/>
                  <a:pt x="14" y="2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3"/>
                  <a:pt x="11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202"/>
                  <a:pt x="0" y="202"/>
                  <a:pt x="0" y="202"/>
                </a:cubicBezTo>
                <a:cubicBezTo>
                  <a:pt x="0" y="209"/>
                  <a:pt x="6" y="215"/>
                  <a:pt x="14" y="215"/>
                </a:cubicBezTo>
                <a:cubicBezTo>
                  <a:pt x="208" y="215"/>
                  <a:pt x="208" y="215"/>
                  <a:pt x="208" y="215"/>
                </a:cubicBezTo>
                <a:cubicBezTo>
                  <a:pt x="212" y="215"/>
                  <a:pt x="215" y="212"/>
                  <a:pt x="215" y="208"/>
                </a:cubicBezTo>
                <a:cubicBezTo>
                  <a:pt x="215" y="205"/>
                  <a:pt x="212" y="202"/>
                  <a:pt x="208" y="202"/>
                </a:cubicBezTo>
                <a:close/>
                <a:moveTo>
                  <a:pt x="168" y="108"/>
                </a:moveTo>
                <a:cubicBezTo>
                  <a:pt x="188" y="108"/>
                  <a:pt x="188" y="108"/>
                  <a:pt x="188" y="108"/>
                </a:cubicBezTo>
                <a:cubicBezTo>
                  <a:pt x="188" y="202"/>
                  <a:pt x="188" y="202"/>
                  <a:pt x="188" y="202"/>
                </a:cubicBezTo>
                <a:cubicBezTo>
                  <a:pt x="168" y="202"/>
                  <a:pt x="168" y="202"/>
                  <a:pt x="168" y="202"/>
                </a:cubicBezTo>
                <a:lnTo>
                  <a:pt x="168" y="108"/>
                </a:lnTo>
                <a:close/>
                <a:moveTo>
                  <a:pt x="114" y="41"/>
                </a:moveTo>
                <a:cubicBezTo>
                  <a:pt x="134" y="41"/>
                  <a:pt x="134" y="41"/>
                  <a:pt x="134" y="41"/>
                </a:cubicBezTo>
                <a:cubicBezTo>
                  <a:pt x="134" y="202"/>
                  <a:pt x="134" y="202"/>
                  <a:pt x="134" y="202"/>
                </a:cubicBezTo>
                <a:cubicBezTo>
                  <a:pt x="114" y="202"/>
                  <a:pt x="114" y="202"/>
                  <a:pt x="114" y="202"/>
                </a:cubicBezTo>
                <a:lnTo>
                  <a:pt x="114" y="41"/>
                </a:lnTo>
                <a:close/>
                <a:moveTo>
                  <a:pt x="61" y="141"/>
                </a:moveTo>
                <a:cubicBezTo>
                  <a:pt x="81" y="141"/>
                  <a:pt x="81" y="141"/>
                  <a:pt x="81" y="141"/>
                </a:cubicBezTo>
                <a:cubicBezTo>
                  <a:pt x="81" y="202"/>
                  <a:pt x="81" y="202"/>
                  <a:pt x="81" y="202"/>
                </a:cubicBezTo>
                <a:cubicBezTo>
                  <a:pt x="61" y="202"/>
                  <a:pt x="61" y="202"/>
                  <a:pt x="61" y="202"/>
                </a:cubicBezTo>
                <a:lnTo>
                  <a:pt x="61" y="14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9498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alpha val="80000"/>
              </a:schemeClr>
            </a:gs>
            <a:gs pos="99000">
              <a:schemeClr val="accent4">
                <a:alpha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801804-29C6-994D-8F81-9243EFBB47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01585C-0522-4208-A021-6A05D71A8584}"/>
              </a:ext>
            </a:extLst>
          </p:cNvPr>
          <p:cNvSpPr/>
          <p:nvPr/>
        </p:nvSpPr>
        <p:spPr>
          <a:xfrm>
            <a:off x="-3176" y="0"/>
            <a:ext cx="24377650" cy="13746751"/>
          </a:xfrm>
          <a:prstGeom prst="rect">
            <a:avLst/>
          </a:prstGeom>
          <a:gradFill>
            <a:gsLst>
              <a:gs pos="0">
                <a:schemeClr val="accent1">
                  <a:alpha val="80000"/>
                </a:schemeClr>
              </a:gs>
              <a:gs pos="99000">
                <a:schemeClr val="accent4">
                  <a:alpha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Medium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B2514D-76A3-4782-840C-E03E5B719272}"/>
              </a:ext>
            </a:extLst>
          </p:cNvPr>
          <p:cNvSpPr txBox="1"/>
          <p:nvPr/>
        </p:nvSpPr>
        <p:spPr>
          <a:xfrm>
            <a:off x="1520825" y="4097874"/>
            <a:ext cx="13273116" cy="63248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7500"/>
              </a:lnSpc>
              <a:spcBef>
                <a:spcPts val="1200"/>
              </a:spcBef>
            </a:pPr>
            <a:r>
              <a:rPr lang="en-US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panose="020F0502020204030203" pitchFamily="34" charset="0"/>
              </a:rPr>
              <a:t>“If I have seen further, it is by standing upon the shoulders of giants”</a:t>
            </a:r>
          </a:p>
          <a:p>
            <a:pPr>
              <a:lnSpc>
                <a:spcPts val="7500"/>
              </a:lnSpc>
              <a:spcBef>
                <a:spcPts val="1200"/>
              </a:spcBef>
            </a:pPr>
            <a:r>
              <a:rPr lang="en-US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panose="020F0502020204030203" pitchFamily="34" charset="0"/>
              </a:rPr>
              <a:t>“Si he </a:t>
            </a:r>
            <a:r>
              <a:rPr lang="en-US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panose="020F0502020204030203" pitchFamily="34" charset="0"/>
              </a:rPr>
              <a:t>podido</a:t>
            </a:r>
            <a:r>
              <a:rPr lang="en-US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panose="020F0502020204030203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panose="020F0502020204030203" pitchFamily="34" charset="0"/>
              </a:rPr>
              <a:t>ver</a:t>
            </a:r>
            <a:r>
              <a:rPr lang="en-US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panose="020F0502020204030203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panose="020F0502020204030203" pitchFamily="34" charset="0"/>
              </a:rPr>
              <a:t>más</a:t>
            </a:r>
            <a:r>
              <a:rPr lang="en-US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panose="020F0502020204030203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panose="020F0502020204030203" pitchFamily="34" charset="0"/>
              </a:rPr>
              <a:t>allá</a:t>
            </a:r>
            <a:r>
              <a:rPr lang="en-US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panose="020F0502020204030203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panose="020F0502020204030203" pitchFamily="34" charset="0"/>
              </a:rPr>
              <a:t>es</a:t>
            </a:r>
            <a:r>
              <a:rPr lang="en-US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panose="020F0502020204030203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panose="020F0502020204030203" pitchFamily="34" charset="0"/>
              </a:rPr>
              <a:t>porque</a:t>
            </a:r>
            <a:r>
              <a:rPr lang="en-US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panose="020F0502020204030203" pitchFamily="34" charset="0"/>
              </a:rPr>
              <a:t> me </a:t>
            </a:r>
            <a:r>
              <a:rPr lang="en-US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panose="020F0502020204030203" pitchFamily="34" charset="0"/>
              </a:rPr>
              <a:t>encaramé</a:t>
            </a:r>
            <a:r>
              <a:rPr lang="en-US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panose="020F0502020204030203" pitchFamily="34" charset="0"/>
              </a:rPr>
              <a:t> a </a:t>
            </a:r>
            <a:r>
              <a:rPr lang="en-US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panose="020F0502020204030203" pitchFamily="34" charset="0"/>
              </a:rPr>
              <a:t>hombros</a:t>
            </a:r>
            <a:r>
              <a:rPr lang="en-US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panose="020F0502020204030203" pitchFamily="34" charset="0"/>
              </a:rPr>
              <a:t> de </a:t>
            </a:r>
            <a:r>
              <a:rPr lang="en-US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panose="020F0502020204030203" pitchFamily="34" charset="0"/>
              </a:rPr>
              <a:t>gigantes</a:t>
            </a:r>
            <a:r>
              <a:rPr lang="en-US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panose="020F0502020204030203" pitchFamily="34" charset="0"/>
              </a:rPr>
              <a:t>”</a:t>
            </a:r>
          </a:p>
          <a:p>
            <a:pPr>
              <a:lnSpc>
                <a:spcPts val="7500"/>
              </a:lnSpc>
              <a:spcBef>
                <a:spcPts val="1200"/>
              </a:spcBef>
            </a:pPr>
            <a:endParaRPr lang="en-US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Lato" panose="020F0502020204030203" pitchFamily="34" charset="0"/>
            </a:endParaRPr>
          </a:p>
          <a:p>
            <a:pPr>
              <a:lnSpc>
                <a:spcPts val="7500"/>
              </a:lnSpc>
              <a:spcBef>
                <a:spcPts val="1200"/>
              </a:spcBef>
            </a:pPr>
            <a:r>
              <a:rPr lang="en-US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panose="020F0502020204030203" pitchFamily="34" charset="0"/>
              </a:rPr>
              <a:t>— </a:t>
            </a:r>
            <a:r>
              <a:rPr lang="en-US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panose="020F0502020204030203" pitchFamily="34" charset="0"/>
              </a:rPr>
              <a:t>Isaac Newton(?)</a:t>
            </a:r>
            <a:endParaRPr lang="en-US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B92646-B551-4749-A4E7-F65DB49087F9}"/>
              </a:ext>
            </a:extLst>
          </p:cNvPr>
          <p:cNvSpPr/>
          <p:nvPr/>
        </p:nvSpPr>
        <p:spPr>
          <a:xfrm>
            <a:off x="1520825" y="3568812"/>
            <a:ext cx="1802675" cy="27432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Light" panose="02000000000000000000" pitchFamily="2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332411" y="12540343"/>
            <a:ext cx="2194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Hay un debate frente a la autoría de </a:t>
            </a:r>
            <a:r>
              <a:rPr lang="es-CO" dirty="0">
                <a:solidFill>
                  <a:schemeClr val="bg1"/>
                </a:solidFill>
              </a:rPr>
              <a:t>la frase: https://www.larazon.es/cultura/de-donde-viene-la-expresion-a-hombros-de-gigantes-LD20238740/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37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44D1BC-4BE6-024A-93FE-EC208B7E30AE}"/>
              </a:ext>
            </a:extLst>
          </p:cNvPr>
          <p:cNvSpPr txBox="1"/>
          <p:nvPr/>
        </p:nvSpPr>
        <p:spPr>
          <a:xfrm>
            <a:off x="1520825" y="482419"/>
            <a:ext cx="14217033" cy="13855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11500" b="1" dirty="0" err="1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Una</a:t>
            </a:r>
            <a:r>
              <a:rPr lang="en-US" sz="11500" b="1" dirty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500" b="1" dirty="0" err="1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conferencia</a:t>
            </a:r>
            <a:r>
              <a:rPr lang="en-US" sz="11500" b="1" dirty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500" b="1" dirty="0" err="1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interna</a:t>
            </a:r>
            <a:endParaRPr lang="en-US" sz="11500" b="1" dirty="0">
              <a:solidFill>
                <a:schemeClr val="tx2"/>
              </a:solidFill>
              <a:latin typeface="Roboto Medium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756C3A-BB7B-9648-8240-FCCDB851824F}"/>
              </a:ext>
            </a:extLst>
          </p:cNvPr>
          <p:cNvSpPr txBox="1"/>
          <p:nvPr/>
        </p:nvSpPr>
        <p:spPr>
          <a:xfrm>
            <a:off x="1520825" y="1717976"/>
            <a:ext cx="13204897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</a:t>
            </a:r>
            <a:r>
              <a:rPr lang="en-US" sz="26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spc="1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septiembre</a:t>
            </a:r>
            <a:r>
              <a:rPr lang="en-US" sz="26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se </a:t>
            </a:r>
            <a:r>
              <a:rPr lang="en-US" sz="2600" spc="1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realizó</a:t>
            </a:r>
            <a:r>
              <a:rPr lang="en-US" sz="26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spc="1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una</a:t>
            </a:r>
            <a:r>
              <a:rPr lang="en-US" sz="26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spc="1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charla</a:t>
            </a:r>
            <a:r>
              <a:rPr lang="en-US" sz="26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spc="1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sobre</a:t>
            </a:r>
            <a:r>
              <a:rPr lang="en-US" sz="26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las </a:t>
            </a:r>
            <a:r>
              <a:rPr lang="en-US" sz="2600" spc="1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formas</a:t>
            </a:r>
            <a:r>
              <a:rPr lang="en-US" sz="26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600" spc="1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comunicarnos</a:t>
            </a:r>
            <a:r>
              <a:rPr lang="en-US" sz="26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con </a:t>
            </a:r>
            <a:r>
              <a:rPr lang="en-US" sz="2600" spc="1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otros</a:t>
            </a:r>
            <a:r>
              <a:rPr lang="en-US" sz="26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spc="1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públicos</a:t>
            </a:r>
            <a:endParaRPr lang="en-US" sz="2600" spc="1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E6D3CEF-9FF4-BF41-8739-2DED956EAEEC}"/>
              </a:ext>
            </a:extLst>
          </p:cNvPr>
          <p:cNvGrpSpPr/>
          <p:nvPr/>
        </p:nvGrpSpPr>
        <p:grpSpPr>
          <a:xfrm>
            <a:off x="9201479" y="4762340"/>
            <a:ext cx="2380002" cy="3488404"/>
            <a:chOff x="11319277" y="3883161"/>
            <a:chExt cx="3284640" cy="4814345"/>
          </a:xfrm>
        </p:grpSpPr>
        <p:sp>
          <p:nvSpPr>
            <p:cNvPr id="11" name="Freeform 1">
              <a:extLst>
                <a:ext uri="{FF2B5EF4-FFF2-40B4-BE49-F238E27FC236}">
                  <a16:creationId xmlns:a16="http://schemas.microsoft.com/office/drawing/2014/main" id="{06B0CEE7-D165-7E4F-B7F4-2892C47FC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88304" y="4183470"/>
              <a:ext cx="1939501" cy="1767451"/>
            </a:xfrm>
            <a:custGeom>
              <a:avLst/>
              <a:gdLst>
                <a:gd name="T0" fmla="*/ 1669 w 2732"/>
                <a:gd name="T1" fmla="*/ 675 h 2491"/>
                <a:gd name="T2" fmla="*/ 2731 w 2732"/>
                <a:gd name="T3" fmla="*/ 0 h 2491"/>
                <a:gd name="T4" fmla="*/ 1451 w 2732"/>
                <a:gd name="T5" fmla="*/ 578 h 2491"/>
                <a:gd name="T6" fmla="*/ 1310 w 2732"/>
                <a:gd name="T7" fmla="*/ 642 h 2491"/>
                <a:gd name="T8" fmla="*/ 1437 w 2732"/>
                <a:gd name="T9" fmla="*/ 743 h 2491"/>
                <a:gd name="T10" fmla="*/ 1623 w 2732"/>
                <a:gd name="T11" fmla="*/ 892 h 2491"/>
                <a:gd name="T12" fmla="*/ 558 w 2732"/>
                <a:gd name="T13" fmla="*/ 1535 h 2491"/>
                <a:gd name="T14" fmla="*/ 448 w 2732"/>
                <a:gd name="T15" fmla="*/ 1601 h 2491"/>
                <a:gd name="T16" fmla="*/ 540 w 2732"/>
                <a:gd name="T17" fmla="*/ 1690 h 2491"/>
                <a:gd name="T18" fmla="*/ 778 w 2732"/>
                <a:gd name="T19" fmla="*/ 1922 h 2491"/>
                <a:gd name="T20" fmla="*/ 0 w 2732"/>
                <a:gd name="T21" fmla="*/ 2490 h 2491"/>
                <a:gd name="T22" fmla="*/ 982 w 2732"/>
                <a:gd name="T23" fmla="*/ 2018 h 2491"/>
                <a:gd name="T24" fmla="*/ 1102 w 2732"/>
                <a:gd name="T25" fmla="*/ 1960 h 2491"/>
                <a:gd name="T26" fmla="*/ 1000 w 2732"/>
                <a:gd name="T27" fmla="*/ 1862 h 2491"/>
                <a:gd name="T28" fmla="*/ 769 w 2732"/>
                <a:gd name="T29" fmla="*/ 1638 h 2491"/>
                <a:gd name="T30" fmla="*/ 1848 w 2732"/>
                <a:gd name="T31" fmla="*/ 988 h 2491"/>
                <a:gd name="T32" fmla="*/ 1970 w 2732"/>
                <a:gd name="T33" fmla="*/ 914 h 2491"/>
                <a:gd name="T34" fmla="*/ 1858 w 2732"/>
                <a:gd name="T35" fmla="*/ 826 h 2491"/>
                <a:gd name="T36" fmla="*/ 1669 w 2732"/>
                <a:gd name="T37" fmla="*/ 675 h 2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32" h="2491">
                  <a:moveTo>
                    <a:pt x="1669" y="675"/>
                  </a:moveTo>
                  <a:lnTo>
                    <a:pt x="2731" y="0"/>
                  </a:lnTo>
                  <a:lnTo>
                    <a:pt x="1451" y="578"/>
                  </a:lnTo>
                  <a:lnTo>
                    <a:pt x="1310" y="642"/>
                  </a:lnTo>
                  <a:lnTo>
                    <a:pt x="1437" y="743"/>
                  </a:lnTo>
                  <a:lnTo>
                    <a:pt x="1623" y="892"/>
                  </a:lnTo>
                  <a:lnTo>
                    <a:pt x="558" y="1535"/>
                  </a:lnTo>
                  <a:lnTo>
                    <a:pt x="448" y="1601"/>
                  </a:lnTo>
                  <a:lnTo>
                    <a:pt x="540" y="1690"/>
                  </a:lnTo>
                  <a:lnTo>
                    <a:pt x="778" y="1922"/>
                  </a:lnTo>
                  <a:lnTo>
                    <a:pt x="0" y="2490"/>
                  </a:lnTo>
                  <a:lnTo>
                    <a:pt x="982" y="2018"/>
                  </a:lnTo>
                  <a:lnTo>
                    <a:pt x="1102" y="1960"/>
                  </a:lnTo>
                  <a:lnTo>
                    <a:pt x="1000" y="1862"/>
                  </a:lnTo>
                  <a:lnTo>
                    <a:pt x="769" y="1638"/>
                  </a:lnTo>
                  <a:lnTo>
                    <a:pt x="1848" y="988"/>
                  </a:lnTo>
                  <a:lnTo>
                    <a:pt x="1970" y="914"/>
                  </a:lnTo>
                  <a:lnTo>
                    <a:pt x="1858" y="826"/>
                  </a:lnTo>
                  <a:lnTo>
                    <a:pt x="1669" y="675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2" name="Freeform 2">
              <a:extLst>
                <a:ext uri="{FF2B5EF4-FFF2-40B4-BE49-F238E27FC236}">
                  <a16:creationId xmlns:a16="http://schemas.microsoft.com/office/drawing/2014/main" id="{5847FE75-420C-BE46-AED5-A6D123AE2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9277" y="3883161"/>
              <a:ext cx="772674" cy="1510936"/>
            </a:xfrm>
            <a:custGeom>
              <a:avLst/>
              <a:gdLst>
                <a:gd name="T0" fmla="*/ 597 w 1087"/>
                <a:gd name="T1" fmla="*/ 650 h 2130"/>
                <a:gd name="T2" fmla="*/ 1086 w 1087"/>
                <a:gd name="T3" fmla="*/ 0 h 2130"/>
                <a:gd name="T4" fmla="*/ 444 w 1087"/>
                <a:gd name="T5" fmla="*/ 641 h 2130"/>
                <a:gd name="T6" fmla="*/ 373 w 1087"/>
                <a:gd name="T7" fmla="*/ 712 h 2130"/>
                <a:gd name="T8" fmla="*/ 472 w 1087"/>
                <a:gd name="T9" fmla="*/ 744 h 2130"/>
                <a:gd name="T10" fmla="*/ 619 w 1087"/>
                <a:gd name="T11" fmla="*/ 792 h 2130"/>
                <a:gd name="T12" fmla="*/ 120 w 1087"/>
                <a:gd name="T13" fmla="*/ 1424 h 2130"/>
                <a:gd name="T14" fmla="*/ 69 w 1087"/>
                <a:gd name="T15" fmla="*/ 1489 h 2130"/>
                <a:gd name="T16" fmla="*/ 145 w 1087"/>
                <a:gd name="T17" fmla="*/ 1522 h 2130"/>
                <a:gd name="T18" fmla="*/ 342 w 1087"/>
                <a:gd name="T19" fmla="*/ 1608 h 2130"/>
                <a:gd name="T20" fmla="*/ 0 w 1087"/>
                <a:gd name="T21" fmla="*/ 2129 h 2130"/>
                <a:gd name="T22" fmla="*/ 488 w 1087"/>
                <a:gd name="T23" fmla="*/ 1620 h 2130"/>
                <a:gd name="T24" fmla="*/ 547 w 1087"/>
                <a:gd name="T25" fmla="*/ 1558 h 2130"/>
                <a:gd name="T26" fmla="*/ 463 w 1087"/>
                <a:gd name="T27" fmla="*/ 1521 h 2130"/>
                <a:gd name="T28" fmla="*/ 273 w 1087"/>
                <a:gd name="T29" fmla="*/ 1438 h 2130"/>
                <a:gd name="T30" fmla="*/ 777 w 1087"/>
                <a:gd name="T31" fmla="*/ 799 h 2130"/>
                <a:gd name="T32" fmla="*/ 834 w 1087"/>
                <a:gd name="T33" fmla="*/ 726 h 2130"/>
                <a:gd name="T34" fmla="*/ 746 w 1087"/>
                <a:gd name="T35" fmla="*/ 698 h 2130"/>
                <a:gd name="T36" fmla="*/ 597 w 1087"/>
                <a:gd name="T37" fmla="*/ 650 h 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7" h="2130">
                  <a:moveTo>
                    <a:pt x="597" y="650"/>
                  </a:moveTo>
                  <a:lnTo>
                    <a:pt x="1086" y="0"/>
                  </a:lnTo>
                  <a:lnTo>
                    <a:pt x="444" y="641"/>
                  </a:lnTo>
                  <a:lnTo>
                    <a:pt x="373" y="712"/>
                  </a:lnTo>
                  <a:lnTo>
                    <a:pt x="472" y="744"/>
                  </a:lnTo>
                  <a:lnTo>
                    <a:pt x="619" y="792"/>
                  </a:lnTo>
                  <a:lnTo>
                    <a:pt x="120" y="1424"/>
                  </a:lnTo>
                  <a:lnTo>
                    <a:pt x="69" y="1489"/>
                  </a:lnTo>
                  <a:lnTo>
                    <a:pt x="145" y="1522"/>
                  </a:lnTo>
                  <a:lnTo>
                    <a:pt x="342" y="1608"/>
                  </a:lnTo>
                  <a:lnTo>
                    <a:pt x="0" y="2129"/>
                  </a:lnTo>
                  <a:lnTo>
                    <a:pt x="488" y="1620"/>
                  </a:lnTo>
                  <a:lnTo>
                    <a:pt x="547" y="1558"/>
                  </a:lnTo>
                  <a:lnTo>
                    <a:pt x="463" y="1521"/>
                  </a:lnTo>
                  <a:lnTo>
                    <a:pt x="273" y="1438"/>
                  </a:lnTo>
                  <a:lnTo>
                    <a:pt x="777" y="799"/>
                  </a:lnTo>
                  <a:lnTo>
                    <a:pt x="834" y="726"/>
                  </a:lnTo>
                  <a:lnTo>
                    <a:pt x="746" y="698"/>
                  </a:lnTo>
                  <a:lnTo>
                    <a:pt x="597" y="65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48442206-F106-9145-BA7D-2C47E6C9C7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91846" y="7039544"/>
              <a:ext cx="2612071" cy="660056"/>
            </a:xfrm>
            <a:custGeom>
              <a:avLst/>
              <a:gdLst>
                <a:gd name="T0" fmla="*/ 2425 w 3681"/>
                <a:gd name="T1" fmla="*/ 686 h 929"/>
                <a:gd name="T2" fmla="*/ 3680 w 3681"/>
                <a:gd name="T3" fmla="*/ 586 h 929"/>
                <a:gd name="T4" fmla="*/ 2309 w 3681"/>
                <a:gd name="T5" fmla="*/ 894 h 929"/>
                <a:gd name="T6" fmla="*/ 2158 w 3681"/>
                <a:gd name="T7" fmla="*/ 928 h 929"/>
                <a:gd name="T8" fmla="*/ 2198 w 3681"/>
                <a:gd name="T9" fmla="*/ 771 h 929"/>
                <a:gd name="T10" fmla="*/ 2258 w 3681"/>
                <a:gd name="T11" fmla="*/ 540 h 929"/>
                <a:gd name="T12" fmla="*/ 1020 w 3681"/>
                <a:gd name="T13" fmla="*/ 668 h 929"/>
                <a:gd name="T14" fmla="*/ 892 w 3681"/>
                <a:gd name="T15" fmla="*/ 681 h 929"/>
                <a:gd name="T16" fmla="*/ 912 w 3681"/>
                <a:gd name="T17" fmla="*/ 554 h 929"/>
                <a:gd name="T18" fmla="*/ 963 w 3681"/>
                <a:gd name="T19" fmla="*/ 225 h 929"/>
                <a:gd name="T20" fmla="*/ 0 w 3681"/>
                <a:gd name="T21" fmla="*/ 240 h 929"/>
                <a:gd name="T22" fmla="*/ 1068 w 3681"/>
                <a:gd name="T23" fmla="*/ 26 h 929"/>
                <a:gd name="T24" fmla="*/ 1199 w 3681"/>
                <a:gd name="T25" fmla="*/ 0 h 929"/>
                <a:gd name="T26" fmla="*/ 1177 w 3681"/>
                <a:gd name="T27" fmla="*/ 140 h 929"/>
                <a:gd name="T28" fmla="*/ 1128 w 3681"/>
                <a:gd name="T29" fmla="*/ 457 h 929"/>
                <a:gd name="T30" fmla="*/ 2379 w 3681"/>
                <a:gd name="T31" fmla="*/ 328 h 929"/>
                <a:gd name="T32" fmla="*/ 2521 w 3681"/>
                <a:gd name="T33" fmla="*/ 314 h 929"/>
                <a:gd name="T34" fmla="*/ 2486 w 3681"/>
                <a:gd name="T35" fmla="*/ 452 h 929"/>
                <a:gd name="T36" fmla="*/ 2425 w 3681"/>
                <a:gd name="T37" fmla="*/ 686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81" h="929">
                  <a:moveTo>
                    <a:pt x="2425" y="686"/>
                  </a:moveTo>
                  <a:lnTo>
                    <a:pt x="3680" y="586"/>
                  </a:lnTo>
                  <a:lnTo>
                    <a:pt x="2309" y="894"/>
                  </a:lnTo>
                  <a:lnTo>
                    <a:pt x="2158" y="928"/>
                  </a:lnTo>
                  <a:lnTo>
                    <a:pt x="2198" y="771"/>
                  </a:lnTo>
                  <a:lnTo>
                    <a:pt x="2258" y="540"/>
                  </a:lnTo>
                  <a:lnTo>
                    <a:pt x="1020" y="668"/>
                  </a:lnTo>
                  <a:lnTo>
                    <a:pt x="892" y="681"/>
                  </a:lnTo>
                  <a:lnTo>
                    <a:pt x="912" y="554"/>
                  </a:lnTo>
                  <a:lnTo>
                    <a:pt x="963" y="225"/>
                  </a:lnTo>
                  <a:lnTo>
                    <a:pt x="0" y="240"/>
                  </a:lnTo>
                  <a:lnTo>
                    <a:pt x="1068" y="26"/>
                  </a:lnTo>
                  <a:lnTo>
                    <a:pt x="1199" y="0"/>
                  </a:lnTo>
                  <a:lnTo>
                    <a:pt x="1177" y="140"/>
                  </a:lnTo>
                  <a:lnTo>
                    <a:pt x="1128" y="457"/>
                  </a:lnTo>
                  <a:lnTo>
                    <a:pt x="2379" y="328"/>
                  </a:lnTo>
                  <a:lnTo>
                    <a:pt x="2521" y="314"/>
                  </a:lnTo>
                  <a:lnTo>
                    <a:pt x="2486" y="452"/>
                  </a:lnTo>
                  <a:lnTo>
                    <a:pt x="2425" y="686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9F70B938-592F-CA40-B1B7-C3984D6DE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38562" y="5553635"/>
              <a:ext cx="2602687" cy="1032316"/>
            </a:xfrm>
            <a:custGeom>
              <a:avLst/>
              <a:gdLst>
                <a:gd name="T0" fmla="*/ 2523 w 3669"/>
                <a:gd name="T1" fmla="*/ 704 h 1457"/>
                <a:gd name="T2" fmla="*/ 3668 w 3669"/>
                <a:gd name="T3" fmla="*/ 0 h 1457"/>
                <a:gd name="T4" fmla="*/ 2514 w 3669"/>
                <a:gd name="T5" fmla="*/ 957 h 1457"/>
                <a:gd name="T6" fmla="*/ 2386 w 3669"/>
                <a:gd name="T7" fmla="*/ 1063 h 1457"/>
                <a:gd name="T8" fmla="*/ 2349 w 3669"/>
                <a:gd name="T9" fmla="*/ 895 h 1457"/>
                <a:gd name="T10" fmla="*/ 2293 w 3669"/>
                <a:gd name="T11" fmla="*/ 646 h 1457"/>
                <a:gd name="T12" fmla="*/ 1177 w 3669"/>
                <a:gd name="T13" fmla="*/ 1367 h 1457"/>
                <a:gd name="T14" fmla="*/ 1062 w 3669"/>
                <a:gd name="T15" fmla="*/ 1443 h 1457"/>
                <a:gd name="T16" fmla="*/ 1019 w 3669"/>
                <a:gd name="T17" fmla="*/ 1312 h 1457"/>
                <a:gd name="T18" fmla="*/ 908 w 3669"/>
                <a:gd name="T19" fmla="*/ 974 h 1457"/>
                <a:gd name="T20" fmla="*/ 0 w 3669"/>
                <a:gd name="T21" fmla="*/ 1456 h 1457"/>
                <a:gd name="T22" fmla="*/ 912 w 3669"/>
                <a:gd name="T23" fmla="*/ 734 h 1457"/>
                <a:gd name="T24" fmla="*/ 1024 w 3669"/>
                <a:gd name="T25" fmla="*/ 646 h 1457"/>
                <a:gd name="T26" fmla="*/ 1071 w 3669"/>
                <a:gd name="T27" fmla="*/ 789 h 1457"/>
                <a:gd name="T28" fmla="*/ 1177 w 3669"/>
                <a:gd name="T29" fmla="*/ 1115 h 1457"/>
                <a:gd name="T30" fmla="*/ 2306 w 3669"/>
                <a:gd name="T31" fmla="*/ 385 h 1457"/>
                <a:gd name="T32" fmla="*/ 2434 w 3669"/>
                <a:gd name="T33" fmla="*/ 303 h 1457"/>
                <a:gd name="T34" fmla="*/ 2467 w 3669"/>
                <a:gd name="T35" fmla="*/ 451 h 1457"/>
                <a:gd name="T36" fmla="*/ 2523 w 3669"/>
                <a:gd name="T37" fmla="*/ 704 h 1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69" h="1457">
                  <a:moveTo>
                    <a:pt x="2523" y="704"/>
                  </a:moveTo>
                  <a:lnTo>
                    <a:pt x="3668" y="0"/>
                  </a:lnTo>
                  <a:lnTo>
                    <a:pt x="2514" y="957"/>
                  </a:lnTo>
                  <a:lnTo>
                    <a:pt x="2386" y="1063"/>
                  </a:lnTo>
                  <a:lnTo>
                    <a:pt x="2349" y="895"/>
                  </a:lnTo>
                  <a:lnTo>
                    <a:pt x="2293" y="646"/>
                  </a:lnTo>
                  <a:lnTo>
                    <a:pt x="1177" y="1367"/>
                  </a:lnTo>
                  <a:lnTo>
                    <a:pt x="1062" y="1443"/>
                  </a:lnTo>
                  <a:lnTo>
                    <a:pt x="1019" y="1312"/>
                  </a:lnTo>
                  <a:lnTo>
                    <a:pt x="908" y="974"/>
                  </a:lnTo>
                  <a:lnTo>
                    <a:pt x="0" y="1456"/>
                  </a:lnTo>
                  <a:lnTo>
                    <a:pt x="912" y="734"/>
                  </a:lnTo>
                  <a:lnTo>
                    <a:pt x="1024" y="646"/>
                  </a:lnTo>
                  <a:lnTo>
                    <a:pt x="1071" y="789"/>
                  </a:lnTo>
                  <a:lnTo>
                    <a:pt x="1177" y="1115"/>
                  </a:lnTo>
                  <a:lnTo>
                    <a:pt x="2306" y="385"/>
                  </a:lnTo>
                  <a:lnTo>
                    <a:pt x="2434" y="303"/>
                  </a:lnTo>
                  <a:lnTo>
                    <a:pt x="2467" y="451"/>
                  </a:lnTo>
                  <a:lnTo>
                    <a:pt x="2523" y="704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D6064FB4-FDE9-4B49-A038-5AF71826A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76412" y="7730882"/>
              <a:ext cx="1507807" cy="966624"/>
            </a:xfrm>
            <a:custGeom>
              <a:avLst/>
              <a:gdLst>
                <a:gd name="T0" fmla="*/ 1331 w 2125"/>
                <a:gd name="T1" fmla="*/ 1030 h 1363"/>
                <a:gd name="T2" fmla="*/ 2124 w 2125"/>
                <a:gd name="T3" fmla="*/ 1362 h 1363"/>
                <a:gd name="T4" fmla="*/ 1196 w 2125"/>
                <a:gd name="T5" fmla="*/ 1119 h 1363"/>
                <a:gd name="T6" fmla="*/ 1094 w 2125"/>
                <a:gd name="T7" fmla="*/ 1093 h 1363"/>
                <a:gd name="T8" fmla="*/ 1167 w 2125"/>
                <a:gd name="T9" fmla="*/ 1011 h 1363"/>
                <a:gd name="T10" fmla="*/ 1276 w 2125"/>
                <a:gd name="T11" fmla="*/ 889 h 1363"/>
                <a:gd name="T12" fmla="*/ 485 w 2125"/>
                <a:gd name="T13" fmla="*/ 579 h 1363"/>
                <a:gd name="T14" fmla="*/ 404 w 2125"/>
                <a:gd name="T15" fmla="*/ 547 h 1363"/>
                <a:gd name="T16" fmla="*/ 455 w 2125"/>
                <a:gd name="T17" fmla="*/ 476 h 1363"/>
                <a:gd name="T18" fmla="*/ 589 w 2125"/>
                <a:gd name="T19" fmla="*/ 292 h 1363"/>
                <a:gd name="T20" fmla="*/ 0 w 2125"/>
                <a:gd name="T21" fmla="*/ 0 h 1363"/>
                <a:gd name="T22" fmla="*/ 715 w 2125"/>
                <a:gd name="T23" fmla="*/ 205 h 1363"/>
                <a:gd name="T24" fmla="*/ 802 w 2125"/>
                <a:gd name="T25" fmla="*/ 229 h 1363"/>
                <a:gd name="T26" fmla="*/ 745 w 2125"/>
                <a:gd name="T27" fmla="*/ 307 h 1363"/>
                <a:gd name="T28" fmla="*/ 616 w 2125"/>
                <a:gd name="T29" fmla="*/ 484 h 1363"/>
                <a:gd name="T30" fmla="*/ 1416 w 2125"/>
                <a:gd name="T31" fmla="*/ 798 h 1363"/>
                <a:gd name="T32" fmla="*/ 1507 w 2125"/>
                <a:gd name="T33" fmla="*/ 834 h 1363"/>
                <a:gd name="T34" fmla="*/ 1442 w 2125"/>
                <a:gd name="T35" fmla="*/ 907 h 1363"/>
                <a:gd name="T36" fmla="*/ 1331 w 2125"/>
                <a:gd name="T37" fmla="*/ 1030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25" h="1363">
                  <a:moveTo>
                    <a:pt x="1331" y="1030"/>
                  </a:moveTo>
                  <a:lnTo>
                    <a:pt x="2124" y="1362"/>
                  </a:lnTo>
                  <a:lnTo>
                    <a:pt x="1196" y="1119"/>
                  </a:lnTo>
                  <a:lnTo>
                    <a:pt x="1094" y="1093"/>
                  </a:lnTo>
                  <a:lnTo>
                    <a:pt x="1167" y="1011"/>
                  </a:lnTo>
                  <a:lnTo>
                    <a:pt x="1276" y="889"/>
                  </a:lnTo>
                  <a:lnTo>
                    <a:pt x="485" y="579"/>
                  </a:lnTo>
                  <a:lnTo>
                    <a:pt x="404" y="547"/>
                  </a:lnTo>
                  <a:lnTo>
                    <a:pt x="455" y="476"/>
                  </a:lnTo>
                  <a:lnTo>
                    <a:pt x="589" y="292"/>
                  </a:lnTo>
                  <a:lnTo>
                    <a:pt x="0" y="0"/>
                  </a:lnTo>
                  <a:lnTo>
                    <a:pt x="715" y="205"/>
                  </a:lnTo>
                  <a:lnTo>
                    <a:pt x="802" y="229"/>
                  </a:lnTo>
                  <a:lnTo>
                    <a:pt x="745" y="307"/>
                  </a:lnTo>
                  <a:lnTo>
                    <a:pt x="616" y="484"/>
                  </a:lnTo>
                  <a:lnTo>
                    <a:pt x="1416" y="798"/>
                  </a:lnTo>
                  <a:lnTo>
                    <a:pt x="1507" y="834"/>
                  </a:lnTo>
                  <a:lnTo>
                    <a:pt x="1442" y="907"/>
                  </a:lnTo>
                  <a:lnTo>
                    <a:pt x="1331" y="103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2B7F780-BFF9-B140-A85A-68C223B6C3C4}"/>
              </a:ext>
            </a:extLst>
          </p:cNvPr>
          <p:cNvGrpSpPr/>
          <p:nvPr/>
        </p:nvGrpSpPr>
        <p:grpSpPr>
          <a:xfrm>
            <a:off x="3289127" y="5001864"/>
            <a:ext cx="6378458" cy="7485852"/>
            <a:chOff x="5478874" y="4805990"/>
            <a:chExt cx="6378458" cy="7485852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9299F82F-B41A-4949-A435-621E5B34D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8874" y="4805990"/>
              <a:ext cx="2887354" cy="7485852"/>
            </a:xfrm>
            <a:custGeom>
              <a:avLst/>
              <a:gdLst>
                <a:gd name="T0" fmla="*/ 4070 w 4071"/>
                <a:gd name="T1" fmla="*/ 457 h 10552"/>
                <a:gd name="T2" fmla="*/ 4070 w 4071"/>
                <a:gd name="T3" fmla="*/ 10094 h 10552"/>
                <a:gd name="T4" fmla="*/ 4070 w 4071"/>
                <a:gd name="T5" fmla="*/ 10094 h 10552"/>
                <a:gd name="T6" fmla="*/ 3613 w 4071"/>
                <a:gd name="T7" fmla="*/ 10551 h 10552"/>
                <a:gd name="T8" fmla="*/ 457 w 4071"/>
                <a:gd name="T9" fmla="*/ 10551 h 10552"/>
                <a:gd name="T10" fmla="*/ 457 w 4071"/>
                <a:gd name="T11" fmla="*/ 10551 h 10552"/>
                <a:gd name="T12" fmla="*/ 0 w 4071"/>
                <a:gd name="T13" fmla="*/ 10094 h 10552"/>
                <a:gd name="T14" fmla="*/ 0 w 4071"/>
                <a:gd name="T15" fmla="*/ 457 h 10552"/>
                <a:gd name="T16" fmla="*/ 0 w 4071"/>
                <a:gd name="T17" fmla="*/ 457 h 10552"/>
                <a:gd name="T18" fmla="*/ 457 w 4071"/>
                <a:gd name="T19" fmla="*/ 0 h 10552"/>
                <a:gd name="T20" fmla="*/ 3613 w 4071"/>
                <a:gd name="T21" fmla="*/ 0 h 10552"/>
                <a:gd name="T22" fmla="*/ 3613 w 4071"/>
                <a:gd name="T23" fmla="*/ 0 h 10552"/>
                <a:gd name="T24" fmla="*/ 4070 w 4071"/>
                <a:gd name="T25" fmla="*/ 457 h 10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71" h="10552">
                  <a:moveTo>
                    <a:pt x="4070" y="457"/>
                  </a:moveTo>
                  <a:lnTo>
                    <a:pt x="4070" y="10094"/>
                  </a:lnTo>
                  <a:lnTo>
                    <a:pt x="4070" y="10094"/>
                  </a:lnTo>
                  <a:cubicBezTo>
                    <a:pt x="4070" y="10346"/>
                    <a:pt x="3866" y="10551"/>
                    <a:pt x="3613" y="10551"/>
                  </a:cubicBezTo>
                  <a:lnTo>
                    <a:pt x="457" y="10551"/>
                  </a:lnTo>
                  <a:lnTo>
                    <a:pt x="457" y="10551"/>
                  </a:lnTo>
                  <a:cubicBezTo>
                    <a:pt x="205" y="10551"/>
                    <a:pt x="0" y="10346"/>
                    <a:pt x="0" y="10094"/>
                  </a:cubicBezTo>
                  <a:lnTo>
                    <a:pt x="0" y="457"/>
                  </a:lnTo>
                  <a:lnTo>
                    <a:pt x="0" y="457"/>
                  </a:lnTo>
                  <a:cubicBezTo>
                    <a:pt x="0" y="204"/>
                    <a:pt x="205" y="0"/>
                    <a:pt x="457" y="0"/>
                  </a:cubicBezTo>
                  <a:lnTo>
                    <a:pt x="3613" y="0"/>
                  </a:lnTo>
                  <a:lnTo>
                    <a:pt x="3613" y="0"/>
                  </a:lnTo>
                  <a:cubicBezTo>
                    <a:pt x="3866" y="0"/>
                    <a:pt x="4070" y="204"/>
                    <a:pt x="4070" y="457"/>
                  </a:cubicBezTo>
                </a:path>
              </a:pathLst>
            </a:custGeom>
            <a:solidFill>
              <a:schemeClr val="accent6">
                <a:lumMod val="1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1CEBC802-FB5F-8D42-A490-621F680CF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7285" y="4805990"/>
              <a:ext cx="2890483" cy="7485852"/>
            </a:xfrm>
            <a:custGeom>
              <a:avLst/>
              <a:gdLst>
                <a:gd name="T0" fmla="*/ 3972 w 4073"/>
                <a:gd name="T1" fmla="*/ 10551 h 10552"/>
                <a:gd name="T2" fmla="*/ 100 w 4073"/>
                <a:gd name="T3" fmla="*/ 10551 h 10552"/>
                <a:gd name="T4" fmla="*/ 100 w 4073"/>
                <a:gd name="T5" fmla="*/ 10551 h 10552"/>
                <a:gd name="T6" fmla="*/ 0 w 4073"/>
                <a:gd name="T7" fmla="*/ 10452 h 10552"/>
                <a:gd name="T8" fmla="*/ 0 w 4073"/>
                <a:gd name="T9" fmla="*/ 100 h 10552"/>
                <a:gd name="T10" fmla="*/ 0 w 4073"/>
                <a:gd name="T11" fmla="*/ 100 h 10552"/>
                <a:gd name="T12" fmla="*/ 100 w 4073"/>
                <a:gd name="T13" fmla="*/ 0 h 10552"/>
                <a:gd name="T14" fmla="*/ 3972 w 4073"/>
                <a:gd name="T15" fmla="*/ 0 h 10552"/>
                <a:gd name="T16" fmla="*/ 3972 w 4073"/>
                <a:gd name="T17" fmla="*/ 0 h 10552"/>
                <a:gd name="T18" fmla="*/ 4072 w 4073"/>
                <a:gd name="T19" fmla="*/ 100 h 10552"/>
                <a:gd name="T20" fmla="*/ 4072 w 4073"/>
                <a:gd name="T21" fmla="*/ 10452 h 10552"/>
                <a:gd name="T22" fmla="*/ 4072 w 4073"/>
                <a:gd name="T23" fmla="*/ 10452 h 10552"/>
                <a:gd name="T24" fmla="*/ 3972 w 4073"/>
                <a:gd name="T25" fmla="*/ 10551 h 10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73" h="10552">
                  <a:moveTo>
                    <a:pt x="3972" y="10551"/>
                  </a:moveTo>
                  <a:lnTo>
                    <a:pt x="100" y="10551"/>
                  </a:lnTo>
                  <a:lnTo>
                    <a:pt x="100" y="10551"/>
                  </a:lnTo>
                  <a:cubicBezTo>
                    <a:pt x="45" y="10551"/>
                    <a:pt x="0" y="10507"/>
                    <a:pt x="0" y="10452"/>
                  </a:cubicBezTo>
                  <a:lnTo>
                    <a:pt x="0" y="100"/>
                  </a:lnTo>
                  <a:lnTo>
                    <a:pt x="0" y="100"/>
                  </a:lnTo>
                  <a:cubicBezTo>
                    <a:pt x="0" y="44"/>
                    <a:pt x="45" y="0"/>
                    <a:pt x="100" y="0"/>
                  </a:cubicBezTo>
                  <a:lnTo>
                    <a:pt x="3972" y="0"/>
                  </a:lnTo>
                  <a:lnTo>
                    <a:pt x="3972" y="0"/>
                  </a:lnTo>
                  <a:cubicBezTo>
                    <a:pt x="4027" y="0"/>
                    <a:pt x="4072" y="44"/>
                    <a:pt x="4072" y="100"/>
                  </a:cubicBezTo>
                  <a:lnTo>
                    <a:pt x="4072" y="10452"/>
                  </a:lnTo>
                  <a:lnTo>
                    <a:pt x="4072" y="10452"/>
                  </a:lnTo>
                  <a:cubicBezTo>
                    <a:pt x="4072" y="10507"/>
                    <a:pt x="4027" y="10551"/>
                    <a:pt x="3972" y="10551"/>
                  </a:cubicBezTo>
                </a:path>
              </a:pathLst>
            </a:custGeom>
            <a:solidFill>
              <a:schemeClr val="accent6">
                <a:lumMod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8" name="Freeform 18">
              <a:hlinkClick r:id="rId2"/>
              <a:extLst>
                <a:ext uri="{FF2B5EF4-FFF2-40B4-BE49-F238E27FC236}">
                  <a16:creationId xmlns:a16="http://schemas.microsoft.com/office/drawing/2014/main" id="{A79ABC08-15CE-5B48-B127-B9AC9377E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6775" y="5031221"/>
              <a:ext cx="2668378" cy="6994721"/>
            </a:xfrm>
            <a:custGeom>
              <a:avLst/>
              <a:gdLst>
                <a:gd name="T0" fmla="*/ 3759 w 3760"/>
                <a:gd name="T1" fmla="*/ 302 h 9861"/>
                <a:gd name="T2" fmla="*/ 3759 w 3760"/>
                <a:gd name="T3" fmla="*/ 9558 h 9861"/>
                <a:gd name="T4" fmla="*/ 3759 w 3760"/>
                <a:gd name="T5" fmla="*/ 9558 h 9861"/>
                <a:gd name="T6" fmla="*/ 3458 w 3760"/>
                <a:gd name="T7" fmla="*/ 9860 h 9861"/>
                <a:gd name="T8" fmla="*/ 303 w 3760"/>
                <a:gd name="T9" fmla="*/ 9860 h 9861"/>
                <a:gd name="T10" fmla="*/ 303 w 3760"/>
                <a:gd name="T11" fmla="*/ 9860 h 9861"/>
                <a:gd name="T12" fmla="*/ 0 w 3760"/>
                <a:gd name="T13" fmla="*/ 9558 h 9861"/>
                <a:gd name="T14" fmla="*/ 0 w 3760"/>
                <a:gd name="T15" fmla="*/ 302 h 9861"/>
                <a:gd name="T16" fmla="*/ 0 w 3760"/>
                <a:gd name="T17" fmla="*/ 302 h 9861"/>
                <a:gd name="T18" fmla="*/ 303 w 3760"/>
                <a:gd name="T19" fmla="*/ 0 h 9861"/>
                <a:gd name="T20" fmla="*/ 701 w 3760"/>
                <a:gd name="T21" fmla="*/ 0 h 9861"/>
                <a:gd name="T22" fmla="*/ 701 w 3760"/>
                <a:gd name="T23" fmla="*/ 0 h 9861"/>
                <a:gd name="T24" fmla="*/ 819 w 3760"/>
                <a:gd name="T25" fmla="*/ 24 h 9861"/>
                <a:gd name="T26" fmla="*/ 819 w 3760"/>
                <a:gd name="T27" fmla="*/ 24 h 9861"/>
                <a:gd name="T28" fmla="*/ 931 w 3760"/>
                <a:gd name="T29" fmla="*/ 106 h 9861"/>
                <a:gd name="T30" fmla="*/ 931 w 3760"/>
                <a:gd name="T31" fmla="*/ 106 h 9861"/>
                <a:gd name="T32" fmla="*/ 1034 w 3760"/>
                <a:gd name="T33" fmla="*/ 184 h 9861"/>
                <a:gd name="T34" fmla="*/ 1034 w 3760"/>
                <a:gd name="T35" fmla="*/ 184 h 9861"/>
                <a:gd name="T36" fmla="*/ 1161 w 3760"/>
                <a:gd name="T37" fmla="*/ 211 h 9861"/>
                <a:gd name="T38" fmla="*/ 2599 w 3760"/>
                <a:gd name="T39" fmla="*/ 211 h 9861"/>
                <a:gd name="T40" fmla="*/ 2599 w 3760"/>
                <a:gd name="T41" fmla="*/ 211 h 9861"/>
                <a:gd name="T42" fmla="*/ 2829 w 3760"/>
                <a:gd name="T43" fmla="*/ 106 h 9861"/>
                <a:gd name="T44" fmla="*/ 2829 w 3760"/>
                <a:gd name="T45" fmla="*/ 106 h 9861"/>
                <a:gd name="T46" fmla="*/ 2932 w 3760"/>
                <a:gd name="T47" fmla="*/ 28 h 9861"/>
                <a:gd name="T48" fmla="*/ 2932 w 3760"/>
                <a:gd name="T49" fmla="*/ 28 h 9861"/>
                <a:gd name="T50" fmla="*/ 3059 w 3760"/>
                <a:gd name="T51" fmla="*/ 0 h 9861"/>
                <a:gd name="T52" fmla="*/ 3458 w 3760"/>
                <a:gd name="T53" fmla="*/ 0 h 9861"/>
                <a:gd name="T54" fmla="*/ 3458 w 3760"/>
                <a:gd name="T55" fmla="*/ 0 h 9861"/>
                <a:gd name="T56" fmla="*/ 3607 w 3760"/>
                <a:gd name="T57" fmla="*/ 40 h 9861"/>
                <a:gd name="T58" fmla="*/ 3607 w 3760"/>
                <a:gd name="T59" fmla="*/ 40 h 9861"/>
                <a:gd name="T60" fmla="*/ 3759 w 3760"/>
                <a:gd name="T61" fmla="*/ 302 h 9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60" h="9861">
                  <a:moveTo>
                    <a:pt x="3759" y="302"/>
                  </a:moveTo>
                  <a:lnTo>
                    <a:pt x="3759" y="9558"/>
                  </a:lnTo>
                  <a:lnTo>
                    <a:pt x="3759" y="9558"/>
                  </a:lnTo>
                  <a:cubicBezTo>
                    <a:pt x="3759" y="9725"/>
                    <a:pt x="3624" y="9860"/>
                    <a:pt x="3458" y="9860"/>
                  </a:cubicBezTo>
                  <a:lnTo>
                    <a:pt x="303" y="9860"/>
                  </a:lnTo>
                  <a:lnTo>
                    <a:pt x="303" y="9860"/>
                  </a:lnTo>
                  <a:cubicBezTo>
                    <a:pt x="136" y="9860"/>
                    <a:pt x="0" y="9725"/>
                    <a:pt x="0" y="9558"/>
                  </a:cubicBezTo>
                  <a:lnTo>
                    <a:pt x="0" y="302"/>
                  </a:lnTo>
                  <a:lnTo>
                    <a:pt x="0" y="302"/>
                  </a:lnTo>
                  <a:cubicBezTo>
                    <a:pt x="0" y="136"/>
                    <a:pt x="136" y="0"/>
                    <a:pt x="303" y="0"/>
                  </a:cubicBezTo>
                  <a:lnTo>
                    <a:pt x="701" y="0"/>
                  </a:lnTo>
                  <a:lnTo>
                    <a:pt x="701" y="0"/>
                  </a:lnTo>
                  <a:cubicBezTo>
                    <a:pt x="742" y="0"/>
                    <a:pt x="782" y="8"/>
                    <a:pt x="819" y="24"/>
                  </a:cubicBezTo>
                  <a:lnTo>
                    <a:pt x="819" y="24"/>
                  </a:lnTo>
                  <a:cubicBezTo>
                    <a:pt x="861" y="42"/>
                    <a:pt x="900" y="70"/>
                    <a:pt x="931" y="106"/>
                  </a:cubicBezTo>
                  <a:lnTo>
                    <a:pt x="931" y="106"/>
                  </a:lnTo>
                  <a:cubicBezTo>
                    <a:pt x="960" y="139"/>
                    <a:pt x="995" y="166"/>
                    <a:pt x="1034" y="184"/>
                  </a:cubicBezTo>
                  <a:lnTo>
                    <a:pt x="1034" y="184"/>
                  </a:lnTo>
                  <a:cubicBezTo>
                    <a:pt x="1073" y="202"/>
                    <a:pt x="1116" y="211"/>
                    <a:pt x="1161" y="211"/>
                  </a:cubicBezTo>
                  <a:lnTo>
                    <a:pt x="2599" y="211"/>
                  </a:lnTo>
                  <a:lnTo>
                    <a:pt x="2599" y="211"/>
                  </a:lnTo>
                  <a:cubicBezTo>
                    <a:pt x="2688" y="211"/>
                    <a:pt x="2772" y="173"/>
                    <a:pt x="2829" y="106"/>
                  </a:cubicBezTo>
                  <a:lnTo>
                    <a:pt x="2829" y="106"/>
                  </a:lnTo>
                  <a:cubicBezTo>
                    <a:pt x="2858" y="72"/>
                    <a:pt x="2893" y="46"/>
                    <a:pt x="2932" y="28"/>
                  </a:cubicBezTo>
                  <a:lnTo>
                    <a:pt x="2932" y="28"/>
                  </a:lnTo>
                  <a:cubicBezTo>
                    <a:pt x="2972" y="10"/>
                    <a:pt x="3015" y="0"/>
                    <a:pt x="3059" y="0"/>
                  </a:cubicBezTo>
                  <a:lnTo>
                    <a:pt x="3458" y="0"/>
                  </a:lnTo>
                  <a:lnTo>
                    <a:pt x="3458" y="0"/>
                  </a:lnTo>
                  <a:cubicBezTo>
                    <a:pt x="3512" y="0"/>
                    <a:pt x="3563" y="14"/>
                    <a:pt x="3607" y="40"/>
                  </a:cubicBezTo>
                  <a:lnTo>
                    <a:pt x="3607" y="40"/>
                  </a:lnTo>
                  <a:cubicBezTo>
                    <a:pt x="3698" y="92"/>
                    <a:pt x="3759" y="190"/>
                    <a:pt x="3759" y="30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67D27FD4-598A-D74B-AA13-86FC8124B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2166" y="4971785"/>
              <a:ext cx="590528" cy="105646"/>
            </a:xfrm>
            <a:custGeom>
              <a:avLst/>
              <a:gdLst>
                <a:gd name="connsiteX0" fmla="*/ 176473 w 543726"/>
                <a:gd name="connsiteY0" fmla="*/ 23042 h 97273"/>
                <a:gd name="connsiteX1" fmla="*/ 517679 w 543726"/>
                <a:gd name="connsiteY1" fmla="*/ 23042 h 97273"/>
                <a:gd name="connsiteX2" fmla="*/ 543726 w 543726"/>
                <a:gd name="connsiteY2" fmla="*/ 50076 h 97273"/>
                <a:gd name="connsiteX3" fmla="*/ 517679 w 543726"/>
                <a:gd name="connsiteY3" fmla="*/ 77110 h 97273"/>
                <a:gd name="connsiteX4" fmla="*/ 176473 w 543726"/>
                <a:gd name="connsiteY4" fmla="*/ 77110 h 97273"/>
                <a:gd name="connsiteX5" fmla="*/ 149775 w 543726"/>
                <a:gd name="connsiteY5" fmla="*/ 50076 h 97273"/>
                <a:gd name="connsiteX6" fmla="*/ 176473 w 543726"/>
                <a:gd name="connsiteY6" fmla="*/ 23042 h 97273"/>
                <a:gd name="connsiteX7" fmla="*/ 42874 w 543726"/>
                <a:gd name="connsiteY7" fmla="*/ 0 h 97273"/>
                <a:gd name="connsiteX8" fmla="*/ 85749 w 543726"/>
                <a:gd name="connsiteY8" fmla="*/ 48637 h 97273"/>
                <a:gd name="connsiteX9" fmla="*/ 42874 w 543726"/>
                <a:gd name="connsiteY9" fmla="*/ 97273 h 97273"/>
                <a:gd name="connsiteX10" fmla="*/ 0 w 543726"/>
                <a:gd name="connsiteY10" fmla="*/ 48637 h 97273"/>
                <a:gd name="connsiteX11" fmla="*/ 42874 w 543726"/>
                <a:gd name="connsiteY11" fmla="*/ 0 h 9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726" h="97273">
                  <a:moveTo>
                    <a:pt x="176473" y="23042"/>
                  </a:moveTo>
                  <a:lnTo>
                    <a:pt x="517679" y="23042"/>
                  </a:lnTo>
                  <a:cubicBezTo>
                    <a:pt x="532005" y="23042"/>
                    <a:pt x="543726" y="35570"/>
                    <a:pt x="543726" y="50076"/>
                  </a:cubicBezTo>
                  <a:cubicBezTo>
                    <a:pt x="543726" y="65241"/>
                    <a:pt x="532005" y="77110"/>
                    <a:pt x="517679" y="77110"/>
                  </a:cubicBezTo>
                  <a:lnTo>
                    <a:pt x="176473" y="77110"/>
                  </a:lnTo>
                  <a:cubicBezTo>
                    <a:pt x="161496" y="77110"/>
                    <a:pt x="149775" y="65241"/>
                    <a:pt x="149775" y="50076"/>
                  </a:cubicBezTo>
                  <a:cubicBezTo>
                    <a:pt x="149775" y="35570"/>
                    <a:pt x="161496" y="23042"/>
                    <a:pt x="176473" y="23042"/>
                  </a:cubicBezTo>
                  <a:close/>
                  <a:moveTo>
                    <a:pt x="42874" y="0"/>
                  </a:moveTo>
                  <a:cubicBezTo>
                    <a:pt x="66620" y="0"/>
                    <a:pt x="85749" y="21689"/>
                    <a:pt x="85749" y="48637"/>
                  </a:cubicBezTo>
                  <a:cubicBezTo>
                    <a:pt x="85749" y="75584"/>
                    <a:pt x="66620" y="97273"/>
                    <a:pt x="42874" y="97273"/>
                  </a:cubicBezTo>
                  <a:cubicBezTo>
                    <a:pt x="19128" y="97273"/>
                    <a:pt x="0" y="75584"/>
                    <a:pt x="0" y="48637"/>
                  </a:cubicBezTo>
                  <a:cubicBezTo>
                    <a:pt x="0" y="21689"/>
                    <a:pt x="19128" y="0"/>
                    <a:pt x="4287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9F02404-BBBB-374C-8E54-58F6C1E89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6775" y="5031222"/>
              <a:ext cx="2667668" cy="3290187"/>
            </a:xfrm>
            <a:custGeom>
              <a:avLst/>
              <a:gdLst>
                <a:gd name="connsiteX0" fmla="*/ 2456243 w 2456243"/>
                <a:gd name="connsiteY0" fmla="*/ 357156 h 3029424"/>
                <a:gd name="connsiteX1" fmla="*/ 2456243 w 2456243"/>
                <a:gd name="connsiteY1" fmla="*/ 942796 h 3029424"/>
                <a:gd name="connsiteX2" fmla="*/ 0 w 2456243"/>
                <a:gd name="connsiteY2" fmla="*/ 3029424 h 3029424"/>
                <a:gd name="connsiteX3" fmla="*/ 0 w 2456243"/>
                <a:gd name="connsiteY3" fmla="*/ 2443784 h 3029424"/>
                <a:gd name="connsiteX4" fmla="*/ 1997580 w 2456243"/>
                <a:gd name="connsiteY4" fmla="*/ 0 h 3029424"/>
                <a:gd name="connsiteX5" fmla="*/ 2258135 w 2456243"/>
                <a:gd name="connsiteY5" fmla="*/ 0 h 3029424"/>
                <a:gd name="connsiteX6" fmla="*/ 2355434 w 2456243"/>
                <a:gd name="connsiteY6" fmla="*/ 26134 h 3029424"/>
                <a:gd name="connsiteX7" fmla="*/ 0 w 2456243"/>
                <a:gd name="connsiteY7" fmla="*/ 2029959 h 3029424"/>
                <a:gd name="connsiteX8" fmla="*/ 0 w 2456243"/>
                <a:gd name="connsiteY8" fmla="*/ 470412 h 3029424"/>
                <a:gd name="connsiteX9" fmla="*/ 534822 w 2456243"/>
                <a:gd name="connsiteY9" fmla="*/ 15681 h 3029424"/>
                <a:gd name="connsiteX10" fmla="*/ 607959 w 2456243"/>
                <a:gd name="connsiteY10" fmla="*/ 69255 h 3029424"/>
                <a:gd name="connsiteX11" fmla="*/ 675220 w 2456243"/>
                <a:gd name="connsiteY11" fmla="*/ 120217 h 3029424"/>
                <a:gd name="connsiteX12" fmla="*/ 758153 w 2456243"/>
                <a:gd name="connsiteY12" fmla="*/ 137857 h 3029424"/>
                <a:gd name="connsiteX13" fmla="*/ 1697192 w 2456243"/>
                <a:gd name="connsiteY13" fmla="*/ 137857 h 3029424"/>
                <a:gd name="connsiteX14" fmla="*/ 1847386 w 2456243"/>
                <a:gd name="connsiteY14" fmla="*/ 69255 h 3029424"/>
                <a:gd name="connsiteX15" fmla="*/ 1914647 w 2456243"/>
                <a:gd name="connsiteY15" fmla="*/ 18294 h 3029424"/>
                <a:gd name="connsiteX16" fmla="*/ 1997580 w 2456243"/>
                <a:gd name="connsiteY16" fmla="*/ 0 h 302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56243" h="3029424">
                  <a:moveTo>
                    <a:pt x="2456243" y="357156"/>
                  </a:moveTo>
                  <a:lnTo>
                    <a:pt x="2456243" y="942796"/>
                  </a:lnTo>
                  <a:lnTo>
                    <a:pt x="0" y="3029424"/>
                  </a:lnTo>
                  <a:lnTo>
                    <a:pt x="0" y="2443784"/>
                  </a:lnTo>
                  <a:close/>
                  <a:moveTo>
                    <a:pt x="1997580" y="0"/>
                  </a:moveTo>
                  <a:lnTo>
                    <a:pt x="2258135" y="0"/>
                  </a:lnTo>
                  <a:cubicBezTo>
                    <a:pt x="2293397" y="0"/>
                    <a:pt x="2326701" y="9147"/>
                    <a:pt x="2355434" y="26134"/>
                  </a:cubicBezTo>
                  <a:lnTo>
                    <a:pt x="0" y="2029959"/>
                  </a:lnTo>
                  <a:lnTo>
                    <a:pt x="0" y="470412"/>
                  </a:lnTo>
                  <a:lnTo>
                    <a:pt x="534822" y="15681"/>
                  </a:lnTo>
                  <a:cubicBezTo>
                    <a:pt x="562248" y="27441"/>
                    <a:pt x="587716" y="45735"/>
                    <a:pt x="607959" y="69255"/>
                  </a:cubicBezTo>
                  <a:cubicBezTo>
                    <a:pt x="626897" y="90816"/>
                    <a:pt x="649753" y="108456"/>
                    <a:pt x="675220" y="120217"/>
                  </a:cubicBezTo>
                  <a:cubicBezTo>
                    <a:pt x="700688" y="131977"/>
                    <a:pt x="728768" y="137857"/>
                    <a:pt x="758153" y="137857"/>
                  </a:cubicBezTo>
                  <a:lnTo>
                    <a:pt x="1697192" y="137857"/>
                  </a:lnTo>
                  <a:cubicBezTo>
                    <a:pt x="1755311" y="137857"/>
                    <a:pt x="1810164" y="113030"/>
                    <a:pt x="1847386" y="69255"/>
                  </a:cubicBezTo>
                  <a:cubicBezTo>
                    <a:pt x="1866324" y="47041"/>
                    <a:pt x="1889179" y="30054"/>
                    <a:pt x="1914647" y="18294"/>
                  </a:cubicBezTo>
                  <a:cubicBezTo>
                    <a:pt x="1940768" y="6534"/>
                    <a:pt x="1968848" y="0"/>
                    <a:pt x="1997580" y="0"/>
                  </a:cubicBezTo>
                  <a:close/>
                </a:path>
              </a:pathLst>
            </a:custGeom>
            <a:solidFill>
              <a:schemeClr val="bg1">
                <a:alpha val="3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4A27B7E-1F81-E341-9097-54BE78638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6773" y="7968628"/>
              <a:ext cx="3961117" cy="2844655"/>
            </a:xfrm>
            <a:custGeom>
              <a:avLst/>
              <a:gdLst>
                <a:gd name="connsiteX0" fmla="*/ 3487136 w 3647180"/>
                <a:gd name="connsiteY0" fmla="*/ 0 h 2619203"/>
                <a:gd name="connsiteX1" fmla="*/ 3541345 w 3647180"/>
                <a:gd name="connsiteY1" fmla="*/ 185974 h 2619203"/>
                <a:gd name="connsiteX2" fmla="*/ 3643883 w 3647180"/>
                <a:gd name="connsiteY2" fmla="*/ 680600 h 2619203"/>
                <a:gd name="connsiteX3" fmla="*/ 3538079 w 3647180"/>
                <a:gd name="connsiteY3" fmla="*/ 861354 h 2619203"/>
                <a:gd name="connsiteX4" fmla="*/ 3104414 w 3647180"/>
                <a:gd name="connsiteY4" fmla="*/ 995777 h 2619203"/>
                <a:gd name="connsiteX5" fmla="*/ 2913057 w 3647180"/>
                <a:gd name="connsiteY5" fmla="*/ 1033596 h 2619203"/>
                <a:gd name="connsiteX6" fmla="*/ 2893407 w 3647180"/>
                <a:gd name="connsiteY6" fmla="*/ 1032446 h 2619203"/>
                <a:gd name="connsiteX7" fmla="*/ 2882924 w 3647180"/>
                <a:gd name="connsiteY7" fmla="*/ 1056503 h 2619203"/>
                <a:gd name="connsiteX8" fmla="*/ 1227473 w 3647180"/>
                <a:gd name="connsiteY8" fmla="*/ 2615801 h 2619203"/>
                <a:gd name="connsiteX9" fmla="*/ 0 w 3647180"/>
                <a:gd name="connsiteY9" fmla="*/ 2154072 h 2619203"/>
                <a:gd name="connsiteX10" fmla="*/ 0 w 3647180"/>
                <a:gd name="connsiteY10" fmla="*/ 884482 h 2619203"/>
                <a:gd name="connsiteX11" fmla="*/ 1267301 w 3647180"/>
                <a:gd name="connsiteY11" fmla="*/ 1824919 h 2619203"/>
                <a:gd name="connsiteX12" fmla="*/ 2556801 w 3647180"/>
                <a:gd name="connsiteY12" fmla="*/ 535736 h 2619203"/>
                <a:gd name="connsiteX13" fmla="*/ 2566479 w 3647180"/>
                <a:gd name="connsiteY13" fmla="*/ 548126 h 2619203"/>
                <a:gd name="connsiteX14" fmla="*/ 2578037 w 3647180"/>
                <a:gd name="connsiteY14" fmla="*/ 493352 h 2619203"/>
                <a:gd name="connsiteX15" fmla="*/ 2926767 w 3647180"/>
                <a:gd name="connsiteY15" fmla="*/ 154652 h 2619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47180" h="2619203">
                  <a:moveTo>
                    <a:pt x="3487136" y="0"/>
                  </a:moveTo>
                  <a:lnTo>
                    <a:pt x="3541345" y="185974"/>
                  </a:lnTo>
                  <a:lnTo>
                    <a:pt x="3643883" y="680600"/>
                  </a:lnTo>
                  <a:cubicBezTo>
                    <a:pt x="3660211" y="759558"/>
                    <a:pt x="3614493" y="837210"/>
                    <a:pt x="3538079" y="861354"/>
                  </a:cubicBezTo>
                  <a:lnTo>
                    <a:pt x="3104414" y="995777"/>
                  </a:lnTo>
                  <a:cubicBezTo>
                    <a:pt x="3039021" y="1016332"/>
                    <a:pt x="2973996" y="1032024"/>
                    <a:pt x="2913057" y="1033596"/>
                  </a:cubicBezTo>
                  <a:lnTo>
                    <a:pt x="2893407" y="1032446"/>
                  </a:lnTo>
                  <a:lnTo>
                    <a:pt x="2882924" y="1056503"/>
                  </a:lnTo>
                  <a:cubicBezTo>
                    <a:pt x="2751052" y="1354762"/>
                    <a:pt x="2164973" y="2551799"/>
                    <a:pt x="1227473" y="2615801"/>
                  </a:cubicBezTo>
                  <a:cubicBezTo>
                    <a:pt x="656829" y="2654986"/>
                    <a:pt x="216113" y="2346731"/>
                    <a:pt x="0" y="2154072"/>
                  </a:cubicBezTo>
                  <a:lnTo>
                    <a:pt x="0" y="884482"/>
                  </a:lnTo>
                  <a:cubicBezTo>
                    <a:pt x="170410" y="1137224"/>
                    <a:pt x="692086" y="1830797"/>
                    <a:pt x="1267301" y="1824919"/>
                  </a:cubicBezTo>
                  <a:cubicBezTo>
                    <a:pt x="1969834" y="1817735"/>
                    <a:pt x="2556801" y="535736"/>
                    <a:pt x="2556801" y="535736"/>
                  </a:cubicBezTo>
                  <a:lnTo>
                    <a:pt x="2566479" y="548126"/>
                  </a:lnTo>
                  <a:lnTo>
                    <a:pt x="2578037" y="493352"/>
                  </a:lnTo>
                  <a:cubicBezTo>
                    <a:pt x="2628704" y="341361"/>
                    <a:pt x="2784715" y="193316"/>
                    <a:pt x="2926767" y="154652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22" name="Freeform 25">
              <a:extLst>
                <a:ext uri="{FF2B5EF4-FFF2-40B4-BE49-F238E27FC236}">
                  <a16:creationId xmlns:a16="http://schemas.microsoft.com/office/drawing/2014/main" id="{1110FE01-DFA5-DD42-8691-49C8128FF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2438" y="7708986"/>
              <a:ext cx="897801" cy="1401446"/>
            </a:xfrm>
            <a:custGeom>
              <a:avLst/>
              <a:gdLst>
                <a:gd name="T0" fmla="*/ 984 w 1265"/>
                <a:gd name="T1" fmla="*/ 0 h 1977"/>
                <a:gd name="T2" fmla="*/ 419 w 1265"/>
                <a:gd name="T3" fmla="*/ 86 h 1977"/>
                <a:gd name="T4" fmla="*/ 419 w 1265"/>
                <a:gd name="T5" fmla="*/ 86 h 1977"/>
                <a:gd name="T6" fmla="*/ 259 w 1265"/>
                <a:gd name="T7" fmla="*/ 1898 h 1977"/>
                <a:gd name="T8" fmla="*/ 259 w 1265"/>
                <a:gd name="T9" fmla="*/ 1898 h 1977"/>
                <a:gd name="T10" fmla="*/ 384 w 1265"/>
                <a:gd name="T11" fmla="*/ 1959 h 1977"/>
                <a:gd name="T12" fmla="*/ 1185 w 1265"/>
                <a:gd name="T13" fmla="*/ 1686 h 1977"/>
                <a:gd name="T14" fmla="*/ 1185 w 1265"/>
                <a:gd name="T15" fmla="*/ 1686 h 1977"/>
                <a:gd name="T16" fmla="*/ 1246 w 1265"/>
                <a:gd name="T17" fmla="*/ 1562 h 1977"/>
                <a:gd name="T18" fmla="*/ 1246 w 1265"/>
                <a:gd name="T19" fmla="*/ 1562 h 1977"/>
                <a:gd name="T20" fmla="*/ 1237 w 1265"/>
                <a:gd name="T21" fmla="*/ 1543 h 1977"/>
                <a:gd name="T22" fmla="*/ 1237 w 1265"/>
                <a:gd name="T23" fmla="*/ 1543 h 1977"/>
                <a:gd name="T24" fmla="*/ 984 w 1265"/>
                <a:gd name="T25" fmla="*/ 0 h 1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5" h="1977">
                  <a:moveTo>
                    <a:pt x="984" y="0"/>
                  </a:moveTo>
                  <a:lnTo>
                    <a:pt x="419" y="86"/>
                  </a:lnTo>
                  <a:lnTo>
                    <a:pt x="419" y="86"/>
                  </a:lnTo>
                  <a:cubicBezTo>
                    <a:pt x="419" y="86"/>
                    <a:pt x="0" y="1133"/>
                    <a:pt x="259" y="1898"/>
                  </a:cubicBezTo>
                  <a:lnTo>
                    <a:pt x="259" y="1898"/>
                  </a:lnTo>
                  <a:cubicBezTo>
                    <a:pt x="277" y="1949"/>
                    <a:pt x="332" y="1976"/>
                    <a:pt x="384" y="1959"/>
                  </a:cubicBezTo>
                  <a:lnTo>
                    <a:pt x="1185" y="1686"/>
                  </a:lnTo>
                  <a:lnTo>
                    <a:pt x="1185" y="1686"/>
                  </a:lnTo>
                  <a:cubicBezTo>
                    <a:pt x="1236" y="1670"/>
                    <a:pt x="1264" y="1613"/>
                    <a:pt x="1246" y="1562"/>
                  </a:cubicBezTo>
                  <a:lnTo>
                    <a:pt x="1246" y="1562"/>
                  </a:lnTo>
                  <a:cubicBezTo>
                    <a:pt x="1244" y="1555"/>
                    <a:pt x="1241" y="1549"/>
                    <a:pt x="1237" y="1543"/>
                  </a:cubicBezTo>
                  <a:lnTo>
                    <a:pt x="1237" y="1543"/>
                  </a:lnTo>
                  <a:cubicBezTo>
                    <a:pt x="1181" y="1419"/>
                    <a:pt x="876" y="717"/>
                    <a:pt x="984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3" name="Freeform 26">
              <a:extLst>
                <a:ext uri="{FF2B5EF4-FFF2-40B4-BE49-F238E27FC236}">
                  <a16:creationId xmlns:a16="http://schemas.microsoft.com/office/drawing/2014/main" id="{16305C81-80F5-7640-A2A6-77EA298D23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0178" y="5756970"/>
              <a:ext cx="3143871" cy="2214786"/>
            </a:xfrm>
            <a:custGeom>
              <a:avLst/>
              <a:gdLst>
                <a:gd name="T0" fmla="*/ 4430 w 4431"/>
                <a:gd name="T1" fmla="*/ 2675 h 3120"/>
                <a:gd name="T2" fmla="*/ 332 w 4431"/>
                <a:gd name="T3" fmla="*/ 3119 h 3120"/>
                <a:gd name="T4" fmla="*/ 0 w 4431"/>
                <a:gd name="T5" fmla="*/ 2142 h 3120"/>
                <a:gd name="T6" fmla="*/ 3521 w 4431"/>
                <a:gd name="T7" fmla="*/ 0 h 3120"/>
                <a:gd name="T8" fmla="*/ 4430 w 4431"/>
                <a:gd name="T9" fmla="*/ 2675 h 3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1" h="3120">
                  <a:moveTo>
                    <a:pt x="4430" y="2675"/>
                  </a:moveTo>
                  <a:lnTo>
                    <a:pt x="332" y="3119"/>
                  </a:lnTo>
                  <a:lnTo>
                    <a:pt x="0" y="2142"/>
                  </a:lnTo>
                  <a:lnTo>
                    <a:pt x="3521" y="0"/>
                  </a:lnTo>
                  <a:lnTo>
                    <a:pt x="4430" y="2675"/>
                  </a:ln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CD9F4AC1-F96A-3743-907A-222BCC26C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25120" y="5584917"/>
              <a:ext cx="932212" cy="2236685"/>
            </a:xfrm>
            <a:custGeom>
              <a:avLst/>
              <a:gdLst>
                <a:gd name="T0" fmla="*/ 1286 w 1316"/>
                <a:gd name="T1" fmla="*/ 2914 h 3153"/>
                <a:gd name="T2" fmla="*/ 1286 w 1316"/>
                <a:gd name="T3" fmla="*/ 2914 h 3153"/>
                <a:gd name="T4" fmla="*/ 1183 w 1316"/>
                <a:gd name="T5" fmla="*/ 3122 h 3153"/>
                <a:gd name="T6" fmla="*/ 1183 w 1316"/>
                <a:gd name="T7" fmla="*/ 3122 h 3153"/>
                <a:gd name="T8" fmla="*/ 975 w 1316"/>
                <a:gd name="T9" fmla="*/ 3019 h 3153"/>
                <a:gd name="T10" fmla="*/ 30 w 1316"/>
                <a:gd name="T11" fmla="*/ 238 h 3153"/>
                <a:gd name="T12" fmla="*/ 30 w 1316"/>
                <a:gd name="T13" fmla="*/ 238 h 3153"/>
                <a:gd name="T14" fmla="*/ 132 w 1316"/>
                <a:gd name="T15" fmla="*/ 29 h 3153"/>
                <a:gd name="T16" fmla="*/ 132 w 1316"/>
                <a:gd name="T17" fmla="*/ 29 h 3153"/>
                <a:gd name="T18" fmla="*/ 342 w 1316"/>
                <a:gd name="T19" fmla="*/ 132 h 3153"/>
                <a:gd name="T20" fmla="*/ 1286 w 1316"/>
                <a:gd name="T21" fmla="*/ 2914 h 3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6" h="3153">
                  <a:moveTo>
                    <a:pt x="1286" y="2914"/>
                  </a:moveTo>
                  <a:lnTo>
                    <a:pt x="1286" y="2914"/>
                  </a:lnTo>
                  <a:cubicBezTo>
                    <a:pt x="1315" y="3000"/>
                    <a:pt x="1269" y="3094"/>
                    <a:pt x="1183" y="3122"/>
                  </a:cubicBezTo>
                  <a:lnTo>
                    <a:pt x="1183" y="3122"/>
                  </a:lnTo>
                  <a:cubicBezTo>
                    <a:pt x="1097" y="3152"/>
                    <a:pt x="1003" y="3106"/>
                    <a:pt x="975" y="3019"/>
                  </a:cubicBezTo>
                  <a:lnTo>
                    <a:pt x="30" y="238"/>
                  </a:lnTo>
                  <a:lnTo>
                    <a:pt x="30" y="238"/>
                  </a:lnTo>
                  <a:cubicBezTo>
                    <a:pt x="0" y="152"/>
                    <a:pt x="47" y="59"/>
                    <a:pt x="132" y="29"/>
                  </a:cubicBezTo>
                  <a:lnTo>
                    <a:pt x="132" y="29"/>
                  </a:lnTo>
                  <a:cubicBezTo>
                    <a:pt x="219" y="0"/>
                    <a:pt x="312" y="46"/>
                    <a:pt x="342" y="132"/>
                  </a:cubicBezTo>
                  <a:lnTo>
                    <a:pt x="1286" y="29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9EBAEB2C-8E20-2940-B09D-93E119702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6280" y="7108366"/>
              <a:ext cx="525543" cy="1032316"/>
            </a:xfrm>
            <a:custGeom>
              <a:avLst/>
              <a:gdLst>
                <a:gd name="T0" fmla="*/ 709 w 739"/>
                <a:gd name="T1" fmla="*/ 1215 h 1454"/>
                <a:gd name="T2" fmla="*/ 709 w 739"/>
                <a:gd name="T3" fmla="*/ 1215 h 1454"/>
                <a:gd name="T4" fmla="*/ 606 w 739"/>
                <a:gd name="T5" fmla="*/ 1424 h 1454"/>
                <a:gd name="T6" fmla="*/ 606 w 739"/>
                <a:gd name="T7" fmla="*/ 1424 h 1454"/>
                <a:gd name="T8" fmla="*/ 397 w 739"/>
                <a:gd name="T9" fmla="*/ 1321 h 1454"/>
                <a:gd name="T10" fmla="*/ 30 w 739"/>
                <a:gd name="T11" fmla="*/ 238 h 1454"/>
                <a:gd name="T12" fmla="*/ 30 w 739"/>
                <a:gd name="T13" fmla="*/ 238 h 1454"/>
                <a:gd name="T14" fmla="*/ 132 w 739"/>
                <a:gd name="T15" fmla="*/ 29 h 1454"/>
                <a:gd name="T16" fmla="*/ 132 w 739"/>
                <a:gd name="T17" fmla="*/ 29 h 1454"/>
                <a:gd name="T18" fmla="*/ 341 w 739"/>
                <a:gd name="T19" fmla="*/ 132 h 1454"/>
                <a:gd name="T20" fmla="*/ 709 w 739"/>
                <a:gd name="T21" fmla="*/ 1215 h 1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9" h="1454">
                  <a:moveTo>
                    <a:pt x="709" y="1215"/>
                  </a:moveTo>
                  <a:lnTo>
                    <a:pt x="709" y="1215"/>
                  </a:lnTo>
                  <a:cubicBezTo>
                    <a:pt x="738" y="1301"/>
                    <a:pt x="692" y="1395"/>
                    <a:pt x="606" y="1424"/>
                  </a:cubicBezTo>
                  <a:lnTo>
                    <a:pt x="606" y="1424"/>
                  </a:lnTo>
                  <a:cubicBezTo>
                    <a:pt x="520" y="1453"/>
                    <a:pt x="427" y="1407"/>
                    <a:pt x="397" y="1321"/>
                  </a:cubicBezTo>
                  <a:lnTo>
                    <a:pt x="30" y="238"/>
                  </a:lnTo>
                  <a:lnTo>
                    <a:pt x="30" y="238"/>
                  </a:lnTo>
                  <a:cubicBezTo>
                    <a:pt x="0" y="152"/>
                    <a:pt x="46" y="58"/>
                    <a:pt x="132" y="29"/>
                  </a:cubicBezTo>
                  <a:lnTo>
                    <a:pt x="132" y="29"/>
                  </a:lnTo>
                  <a:cubicBezTo>
                    <a:pt x="219" y="0"/>
                    <a:pt x="312" y="46"/>
                    <a:pt x="341" y="132"/>
                  </a:cubicBezTo>
                  <a:lnTo>
                    <a:pt x="709" y="121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20429F9-8E5D-B345-B8CA-75B37674C2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8147" y="7924709"/>
              <a:ext cx="1233551" cy="982645"/>
            </a:xfrm>
            <a:custGeom>
              <a:avLst/>
              <a:gdLst>
                <a:gd name="connsiteX0" fmla="*/ 1029837 w 1135786"/>
                <a:gd name="connsiteY0" fmla="*/ 647783 h 904766"/>
                <a:gd name="connsiteX1" fmla="*/ 1105987 w 1135786"/>
                <a:gd name="connsiteY1" fmla="*/ 703740 h 904766"/>
                <a:gd name="connsiteX2" fmla="*/ 1055690 w 1135786"/>
                <a:gd name="connsiteY2" fmla="*/ 812500 h 904766"/>
                <a:gd name="connsiteX3" fmla="*/ 819225 w 1135786"/>
                <a:gd name="connsiteY3" fmla="*/ 899768 h 904766"/>
                <a:gd name="connsiteX4" fmla="*/ 709484 w 1135786"/>
                <a:gd name="connsiteY4" fmla="*/ 848970 h 904766"/>
                <a:gd name="connsiteX5" fmla="*/ 760435 w 1135786"/>
                <a:gd name="connsiteY5" fmla="*/ 739559 h 904766"/>
                <a:gd name="connsiteX6" fmla="*/ 996247 w 1135786"/>
                <a:gd name="connsiteY6" fmla="*/ 652942 h 904766"/>
                <a:gd name="connsiteX7" fmla="*/ 1029837 w 1135786"/>
                <a:gd name="connsiteY7" fmla="*/ 647783 h 904766"/>
                <a:gd name="connsiteX8" fmla="*/ 1043485 w 1135786"/>
                <a:gd name="connsiteY8" fmla="*/ 427702 h 904766"/>
                <a:gd name="connsiteX9" fmla="*/ 1129946 w 1135786"/>
                <a:gd name="connsiteY9" fmla="*/ 490500 h 904766"/>
                <a:gd name="connsiteX10" fmla="*/ 1071795 w 1135786"/>
                <a:gd name="connsiteY10" fmla="*/ 614364 h 904766"/>
                <a:gd name="connsiteX11" fmla="*/ 805213 w 1135786"/>
                <a:gd name="connsiteY11" fmla="*/ 712804 h 904766"/>
                <a:gd name="connsiteX12" fmla="*/ 680417 w 1135786"/>
                <a:gd name="connsiteY12" fmla="*/ 655435 h 904766"/>
                <a:gd name="connsiteX13" fmla="*/ 738568 w 1135786"/>
                <a:gd name="connsiteY13" fmla="*/ 531571 h 904766"/>
                <a:gd name="connsiteX14" fmla="*/ 1005803 w 1135786"/>
                <a:gd name="connsiteY14" fmla="*/ 433783 h 904766"/>
                <a:gd name="connsiteX15" fmla="*/ 1043485 w 1135786"/>
                <a:gd name="connsiteY15" fmla="*/ 427702 h 904766"/>
                <a:gd name="connsiteX16" fmla="*/ 1020392 w 1135786"/>
                <a:gd name="connsiteY16" fmla="*/ 225740 h 904766"/>
                <a:gd name="connsiteX17" fmla="*/ 1106877 w 1135786"/>
                <a:gd name="connsiteY17" fmla="*/ 289035 h 904766"/>
                <a:gd name="connsiteX18" fmla="*/ 1049302 w 1135786"/>
                <a:gd name="connsiteY18" fmla="*/ 413155 h 904766"/>
                <a:gd name="connsiteX19" fmla="*/ 781708 w 1135786"/>
                <a:gd name="connsiteY19" fmla="*/ 511144 h 904766"/>
                <a:gd name="connsiteX20" fmla="*/ 657398 w 1135786"/>
                <a:gd name="connsiteY20" fmla="*/ 453657 h 904766"/>
                <a:gd name="connsiteX21" fmla="*/ 714974 w 1135786"/>
                <a:gd name="connsiteY21" fmla="*/ 329537 h 904766"/>
                <a:gd name="connsiteX22" fmla="*/ 982567 w 1135786"/>
                <a:gd name="connsiteY22" fmla="*/ 231548 h 904766"/>
                <a:gd name="connsiteX23" fmla="*/ 1020392 w 1135786"/>
                <a:gd name="connsiteY23" fmla="*/ 225740 h 904766"/>
                <a:gd name="connsiteX24" fmla="*/ 1043485 w 1135786"/>
                <a:gd name="connsiteY24" fmla="*/ 1152 h 904766"/>
                <a:gd name="connsiteX25" fmla="*/ 1129946 w 1135786"/>
                <a:gd name="connsiteY25" fmla="*/ 64867 h 904766"/>
                <a:gd name="connsiteX26" fmla="*/ 1071795 w 1135786"/>
                <a:gd name="connsiteY26" fmla="*/ 188080 h 904766"/>
                <a:gd name="connsiteX27" fmla="*/ 805213 w 1135786"/>
                <a:gd name="connsiteY27" fmla="*/ 285868 h 904766"/>
                <a:gd name="connsiteX28" fmla="*/ 680417 w 1135786"/>
                <a:gd name="connsiteY28" fmla="*/ 229151 h 904766"/>
                <a:gd name="connsiteX29" fmla="*/ 738568 w 1135786"/>
                <a:gd name="connsiteY29" fmla="*/ 105286 h 904766"/>
                <a:gd name="connsiteX30" fmla="*/ 1005803 w 1135786"/>
                <a:gd name="connsiteY30" fmla="*/ 6846 h 904766"/>
                <a:gd name="connsiteX31" fmla="*/ 1043485 w 1135786"/>
                <a:gd name="connsiteY31" fmla="*/ 1152 h 904766"/>
                <a:gd name="connsiteX32" fmla="*/ 531006 w 1135786"/>
                <a:gd name="connsiteY32" fmla="*/ 220 h 904766"/>
                <a:gd name="connsiteX33" fmla="*/ 618172 w 1135786"/>
                <a:gd name="connsiteY33" fmla="*/ 2858 h 904766"/>
                <a:gd name="connsiteX34" fmla="*/ 690724 w 1135786"/>
                <a:gd name="connsiteY34" fmla="*/ 144171 h 904766"/>
                <a:gd name="connsiteX35" fmla="*/ 612943 w 1135786"/>
                <a:gd name="connsiteY35" fmla="*/ 183425 h 904766"/>
                <a:gd name="connsiteX36" fmla="*/ 376988 w 1135786"/>
                <a:gd name="connsiteY36" fmla="*/ 237726 h 904766"/>
                <a:gd name="connsiteX37" fmla="*/ 319470 w 1135786"/>
                <a:gd name="connsiteY37" fmla="*/ 734285 h 904766"/>
                <a:gd name="connsiteX38" fmla="*/ 2466 w 1135786"/>
                <a:gd name="connsiteY38" fmla="*/ 670170 h 904766"/>
                <a:gd name="connsiteX39" fmla="*/ 233846 w 1135786"/>
                <a:gd name="connsiteY39" fmla="*/ 93142 h 904766"/>
                <a:gd name="connsiteX40" fmla="*/ 531006 w 1135786"/>
                <a:gd name="connsiteY40" fmla="*/ 220 h 90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5786" h="904766">
                  <a:moveTo>
                    <a:pt x="1029837" y="647783"/>
                  </a:moveTo>
                  <a:cubicBezTo>
                    <a:pt x="1063120" y="649401"/>
                    <a:pt x="1093740" y="670526"/>
                    <a:pt x="1105987" y="703740"/>
                  </a:cubicBezTo>
                  <a:cubicBezTo>
                    <a:pt x="1122318" y="747374"/>
                    <a:pt x="1099455" y="796869"/>
                    <a:pt x="1055690" y="812500"/>
                  </a:cubicBezTo>
                  <a:lnTo>
                    <a:pt x="819225" y="899768"/>
                  </a:lnTo>
                  <a:cubicBezTo>
                    <a:pt x="774806" y="915398"/>
                    <a:pt x="725815" y="893255"/>
                    <a:pt x="709484" y="848970"/>
                  </a:cubicBezTo>
                  <a:cubicBezTo>
                    <a:pt x="693807" y="804685"/>
                    <a:pt x="716016" y="755841"/>
                    <a:pt x="760435" y="739559"/>
                  </a:cubicBezTo>
                  <a:lnTo>
                    <a:pt x="996247" y="652942"/>
                  </a:lnTo>
                  <a:cubicBezTo>
                    <a:pt x="1007352" y="648872"/>
                    <a:pt x="1018742" y="647244"/>
                    <a:pt x="1029837" y="647783"/>
                  </a:cubicBezTo>
                  <a:close/>
                  <a:moveTo>
                    <a:pt x="1043485" y="427702"/>
                  </a:moveTo>
                  <a:cubicBezTo>
                    <a:pt x="1080942" y="429382"/>
                    <a:pt x="1115735" y="453340"/>
                    <a:pt x="1129946" y="490500"/>
                  </a:cubicBezTo>
                  <a:cubicBezTo>
                    <a:pt x="1148241" y="540698"/>
                    <a:pt x="1122105" y="596111"/>
                    <a:pt x="1071795" y="614364"/>
                  </a:cubicBezTo>
                  <a:lnTo>
                    <a:pt x="805213" y="712804"/>
                  </a:lnTo>
                  <a:cubicBezTo>
                    <a:pt x="754903" y="731058"/>
                    <a:pt x="699365" y="705633"/>
                    <a:pt x="680417" y="655435"/>
                  </a:cubicBezTo>
                  <a:cubicBezTo>
                    <a:pt x="662122" y="605238"/>
                    <a:pt x="687604" y="550476"/>
                    <a:pt x="738568" y="531571"/>
                  </a:cubicBezTo>
                  <a:lnTo>
                    <a:pt x="1005803" y="433783"/>
                  </a:lnTo>
                  <a:cubicBezTo>
                    <a:pt x="1018217" y="429057"/>
                    <a:pt x="1030999" y="427141"/>
                    <a:pt x="1043485" y="427702"/>
                  </a:cubicBezTo>
                  <a:close/>
                  <a:moveTo>
                    <a:pt x="1020392" y="225740"/>
                  </a:moveTo>
                  <a:cubicBezTo>
                    <a:pt x="1058053" y="227546"/>
                    <a:pt x="1093138" y="251309"/>
                    <a:pt x="1106877" y="289035"/>
                  </a:cubicBezTo>
                  <a:cubicBezTo>
                    <a:pt x="1125197" y="338683"/>
                    <a:pt x="1099680" y="394863"/>
                    <a:pt x="1049302" y="413155"/>
                  </a:cubicBezTo>
                  <a:lnTo>
                    <a:pt x="781708" y="511144"/>
                  </a:lnTo>
                  <a:cubicBezTo>
                    <a:pt x="731330" y="529436"/>
                    <a:pt x="675718" y="503958"/>
                    <a:pt x="657398" y="453657"/>
                  </a:cubicBezTo>
                  <a:cubicBezTo>
                    <a:pt x="639079" y="404009"/>
                    <a:pt x="664595" y="348482"/>
                    <a:pt x="714974" y="329537"/>
                  </a:cubicBezTo>
                  <a:lnTo>
                    <a:pt x="982567" y="231548"/>
                  </a:lnTo>
                  <a:cubicBezTo>
                    <a:pt x="994998" y="226975"/>
                    <a:pt x="1007838" y="225138"/>
                    <a:pt x="1020392" y="225740"/>
                  </a:cubicBezTo>
                  <a:close/>
                  <a:moveTo>
                    <a:pt x="1043485" y="1152"/>
                  </a:moveTo>
                  <a:cubicBezTo>
                    <a:pt x="1080942" y="3138"/>
                    <a:pt x="1115735" y="27219"/>
                    <a:pt x="1129946" y="64867"/>
                  </a:cubicBezTo>
                  <a:cubicBezTo>
                    <a:pt x="1148241" y="114413"/>
                    <a:pt x="1122105" y="169826"/>
                    <a:pt x="1071795" y="188080"/>
                  </a:cubicBezTo>
                  <a:lnTo>
                    <a:pt x="805213" y="285868"/>
                  </a:lnTo>
                  <a:cubicBezTo>
                    <a:pt x="754903" y="304773"/>
                    <a:pt x="699365" y="278697"/>
                    <a:pt x="680417" y="229151"/>
                  </a:cubicBezTo>
                  <a:cubicBezTo>
                    <a:pt x="662122" y="178953"/>
                    <a:pt x="687604" y="123540"/>
                    <a:pt x="738568" y="105286"/>
                  </a:cubicBezTo>
                  <a:lnTo>
                    <a:pt x="1005803" y="6846"/>
                  </a:lnTo>
                  <a:cubicBezTo>
                    <a:pt x="1018217" y="2283"/>
                    <a:pt x="1030999" y="490"/>
                    <a:pt x="1043485" y="1152"/>
                  </a:cubicBezTo>
                  <a:close/>
                  <a:moveTo>
                    <a:pt x="531006" y="220"/>
                  </a:moveTo>
                  <a:cubicBezTo>
                    <a:pt x="562860" y="-536"/>
                    <a:pt x="592518" y="732"/>
                    <a:pt x="618172" y="2858"/>
                  </a:cubicBezTo>
                  <a:cubicBezTo>
                    <a:pt x="687456" y="8092"/>
                    <a:pt x="730594" y="87254"/>
                    <a:pt x="690724" y="144171"/>
                  </a:cubicBezTo>
                  <a:cubicBezTo>
                    <a:pt x="675691" y="165107"/>
                    <a:pt x="651507" y="181462"/>
                    <a:pt x="612943" y="183425"/>
                  </a:cubicBezTo>
                  <a:cubicBezTo>
                    <a:pt x="417512" y="193239"/>
                    <a:pt x="376988" y="237726"/>
                    <a:pt x="376988" y="237726"/>
                  </a:cubicBezTo>
                  <a:cubicBezTo>
                    <a:pt x="376988" y="237726"/>
                    <a:pt x="417512" y="587738"/>
                    <a:pt x="319470" y="734285"/>
                  </a:cubicBezTo>
                  <a:cubicBezTo>
                    <a:pt x="222081" y="880832"/>
                    <a:pt x="60638" y="871018"/>
                    <a:pt x="2466" y="670170"/>
                  </a:cubicBezTo>
                  <a:cubicBezTo>
                    <a:pt x="2466" y="670170"/>
                    <a:pt x="-40673" y="317542"/>
                    <a:pt x="233846" y="93142"/>
                  </a:cubicBezTo>
                  <a:cubicBezTo>
                    <a:pt x="320123" y="22976"/>
                    <a:pt x="435446" y="2490"/>
                    <a:pt x="531006" y="22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B3D57323-959A-304C-BF16-F162B8D2B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3612" y="8772584"/>
              <a:ext cx="775801" cy="866519"/>
            </a:xfrm>
            <a:custGeom>
              <a:avLst/>
              <a:gdLst>
                <a:gd name="T0" fmla="*/ 292 w 1095"/>
                <a:gd name="T1" fmla="*/ 0 h 1223"/>
                <a:gd name="T2" fmla="*/ 1094 w 1095"/>
                <a:gd name="T3" fmla="*/ 661 h 1223"/>
                <a:gd name="T4" fmla="*/ 774 w 1095"/>
                <a:gd name="T5" fmla="*/ 1222 h 1223"/>
                <a:gd name="T6" fmla="*/ 0 w 1095"/>
                <a:gd name="T7" fmla="*/ 453 h 1223"/>
                <a:gd name="T8" fmla="*/ 292 w 1095"/>
                <a:gd name="T9" fmla="*/ 0 h 1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223">
                  <a:moveTo>
                    <a:pt x="292" y="0"/>
                  </a:moveTo>
                  <a:lnTo>
                    <a:pt x="1094" y="661"/>
                  </a:lnTo>
                  <a:lnTo>
                    <a:pt x="774" y="1222"/>
                  </a:lnTo>
                  <a:lnTo>
                    <a:pt x="0" y="453"/>
                  </a:lnTo>
                  <a:lnTo>
                    <a:pt x="292" y="0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8" name="Freeform 35">
              <a:extLst>
                <a:ext uri="{FF2B5EF4-FFF2-40B4-BE49-F238E27FC236}">
                  <a16:creationId xmlns:a16="http://schemas.microsoft.com/office/drawing/2014/main" id="{CBF4E6D7-0D17-BE48-8965-4466A84139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6775" y="8835150"/>
              <a:ext cx="3059408" cy="2133452"/>
            </a:xfrm>
            <a:custGeom>
              <a:avLst/>
              <a:gdLst>
                <a:gd name="T0" fmla="*/ 3421 w 4313"/>
                <a:gd name="T1" fmla="*/ 112 h 3009"/>
                <a:gd name="T2" fmla="*/ 3421 w 4313"/>
                <a:gd name="T3" fmla="*/ 112 h 3009"/>
                <a:gd name="T4" fmla="*/ 1750 w 4313"/>
                <a:gd name="T5" fmla="*/ 1435 h 3009"/>
                <a:gd name="T6" fmla="*/ 1750 w 4313"/>
                <a:gd name="T7" fmla="*/ 1435 h 3009"/>
                <a:gd name="T8" fmla="*/ 0 w 4313"/>
                <a:gd name="T9" fmla="*/ 0 h 3009"/>
                <a:gd name="T10" fmla="*/ 0 w 4313"/>
                <a:gd name="T11" fmla="*/ 2332 h 3009"/>
                <a:gd name="T12" fmla="*/ 0 w 4313"/>
                <a:gd name="T13" fmla="*/ 2332 h 3009"/>
                <a:gd name="T14" fmla="*/ 2008 w 4313"/>
                <a:gd name="T15" fmla="*/ 2927 h 3009"/>
                <a:gd name="T16" fmla="*/ 2008 w 4313"/>
                <a:gd name="T17" fmla="*/ 2927 h 3009"/>
                <a:gd name="T18" fmla="*/ 4312 w 4313"/>
                <a:gd name="T19" fmla="*/ 1065 h 3009"/>
                <a:gd name="T20" fmla="*/ 3421 w 4313"/>
                <a:gd name="T21" fmla="*/ 112 h 3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13" h="3009">
                  <a:moveTo>
                    <a:pt x="3421" y="112"/>
                  </a:moveTo>
                  <a:lnTo>
                    <a:pt x="3421" y="112"/>
                  </a:lnTo>
                  <a:cubicBezTo>
                    <a:pt x="3421" y="112"/>
                    <a:pt x="2398" y="1452"/>
                    <a:pt x="1750" y="1435"/>
                  </a:cubicBezTo>
                  <a:lnTo>
                    <a:pt x="1750" y="1435"/>
                  </a:lnTo>
                  <a:cubicBezTo>
                    <a:pt x="1241" y="1422"/>
                    <a:pt x="356" y="427"/>
                    <a:pt x="0" y="0"/>
                  </a:cubicBezTo>
                  <a:lnTo>
                    <a:pt x="0" y="2332"/>
                  </a:lnTo>
                  <a:lnTo>
                    <a:pt x="0" y="2332"/>
                  </a:lnTo>
                  <a:cubicBezTo>
                    <a:pt x="356" y="2612"/>
                    <a:pt x="1041" y="3008"/>
                    <a:pt x="2008" y="2927"/>
                  </a:cubicBezTo>
                  <a:lnTo>
                    <a:pt x="2008" y="2927"/>
                  </a:lnTo>
                  <a:cubicBezTo>
                    <a:pt x="3478" y="2804"/>
                    <a:pt x="4312" y="1065"/>
                    <a:pt x="4312" y="1065"/>
                  </a:cubicBezTo>
                  <a:lnTo>
                    <a:pt x="3421" y="112"/>
                  </a:lnTo>
                </a:path>
              </a:pathLst>
            </a:custGeom>
            <a:solidFill>
              <a:schemeClr val="accent6">
                <a:lumMod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010B0ED-8162-D945-9B98-A3D08E2F5737}"/>
              </a:ext>
            </a:extLst>
          </p:cNvPr>
          <p:cNvGrpSpPr/>
          <p:nvPr/>
        </p:nvGrpSpPr>
        <p:grpSpPr>
          <a:xfrm>
            <a:off x="9124311" y="11059392"/>
            <a:ext cx="1890510" cy="1894608"/>
            <a:chOff x="9124311" y="11059392"/>
            <a:chExt cx="1890510" cy="1894608"/>
          </a:xfrm>
        </p:grpSpPr>
        <p:sp>
          <p:nvSpPr>
            <p:cNvPr id="9" name="Freeform 15">
              <a:extLst>
                <a:ext uri="{FF2B5EF4-FFF2-40B4-BE49-F238E27FC236}">
                  <a16:creationId xmlns:a16="http://schemas.microsoft.com/office/drawing/2014/main" id="{D25AE2AA-9426-5C40-AD40-26D8BF901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4311" y="11059392"/>
              <a:ext cx="1890510" cy="1894608"/>
            </a:xfrm>
            <a:custGeom>
              <a:avLst/>
              <a:gdLst>
                <a:gd name="T0" fmla="*/ 2034 w 2035"/>
                <a:gd name="T1" fmla="*/ 1017 h 2036"/>
                <a:gd name="T2" fmla="*/ 2034 w 2035"/>
                <a:gd name="T3" fmla="*/ 1017 h 2036"/>
                <a:gd name="T4" fmla="*/ 1017 w 2035"/>
                <a:gd name="T5" fmla="*/ 2035 h 2036"/>
                <a:gd name="T6" fmla="*/ 1017 w 2035"/>
                <a:gd name="T7" fmla="*/ 2035 h 2036"/>
                <a:gd name="T8" fmla="*/ 0 w 2035"/>
                <a:gd name="T9" fmla="*/ 1017 h 2036"/>
                <a:gd name="T10" fmla="*/ 0 w 2035"/>
                <a:gd name="T11" fmla="*/ 1017 h 2036"/>
                <a:gd name="T12" fmla="*/ 1017 w 2035"/>
                <a:gd name="T13" fmla="*/ 0 h 2036"/>
                <a:gd name="T14" fmla="*/ 1017 w 2035"/>
                <a:gd name="T15" fmla="*/ 0 h 2036"/>
                <a:gd name="T16" fmla="*/ 2034 w 2035"/>
                <a:gd name="T17" fmla="*/ 1017 h 2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5" h="2036">
                  <a:moveTo>
                    <a:pt x="2034" y="1017"/>
                  </a:moveTo>
                  <a:lnTo>
                    <a:pt x="2034" y="1017"/>
                  </a:lnTo>
                  <a:cubicBezTo>
                    <a:pt x="2034" y="1579"/>
                    <a:pt x="1579" y="2035"/>
                    <a:pt x="1017" y="2035"/>
                  </a:cubicBezTo>
                  <a:lnTo>
                    <a:pt x="1017" y="2035"/>
                  </a:lnTo>
                  <a:cubicBezTo>
                    <a:pt x="456" y="2035"/>
                    <a:pt x="0" y="1579"/>
                    <a:pt x="0" y="1017"/>
                  </a:cubicBezTo>
                  <a:lnTo>
                    <a:pt x="0" y="1017"/>
                  </a:lnTo>
                  <a:cubicBezTo>
                    <a:pt x="0" y="455"/>
                    <a:pt x="456" y="0"/>
                    <a:pt x="1017" y="0"/>
                  </a:cubicBezTo>
                  <a:lnTo>
                    <a:pt x="1017" y="0"/>
                  </a:lnTo>
                  <a:cubicBezTo>
                    <a:pt x="1579" y="0"/>
                    <a:pt x="2034" y="455"/>
                    <a:pt x="2034" y="101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3" name="Shape 2554">
              <a:extLst>
                <a:ext uri="{FF2B5EF4-FFF2-40B4-BE49-F238E27FC236}">
                  <a16:creationId xmlns:a16="http://schemas.microsoft.com/office/drawing/2014/main" id="{C34D49BB-99AB-5D4B-B1A4-F49CC91E1E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35704" y="11612275"/>
              <a:ext cx="867724" cy="788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55" y="18900"/>
                  </a:moveTo>
                  <a:cubicBezTo>
                    <a:pt x="7279" y="18900"/>
                    <a:pt x="6684" y="18827"/>
                    <a:pt x="6086" y="18683"/>
                  </a:cubicBezTo>
                  <a:cubicBezTo>
                    <a:pt x="6017" y="18666"/>
                    <a:pt x="5946" y="18658"/>
                    <a:pt x="5876" y="18658"/>
                  </a:cubicBezTo>
                  <a:cubicBezTo>
                    <a:pt x="5756" y="18658"/>
                    <a:pt x="5636" y="18682"/>
                    <a:pt x="5523" y="18729"/>
                  </a:cubicBezTo>
                  <a:lnTo>
                    <a:pt x="2957" y="19815"/>
                  </a:lnTo>
                  <a:lnTo>
                    <a:pt x="3365" y="18243"/>
                  </a:lnTo>
                  <a:cubicBezTo>
                    <a:pt x="3474" y="17827"/>
                    <a:pt x="3345" y="17380"/>
                    <a:pt x="3039" y="17108"/>
                  </a:cubicBezTo>
                  <a:cubicBezTo>
                    <a:pt x="1712" y="15926"/>
                    <a:pt x="982" y="14358"/>
                    <a:pt x="982" y="12690"/>
                  </a:cubicBezTo>
                  <a:cubicBezTo>
                    <a:pt x="982" y="9266"/>
                    <a:pt x="4065" y="6480"/>
                    <a:pt x="7855" y="6480"/>
                  </a:cubicBezTo>
                  <a:cubicBezTo>
                    <a:pt x="11644" y="6480"/>
                    <a:pt x="14727" y="9266"/>
                    <a:pt x="14727" y="12690"/>
                  </a:cubicBezTo>
                  <a:cubicBezTo>
                    <a:pt x="14727" y="16114"/>
                    <a:pt x="11644" y="18900"/>
                    <a:pt x="7855" y="18900"/>
                  </a:cubicBezTo>
                  <a:moveTo>
                    <a:pt x="7855" y="5400"/>
                  </a:moveTo>
                  <a:cubicBezTo>
                    <a:pt x="3517" y="5400"/>
                    <a:pt x="0" y="8664"/>
                    <a:pt x="0" y="12690"/>
                  </a:cubicBezTo>
                  <a:cubicBezTo>
                    <a:pt x="0" y="14758"/>
                    <a:pt x="932" y="16620"/>
                    <a:pt x="2422" y="17947"/>
                  </a:cubicBezTo>
                  <a:lnTo>
                    <a:pt x="1473" y="21600"/>
                  </a:lnTo>
                  <a:lnTo>
                    <a:pt x="5876" y="19738"/>
                  </a:lnTo>
                  <a:cubicBezTo>
                    <a:pt x="6509" y="19891"/>
                    <a:pt x="7169" y="19980"/>
                    <a:pt x="7855" y="19980"/>
                  </a:cubicBezTo>
                  <a:cubicBezTo>
                    <a:pt x="12192" y="19980"/>
                    <a:pt x="15709" y="16716"/>
                    <a:pt x="15709" y="12690"/>
                  </a:cubicBezTo>
                  <a:cubicBezTo>
                    <a:pt x="15709" y="8664"/>
                    <a:pt x="12192" y="5400"/>
                    <a:pt x="7855" y="5400"/>
                  </a:cubicBezTo>
                  <a:moveTo>
                    <a:pt x="21600" y="7290"/>
                  </a:moveTo>
                  <a:cubicBezTo>
                    <a:pt x="21600" y="3264"/>
                    <a:pt x="18084" y="0"/>
                    <a:pt x="13745" y="0"/>
                  </a:cubicBezTo>
                  <a:cubicBezTo>
                    <a:pt x="10506" y="0"/>
                    <a:pt x="7725" y="1821"/>
                    <a:pt x="6525" y="4422"/>
                  </a:cubicBezTo>
                  <a:cubicBezTo>
                    <a:pt x="6912" y="4367"/>
                    <a:pt x="7306" y="4332"/>
                    <a:pt x="7708" y="4326"/>
                  </a:cubicBezTo>
                  <a:cubicBezTo>
                    <a:pt x="8875" y="2394"/>
                    <a:pt x="11143" y="1080"/>
                    <a:pt x="13745" y="1080"/>
                  </a:cubicBezTo>
                  <a:cubicBezTo>
                    <a:pt x="17535" y="1080"/>
                    <a:pt x="20618" y="3866"/>
                    <a:pt x="20618" y="7290"/>
                  </a:cubicBezTo>
                  <a:cubicBezTo>
                    <a:pt x="20618" y="8958"/>
                    <a:pt x="19888" y="10526"/>
                    <a:pt x="18561" y="11707"/>
                  </a:cubicBezTo>
                  <a:cubicBezTo>
                    <a:pt x="18255" y="11980"/>
                    <a:pt x="18126" y="12428"/>
                    <a:pt x="18234" y="12843"/>
                  </a:cubicBezTo>
                  <a:lnTo>
                    <a:pt x="18643" y="14415"/>
                  </a:lnTo>
                  <a:lnTo>
                    <a:pt x="16613" y="13556"/>
                  </a:lnTo>
                  <a:cubicBezTo>
                    <a:pt x="16573" y="13922"/>
                    <a:pt x="16500" y="14278"/>
                    <a:pt x="16411" y="14628"/>
                  </a:cubicBezTo>
                  <a:lnTo>
                    <a:pt x="20127" y="16200"/>
                  </a:lnTo>
                  <a:lnTo>
                    <a:pt x="19178" y="12547"/>
                  </a:lnTo>
                  <a:cubicBezTo>
                    <a:pt x="20669" y="11220"/>
                    <a:pt x="21600" y="9358"/>
                    <a:pt x="21600" y="729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 b="1" dirty="0">
                <a:latin typeface="Open Sans Semibold" charset="0"/>
                <a:ea typeface="Open Sans Semibold" charset="0"/>
                <a:cs typeface="Open Sans Semibold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61C0779-86C1-CE43-9E6E-F41D87D4AC69}"/>
              </a:ext>
            </a:extLst>
          </p:cNvPr>
          <p:cNvGrpSpPr/>
          <p:nvPr/>
        </p:nvGrpSpPr>
        <p:grpSpPr>
          <a:xfrm>
            <a:off x="11183244" y="8234276"/>
            <a:ext cx="1894608" cy="1894608"/>
            <a:chOff x="11183244" y="8731989"/>
            <a:chExt cx="1894608" cy="1894608"/>
          </a:xfrm>
        </p:grpSpPr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76E27EF8-3578-264F-AA0D-F062398DF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83244" y="8731989"/>
              <a:ext cx="1894608" cy="1894608"/>
            </a:xfrm>
            <a:custGeom>
              <a:avLst/>
              <a:gdLst>
                <a:gd name="T0" fmla="*/ 2035 w 2036"/>
                <a:gd name="T1" fmla="*/ 1018 h 2036"/>
                <a:gd name="T2" fmla="*/ 2035 w 2036"/>
                <a:gd name="T3" fmla="*/ 1018 h 2036"/>
                <a:gd name="T4" fmla="*/ 1018 w 2036"/>
                <a:gd name="T5" fmla="*/ 2035 h 2036"/>
                <a:gd name="T6" fmla="*/ 1018 w 2036"/>
                <a:gd name="T7" fmla="*/ 2035 h 2036"/>
                <a:gd name="T8" fmla="*/ 0 w 2036"/>
                <a:gd name="T9" fmla="*/ 1018 h 2036"/>
                <a:gd name="T10" fmla="*/ 0 w 2036"/>
                <a:gd name="T11" fmla="*/ 1018 h 2036"/>
                <a:gd name="T12" fmla="*/ 1018 w 2036"/>
                <a:gd name="T13" fmla="*/ 0 h 2036"/>
                <a:gd name="T14" fmla="*/ 1018 w 2036"/>
                <a:gd name="T15" fmla="*/ 0 h 2036"/>
                <a:gd name="T16" fmla="*/ 2035 w 2036"/>
                <a:gd name="T17" fmla="*/ 1018 h 2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6" h="2036">
                  <a:moveTo>
                    <a:pt x="2035" y="1018"/>
                  </a:moveTo>
                  <a:lnTo>
                    <a:pt x="2035" y="1018"/>
                  </a:lnTo>
                  <a:cubicBezTo>
                    <a:pt x="2035" y="1580"/>
                    <a:pt x="1579" y="2035"/>
                    <a:pt x="1018" y="2035"/>
                  </a:cubicBezTo>
                  <a:lnTo>
                    <a:pt x="1018" y="2035"/>
                  </a:lnTo>
                  <a:cubicBezTo>
                    <a:pt x="456" y="2035"/>
                    <a:pt x="0" y="1580"/>
                    <a:pt x="0" y="1018"/>
                  </a:cubicBezTo>
                  <a:lnTo>
                    <a:pt x="0" y="1018"/>
                  </a:lnTo>
                  <a:cubicBezTo>
                    <a:pt x="0" y="455"/>
                    <a:pt x="456" y="0"/>
                    <a:pt x="1018" y="0"/>
                  </a:cubicBezTo>
                  <a:lnTo>
                    <a:pt x="1018" y="0"/>
                  </a:lnTo>
                  <a:cubicBezTo>
                    <a:pt x="1579" y="0"/>
                    <a:pt x="2035" y="455"/>
                    <a:pt x="2035" y="101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4" name="Shape 2583">
              <a:extLst>
                <a:ext uri="{FF2B5EF4-FFF2-40B4-BE49-F238E27FC236}">
                  <a16:creationId xmlns:a16="http://schemas.microsoft.com/office/drawing/2014/main" id="{3B28D599-CAF3-7A4C-9B9C-E73E244150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696686" y="9245431"/>
              <a:ext cx="867724" cy="867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91" y="17673"/>
                  </a:moveTo>
                  <a:cubicBezTo>
                    <a:pt x="11427" y="17673"/>
                    <a:pt x="11549" y="17618"/>
                    <a:pt x="11638" y="17529"/>
                  </a:cubicBezTo>
                  <a:lnTo>
                    <a:pt x="14583" y="14583"/>
                  </a:lnTo>
                  <a:cubicBezTo>
                    <a:pt x="14673" y="14495"/>
                    <a:pt x="14727" y="14372"/>
                    <a:pt x="14727" y="14236"/>
                  </a:cubicBezTo>
                  <a:cubicBezTo>
                    <a:pt x="14727" y="13966"/>
                    <a:pt x="14508" y="13745"/>
                    <a:pt x="14236" y="13745"/>
                  </a:cubicBezTo>
                  <a:cubicBezTo>
                    <a:pt x="14101" y="13745"/>
                    <a:pt x="13978" y="13801"/>
                    <a:pt x="13889" y="13890"/>
                  </a:cubicBezTo>
                  <a:lnTo>
                    <a:pt x="10944" y="16835"/>
                  </a:lnTo>
                  <a:cubicBezTo>
                    <a:pt x="10855" y="16924"/>
                    <a:pt x="10800" y="17047"/>
                    <a:pt x="10800" y="17183"/>
                  </a:cubicBezTo>
                  <a:cubicBezTo>
                    <a:pt x="10800" y="17453"/>
                    <a:pt x="11020" y="17673"/>
                    <a:pt x="11291" y="17673"/>
                  </a:cubicBezTo>
                  <a:moveTo>
                    <a:pt x="8980" y="14871"/>
                  </a:moveTo>
                  <a:cubicBezTo>
                    <a:pt x="8891" y="14961"/>
                    <a:pt x="8836" y="15083"/>
                    <a:pt x="8836" y="15218"/>
                  </a:cubicBezTo>
                  <a:cubicBezTo>
                    <a:pt x="8836" y="15490"/>
                    <a:pt x="9056" y="15709"/>
                    <a:pt x="9327" y="15709"/>
                  </a:cubicBezTo>
                  <a:cubicBezTo>
                    <a:pt x="9463" y="15709"/>
                    <a:pt x="9586" y="15655"/>
                    <a:pt x="9674" y="15565"/>
                  </a:cubicBezTo>
                  <a:lnTo>
                    <a:pt x="10656" y="14583"/>
                  </a:lnTo>
                  <a:cubicBezTo>
                    <a:pt x="10745" y="14495"/>
                    <a:pt x="10800" y="14372"/>
                    <a:pt x="10800" y="14236"/>
                  </a:cubicBezTo>
                  <a:cubicBezTo>
                    <a:pt x="10800" y="13966"/>
                    <a:pt x="10580" y="13745"/>
                    <a:pt x="10309" y="13745"/>
                  </a:cubicBezTo>
                  <a:cubicBezTo>
                    <a:pt x="10174" y="13745"/>
                    <a:pt x="10051" y="13801"/>
                    <a:pt x="9962" y="13890"/>
                  </a:cubicBezTo>
                  <a:cubicBezTo>
                    <a:pt x="9962" y="13890"/>
                    <a:pt x="8980" y="14871"/>
                    <a:pt x="8980" y="14871"/>
                  </a:cubicBezTo>
                  <a:close/>
                  <a:moveTo>
                    <a:pt x="11291" y="20415"/>
                  </a:moveTo>
                  <a:lnTo>
                    <a:pt x="982" y="10106"/>
                  </a:lnTo>
                  <a:lnTo>
                    <a:pt x="982" y="1473"/>
                  </a:lnTo>
                  <a:cubicBezTo>
                    <a:pt x="982" y="1202"/>
                    <a:pt x="1201" y="982"/>
                    <a:pt x="1473" y="982"/>
                  </a:cubicBezTo>
                  <a:lnTo>
                    <a:pt x="10106" y="982"/>
                  </a:lnTo>
                  <a:lnTo>
                    <a:pt x="20415" y="11291"/>
                  </a:lnTo>
                  <a:cubicBezTo>
                    <a:pt x="20415" y="11291"/>
                    <a:pt x="11291" y="20415"/>
                    <a:pt x="11291" y="20415"/>
                  </a:cubicBezTo>
                  <a:close/>
                  <a:moveTo>
                    <a:pt x="21456" y="10944"/>
                  </a:moveTo>
                  <a:lnTo>
                    <a:pt x="10656" y="144"/>
                  </a:lnTo>
                  <a:cubicBezTo>
                    <a:pt x="10567" y="55"/>
                    <a:pt x="10445" y="0"/>
                    <a:pt x="10309" y="0"/>
                  </a:cubicBezTo>
                  <a:lnTo>
                    <a:pt x="1473" y="0"/>
                  </a:lnTo>
                  <a:cubicBezTo>
                    <a:pt x="660" y="0"/>
                    <a:pt x="0" y="660"/>
                    <a:pt x="0" y="1473"/>
                  </a:cubicBezTo>
                  <a:lnTo>
                    <a:pt x="0" y="10310"/>
                  </a:lnTo>
                  <a:cubicBezTo>
                    <a:pt x="0" y="10445"/>
                    <a:pt x="55" y="10567"/>
                    <a:pt x="144" y="10656"/>
                  </a:cubicBezTo>
                  <a:lnTo>
                    <a:pt x="10944" y="21456"/>
                  </a:lnTo>
                  <a:cubicBezTo>
                    <a:pt x="11033" y="21546"/>
                    <a:pt x="11155" y="21600"/>
                    <a:pt x="11291" y="21600"/>
                  </a:cubicBezTo>
                  <a:cubicBezTo>
                    <a:pt x="11427" y="21600"/>
                    <a:pt x="11549" y="21546"/>
                    <a:pt x="11638" y="21456"/>
                  </a:cubicBezTo>
                  <a:lnTo>
                    <a:pt x="21456" y="11638"/>
                  </a:lnTo>
                  <a:cubicBezTo>
                    <a:pt x="21545" y="11549"/>
                    <a:pt x="21600" y="11427"/>
                    <a:pt x="21600" y="11291"/>
                  </a:cubicBezTo>
                  <a:cubicBezTo>
                    <a:pt x="21600" y="11156"/>
                    <a:pt x="21545" y="11033"/>
                    <a:pt x="21456" y="10944"/>
                  </a:cubicBezTo>
                  <a:moveTo>
                    <a:pt x="11782" y="13255"/>
                  </a:moveTo>
                  <a:cubicBezTo>
                    <a:pt x="11917" y="13255"/>
                    <a:pt x="12040" y="13200"/>
                    <a:pt x="12129" y="13111"/>
                  </a:cubicBezTo>
                  <a:lnTo>
                    <a:pt x="14093" y="11147"/>
                  </a:lnTo>
                  <a:cubicBezTo>
                    <a:pt x="14182" y="11058"/>
                    <a:pt x="14236" y="10936"/>
                    <a:pt x="14236" y="10800"/>
                  </a:cubicBezTo>
                  <a:cubicBezTo>
                    <a:pt x="14236" y="10529"/>
                    <a:pt x="14017" y="10310"/>
                    <a:pt x="13745" y="10310"/>
                  </a:cubicBezTo>
                  <a:cubicBezTo>
                    <a:pt x="13610" y="10310"/>
                    <a:pt x="13487" y="10364"/>
                    <a:pt x="13398" y="10453"/>
                  </a:cubicBezTo>
                  <a:lnTo>
                    <a:pt x="11435" y="12417"/>
                  </a:lnTo>
                  <a:cubicBezTo>
                    <a:pt x="11346" y="12506"/>
                    <a:pt x="11291" y="12629"/>
                    <a:pt x="11291" y="12764"/>
                  </a:cubicBezTo>
                  <a:cubicBezTo>
                    <a:pt x="11291" y="13035"/>
                    <a:pt x="11510" y="13255"/>
                    <a:pt x="11782" y="13255"/>
                  </a:cubicBezTo>
                  <a:moveTo>
                    <a:pt x="4418" y="4909"/>
                  </a:moveTo>
                  <a:cubicBezTo>
                    <a:pt x="4147" y="4909"/>
                    <a:pt x="3927" y="4690"/>
                    <a:pt x="3927" y="4418"/>
                  </a:cubicBezTo>
                  <a:cubicBezTo>
                    <a:pt x="3927" y="4147"/>
                    <a:pt x="4147" y="3927"/>
                    <a:pt x="4418" y="3927"/>
                  </a:cubicBezTo>
                  <a:cubicBezTo>
                    <a:pt x="4690" y="3927"/>
                    <a:pt x="4909" y="4147"/>
                    <a:pt x="4909" y="4418"/>
                  </a:cubicBezTo>
                  <a:cubicBezTo>
                    <a:pt x="4909" y="4690"/>
                    <a:pt x="4690" y="4909"/>
                    <a:pt x="4418" y="4909"/>
                  </a:cubicBezTo>
                  <a:moveTo>
                    <a:pt x="4418" y="2945"/>
                  </a:moveTo>
                  <a:cubicBezTo>
                    <a:pt x="3605" y="2945"/>
                    <a:pt x="2945" y="3605"/>
                    <a:pt x="2945" y="4418"/>
                  </a:cubicBezTo>
                  <a:cubicBezTo>
                    <a:pt x="2945" y="5232"/>
                    <a:pt x="3605" y="5891"/>
                    <a:pt x="4418" y="5891"/>
                  </a:cubicBezTo>
                  <a:cubicBezTo>
                    <a:pt x="5231" y="5891"/>
                    <a:pt x="5891" y="5232"/>
                    <a:pt x="5891" y="4418"/>
                  </a:cubicBezTo>
                  <a:cubicBezTo>
                    <a:pt x="5891" y="3605"/>
                    <a:pt x="5231" y="2945"/>
                    <a:pt x="4418" y="2945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 b="1" dirty="0">
                <a:latin typeface="Open Sans Semibold" charset="0"/>
                <a:ea typeface="Open Sans Semibold" charset="0"/>
                <a:cs typeface="Open Sans Semibold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A7C0818-8DD4-CE47-B7AC-DAAC15A2FD34}"/>
              </a:ext>
            </a:extLst>
          </p:cNvPr>
          <p:cNvGrpSpPr/>
          <p:nvPr/>
        </p:nvGrpSpPr>
        <p:grpSpPr>
          <a:xfrm>
            <a:off x="12214517" y="5413263"/>
            <a:ext cx="1894608" cy="1890504"/>
            <a:chOff x="12214517" y="5450964"/>
            <a:chExt cx="1894608" cy="1890504"/>
          </a:xfrm>
        </p:grpSpPr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57744A2D-DBEF-4646-A60C-DC97C0A49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14517" y="5450964"/>
              <a:ext cx="1894608" cy="1890504"/>
            </a:xfrm>
            <a:custGeom>
              <a:avLst/>
              <a:gdLst>
                <a:gd name="T0" fmla="*/ 2035 w 2036"/>
                <a:gd name="T1" fmla="*/ 1017 h 2034"/>
                <a:gd name="T2" fmla="*/ 2035 w 2036"/>
                <a:gd name="T3" fmla="*/ 1017 h 2034"/>
                <a:gd name="T4" fmla="*/ 1017 w 2036"/>
                <a:gd name="T5" fmla="*/ 2033 h 2034"/>
                <a:gd name="T6" fmla="*/ 1017 w 2036"/>
                <a:gd name="T7" fmla="*/ 2033 h 2034"/>
                <a:gd name="T8" fmla="*/ 0 w 2036"/>
                <a:gd name="T9" fmla="*/ 1017 h 2034"/>
                <a:gd name="T10" fmla="*/ 0 w 2036"/>
                <a:gd name="T11" fmla="*/ 1017 h 2034"/>
                <a:gd name="T12" fmla="*/ 1017 w 2036"/>
                <a:gd name="T13" fmla="*/ 0 h 2034"/>
                <a:gd name="T14" fmla="*/ 1017 w 2036"/>
                <a:gd name="T15" fmla="*/ 0 h 2034"/>
                <a:gd name="T16" fmla="*/ 2035 w 2036"/>
                <a:gd name="T17" fmla="*/ 1017 h 2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6" h="2034">
                  <a:moveTo>
                    <a:pt x="2035" y="1017"/>
                  </a:moveTo>
                  <a:lnTo>
                    <a:pt x="2035" y="1017"/>
                  </a:lnTo>
                  <a:cubicBezTo>
                    <a:pt x="2035" y="1578"/>
                    <a:pt x="1579" y="2033"/>
                    <a:pt x="1017" y="2033"/>
                  </a:cubicBezTo>
                  <a:lnTo>
                    <a:pt x="1017" y="2033"/>
                  </a:lnTo>
                  <a:cubicBezTo>
                    <a:pt x="455" y="2033"/>
                    <a:pt x="0" y="1578"/>
                    <a:pt x="0" y="1017"/>
                  </a:cubicBezTo>
                  <a:lnTo>
                    <a:pt x="0" y="1017"/>
                  </a:lnTo>
                  <a:cubicBezTo>
                    <a:pt x="0" y="455"/>
                    <a:pt x="455" y="0"/>
                    <a:pt x="1017" y="0"/>
                  </a:cubicBezTo>
                  <a:lnTo>
                    <a:pt x="1017" y="0"/>
                  </a:lnTo>
                  <a:cubicBezTo>
                    <a:pt x="1579" y="0"/>
                    <a:pt x="2035" y="455"/>
                    <a:pt x="2035" y="101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5" name="Shape 2588">
              <a:extLst>
                <a:ext uri="{FF2B5EF4-FFF2-40B4-BE49-F238E27FC236}">
                  <a16:creationId xmlns:a16="http://schemas.microsoft.com/office/drawing/2014/main" id="{ED7647AF-0F0B-8E4A-90F3-DDB535C6CD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27958" y="6001780"/>
              <a:ext cx="867726" cy="78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82" y="12420"/>
                  </a:moveTo>
                  <a:cubicBezTo>
                    <a:pt x="16368" y="12420"/>
                    <a:pt x="15709" y="11694"/>
                    <a:pt x="15709" y="10800"/>
                  </a:cubicBezTo>
                  <a:cubicBezTo>
                    <a:pt x="15709" y="9906"/>
                    <a:pt x="16368" y="9180"/>
                    <a:pt x="17182" y="9180"/>
                  </a:cubicBezTo>
                  <a:cubicBezTo>
                    <a:pt x="17995" y="9180"/>
                    <a:pt x="18655" y="9906"/>
                    <a:pt x="18655" y="10800"/>
                  </a:cubicBezTo>
                  <a:cubicBezTo>
                    <a:pt x="18655" y="11694"/>
                    <a:pt x="17995" y="12420"/>
                    <a:pt x="17182" y="12420"/>
                  </a:cubicBezTo>
                  <a:moveTo>
                    <a:pt x="21109" y="10260"/>
                  </a:moveTo>
                  <a:lnTo>
                    <a:pt x="19587" y="10260"/>
                  </a:lnTo>
                  <a:cubicBezTo>
                    <a:pt x="19360" y="9028"/>
                    <a:pt x="18369" y="8100"/>
                    <a:pt x="17182" y="8100"/>
                  </a:cubicBezTo>
                  <a:cubicBezTo>
                    <a:pt x="15994" y="8100"/>
                    <a:pt x="15004" y="9028"/>
                    <a:pt x="14777" y="10260"/>
                  </a:cubicBezTo>
                  <a:lnTo>
                    <a:pt x="491" y="10260"/>
                  </a:lnTo>
                  <a:cubicBezTo>
                    <a:pt x="220" y="10260"/>
                    <a:pt x="0" y="10502"/>
                    <a:pt x="0" y="10800"/>
                  </a:cubicBezTo>
                  <a:cubicBezTo>
                    <a:pt x="0" y="11098"/>
                    <a:pt x="220" y="11340"/>
                    <a:pt x="491" y="11340"/>
                  </a:cubicBezTo>
                  <a:lnTo>
                    <a:pt x="14777" y="11340"/>
                  </a:lnTo>
                  <a:cubicBezTo>
                    <a:pt x="15004" y="12572"/>
                    <a:pt x="15994" y="13500"/>
                    <a:pt x="17182" y="13500"/>
                  </a:cubicBezTo>
                  <a:cubicBezTo>
                    <a:pt x="18369" y="13500"/>
                    <a:pt x="19360" y="12572"/>
                    <a:pt x="19587" y="11340"/>
                  </a:cubicBezTo>
                  <a:lnTo>
                    <a:pt x="21109" y="11340"/>
                  </a:lnTo>
                  <a:cubicBezTo>
                    <a:pt x="21380" y="11340"/>
                    <a:pt x="21600" y="11098"/>
                    <a:pt x="21600" y="10800"/>
                  </a:cubicBezTo>
                  <a:cubicBezTo>
                    <a:pt x="21600" y="10502"/>
                    <a:pt x="21380" y="10260"/>
                    <a:pt x="21109" y="10260"/>
                  </a:cubicBezTo>
                  <a:moveTo>
                    <a:pt x="5400" y="1080"/>
                  </a:moveTo>
                  <a:cubicBezTo>
                    <a:pt x="6214" y="1080"/>
                    <a:pt x="6873" y="1806"/>
                    <a:pt x="6873" y="2700"/>
                  </a:cubicBezTo>
                  <a:cubicBezTo>
                    <a:pt x="6873" y="3595"/>
                    <a:pt x="6214" y="4320"/>
                    <a:pt x="5400" y="4320"/>
                  </a:cubicBezTo>
                  <a:cubicBezTo>
                    <a:pt x="4586" y="4320"/>
                    <a:pt x="3927" y="3595"/>
                    <a:pt x="3927" y="2700"/>
                  </a:cubicBezTo>
                  <a:cubicBezTo>
                    <a:pt x="3927" y="1806"/>
                    <a:pt x="4586" y="1080"/>
                    <a:pt x="5400" y="1080"/>
                  </a:cubicBezTo>
                  <a:moveTo>
                    <a:pt x="491" y="3240"/>
                  </a:moveTo>
                  <a:lnTo>
                    <a:pt x="2995" y="3240"/>
                  </a:lnTo>
                  <a:cubicBezTo>
                    <a:pt x="3222" y="4472"/>
                    <a:pt x="4213" y="5400"/>
                    <a:pt x="5400" y="5400"/>
                  </a:cubicBezTo>
                  <a:cubicBezTo>
                    <a:pt x="6587" y="5400"/>
                    <a:pt x="7578" y="4472"/>
                    <a:pt x="7805" y="3240"/>
                  </a:cubicBezTo>
                  <a:lnTo>
                    <a:pt x="21109" y="3240"/>
                  </a:lnTo>
                  <a:cubicBezTo>
                    <a:pt x="21380" y="3240"/>
                    <a:pt x="21600" y="2999"/>
                    <a:pt x="21600" y="2700"/>
                  </a:cubicBezTo>
                  <a:cubicBezTo>
                    <a:pt x="21600" y="2402"/>
                    <a:pt x="21380" y="2160"/>
                    <a:pt x="21109" y="2160"/>
                  </a:cubicBezTo>
                  <a:lnTo>
                    <a:pt x="7805" y="2160"/>
                  </a:lnTo>
                  <a:cubicBezTo>
                    <a:pt x="7578" y="928"/>
                    <a:pt x="6587" y="0"/>
                    <a:pt x="5400" y="0"/>
                  </a:cubicBezTo>
                  <a:cubicBezTo>
                    <a:pt x="4213" y="0"/>
                    <a:pt x="3222" y="928"/>
                    <a:pt x="2995" y="2160"/>
                  </a:cubicBezTo>
                  <a:lnTo>
                    <a:pt x="491" y="2160"/>
                  </a:lnTo>
                  <a:cubicBezTo>
                    <a:pt x="220" y="2160"/>
                    <a:pt x="0" y="2402"/>
                    <a:pt x="0" y="2700"/>
                  </a:cubicBezTo>
                  <a:cubicBezTo>
                    <a:pt x="0" y="2999"/>
                    <a:pt x="220" y="3240"/>
                    <a:pt x="491" y="3240"/>
                  </a:cubicBezTo>
                  <a:moveTo>
                    <a:pt x="9327" y="20519"/>
                  </a:moveTo>
                  <a:cubicBezTo>
                    <a:pt x="8514" y="20519"/>
                    <a:pt x="7855" y="19794"/>
                    <a:pt x="7855" y="18899"/>
                  </a:cubicBezTo>
                  <a:cubicBezTo>
                    <a:pt x="7855" y="18005"/>
                    <a:pt x="8514" y="17279"/>
                    <a:pt x="9327" y="17279"/>
                  </a:cubicBezTo>
                  <a:cubicBezTo>
                    <a:pt x="10141" y="17279"/>
                    <a:pt x="10800" y="18005"/>
                    <a:pt x="10800" y="18899"/>
                  </a:cubicBezTo>
                  <a:cubicBezTo>
                    <a:pt x="10800" y="19794"/>
                    <a:pt x="10141" y="20519"/>
                    <a:pt x="9327" y="20519"/>
                  </a:cubicBezTo>
                  <a:moveTo>
                    <a:pt x="21109" y="18359"/>
                  </a:moveTo>
                  <a:lnTo>
                    <a:pt x="11732" y="18359"/>
                  </a:lnTo>
                  <a:cubicBezTo>
                    <a:pt x="11505" y="17127"/>
                    <a:pt x="10515" y="16199"/>
                    <a:pt x="9327" y="16199"/>
                  </a:cubicBezTo>
                  <a:cubicBezTo>
                    <a:pt x="8140" y="16199"/>
                    <a:pt x="7150" y="17127"/>
                    <a:pt x="6922" y="18359"/>
                  </a:cubicBezTo>
                  <a:lnTo>
                    <a:pt x="491" y="18359"/>
                  </a:lnTo>
                  <a:cubicBezTo>
                    <a:pt x="220" y="18359"/>
                    <a:pt x="0" y="18601"/>
                    <a:pt x="0" y="18899"/>
                  </a:cubicBezTo>
                  <a:cubicBezTo>
                    <a:pt x="0" y="19198"/>
                    <a:pt x="220" y="19439"/>
                    <a:pt x="491" y="19439"/>
                  </a:cubicBezTo>
                  <a:lnTo>
                    <a:pt x="6922" y="19439"/>
                  </a:lnTo>
                  <a:cubicBezTo>
                    <a:pt x="7150" y="20672"/>
                    <a:pt x="8140" y="21600"/>
                    <a:pt x="9327" y="21600"/>
                  </a:cubicBezTo>
                  <a:cubicBezTo>
                    <a:pt x="10515" y="21600"/>
                    <a:pt x="11505" y="20672"/>
                    <a:pt x="11732" y="19439"/>
                  </a:cubicBezTo>
                  <a:lnTo>
                    <a:pt x="21109" y="19439"/>
                  </a:lnTo>
                  <a:cubicBezTo>
                    <a:pt x="21380" y="19439"/>
                    <a:pt x="21600" y="19198"/>
                    <a:pt x="21600" y="18899"/>
                  </a:cubicBezTo>
                  <a:cubicBezTo>
                    <a:pt x="21600" y="18601"/>
                    <a:pt x="21380" y="18359"/>
                    <a:pt x="21109" y="18359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 b="1" dirty="0">
                <a:latin typeface="Open Sans Semibold" charset="0"/>
                <a:ea typeface="Open Sans Semibold" charset="0"/>
                <a:cs typeface="Open Sans Semibold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6E5BB00-45AE-4D4A-8CAC-8D354EF67830}"/>
              </a:ext>
            </a:extLst>
          </p:cNvPr>
          <p:cNvGrpSpPr/>
          <p:nvPr/>
        </p:nvGrpSpPr>
        <p:grpSpPr>
          <a:xfrm>
            <a:off x="10151971" y="2588146"/>
            <a:ext cx="1894608" cy="1894608"/>
            <a:chOff x="10151971" y="2588146"/>
            <a:chExt cx="1894608" cy="1894608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5197B296-EC0E-3041-8037-B00FAA99AE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1971" y="2588146"/>
              <a:ext cx="1894608" cy="1894608"/>
            </a:xfrm>
            <a:custGeom>
              <a:avLst/>
              <a:gdLst>
                <a:gd name="T0" fmla="*/ 2035 w 2036"/>
                <a:gd name="T1" fmla="*/ 1018 h 2036"/>
                <a:gd name="T2" fmla="*/ 2035 w 2036"/>
                <a:gd name="T3" fmla="*/ 1018 h 2036"/>
                <a:gd name="T4" fmla="*/ 1018 w 2036"/>
                <a:gd name="T5" fmla="*/ 2035 h 2036"/>
                <a:gd name="T6" fmla="*/ 1018 w 2036"/>
                <a:gd name="T7" fmla="*/ 2035 h 2036"/>
                <a:gd name="T8" fmla="*/ 0 w 2036"/>
                <a:gd name="T9" fmla="*/ 1018 h 2036"/>
                <a:gd name="T10" fmla="*/ 0 w 2036"/>
                <a:gd name="T11" fmla="*/ 1018 h 2036"/>
                <a:gd name="T12" fmla="*/ 1018 w 2036"/>
                <a:gd name="T13" fmla="*/ 0 h 2036"/>
                <a:gd name="T14" fmla="*/ 1018 w 2036"/>
                <a:gd name="T15" fmla="*/ 0 h 2036"/>
                <a:gd name="T16" fmla="*/ 2035 w 2036"/>
                <a:gd name="T17" fmla="*/ 1018 h 2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6" h="2036">
                  <a:moveTo>
                    <a:pt x="2035" y="1018"/>
                  </a:moveTo>
                  <a:lnTo>
                    <a:pt x="2035" y="1018"/>
                  </a:lnTo>
                  <a:cubicBezTo>
                    <a:pt x="2035" y="1580"/>
                    <a:pt x="1579" y="2035"/>
                    <a:pt x="1018" y="2035"/>
                  </a:cubicBezTo>
                  <a:lnTo>
                    <a:pt x="1018" y="2035"/>
                  </a:lnTo>
                  <a:cubicBezTo>
                    <a:pt x="456" y="2035"/>
                    <a:pt x="0" y="1580"/>
                    <a:pt x="0" y="1018"/>
                  </a:cubicBezTo>
                  <a:lnTo>
                    <a:pt x="0" y="1018"/>
                  </a:lnTo>
                  <a:cubicBezTo>
                    <a:pt x="0" y="456"/>
                    <a:pt x="456" y="0"/>
                    <a:pt x="1018" y="0"/>
                  </a:cubicBezTo>
                  <a:lnTo>
                    <a:pt x="1018" y="0"/>
                  </a:lnTo>
                  <a:cubicBezTo>
                    <a:pt x="1579" y="0"/>
                    <a:pt x="2035" y="456"/>
                    <a:pt x="2035" y="101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6" name="Shape 2631">
              <a:extLst>
                <a:ext uri="{FF2B5EF4-FFF2-40B4-BE49-F238E27FC236}">
                  <a16:creationId xmlns:a16="http://schemas.microsoft.com/office/drawing/2014/main" id="{8CEBF42C-C48C-5D47-B0A5-E6795CD02E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65412" y="3179080"/>
              <a:ext cx="867726" cy="709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36" y="3600"/>
                  </a:moveTo>
                  <a:lnTo>
                    <a:pt x="1964" y="3600"/>
                  </a:lnTo>
                  <a:lnTo>
                    <a:pt x="1964" y="1200"/>
                  </a:lnTo>
                  <a:lnTo>
                    <a:pt x="19636" y="1200"/>
                  </a:lnTo>
                  <a:cubicBezTo>
                    <a:pt x="19636" y="1200"/>
                    <a:pt x="19636" y="3600"/>
                    <a:pt x="19636" y="3600"/>
                  </a:cubicBezTo>
                  <a:close/>
                  <a:moveTo>
                    <a:pt x="17182" y="6000"/>
                  </a:moveTo>
                  <a:lnTo>
                    <a:pt x="17182" y="4800"/>
                  </a:lnTo>
                  <a:lnTo>
                    <a:pt x="19145" y="4800"/>
                  </a:lnTo>
                  <a:lnTo>
                    <a:pt x="19145" y="6000"/>
                  </a:lnTo>
                  <a:cubicBezTo>
                    <a:pt x="19145" y="6662"/>
                    <a:pt x="18705" y="7200"/>
                    <a:pt x="18164" y="7200"/>
                  </a:cubicBezTo>
                  <a:cubicBezTo>
                    <a:pt x="17621" y="7200"/>
                    <a:pt x="17182" y="6662"/>
                    <a:pt x="17182" y="6000"/>
                  </a:cubicBezTo>
                  <a:moveTo>
                    <a:pt x="14236" y="6000"/>
                  </a:moveTo>
                  <a:lnTo>
                    <a:pt x="14236" y="4800"/>
                  </a:lnTo>
                  <a:lnTo>
                    <a:pt x="16200" y="4800"/>
                  </a:lnTo>
                  <a:lnTo>
                    <a:pt x="16200" y="6000"/>
                  </a:lnTo>
                  <a:cubicBezTo>
                    <a:pt x="16200" y="6662"/>
                    <a:pt x="15760" y="7200"/>
                    <a:pt x="15218" y="7200"/>
                  </a:cubicBezTo>
                  <a:cubicBezTo>
                    <a:pt x="14675" y="7200"/>
                    <a:pt x="14236" y="6662"/>
                    <a:pt x="14236" y="6000"/>
                  </a:cubicBezTo>
                  <a:moveTo>
                    <a:pt x="11291" y="6000"/>
                  </a:moveTo>
                  <a:lnTo>
                    <a:pt x="11291" y="4800"/>
                  </a:lnTo>
                  <a:lnTo>
                    <a:pt x="13255" y="4800"/>
                  </a:lnTo>
                  <a:lnTo>
                    <a:pt x="13255" y="6000"/>
                  </a:lnTo>
                  <a:cubicBezTo>
                    <a:pt x="13255" y="6662"/>
                    <a:pt x="12814" y="7200"/>
                    <a:pt x="12273" y="7200"/>
                  </a:cubicBezTo>
                  <a:cubicBezTo>
                    <a:pt x="11730" y="7200"/>
                    <a:pt x="11291" y="6662"/>
                    <a:pt x="11291" y="6000"/>
                  </a:cubicBezTo>
                  <a:moveTo>
                    <a:pt x="8345" y="6000"/>
                  </a:moveTo>
                  <a:lnTo>
                    <a:pt x="8345" y="4800"/>
                  </a:lnTo>
                  <a:lnTo>
                    <a:pt x="10309" y="4800"/>
                  </a:lnTo>
                  <a:lnTo>
                    <a:pt x="10309" y="6000"/>
                  </a:lnTo>
                  <a:cubicBezTo>
                    <a:pt x="10309" y="6662"/>
                    <a:pt x="9869" y="7200"/>
                    <a:pt x="9327" y="7200"/>
                  </a:cubicBezTo>
                  <a:cubicBezTo>
                    <a:pt x="8785" y="7200"/>
                    <a:pt x="8345" y="6662"/>
                    <a:pt x="8345" y="6000"/>
                  </a:cubicBezTo>
                  <a:moveTo>
                    <a:pt x="5400" y="6000"/>
                  </a:moveTo>
                  <a:lnTo>
                    <a:pt x="5400" y="4800"/>
                  </a:lnTo>
                  <a:lnTo>
                    <a:pt x="7364" y="4800"/>
                  </a:lnTo>
                  <a:lnTo>
                    <a:pt x="7364" y="6000"/>
                  </a:lnTo>
                  <a:cubicBezTo>
                    <a:pt x="7364" y="6662"/>
                    <a:pt x="6924" y="7200"/>
                    <a:pt x="6382" y="7200"/>
                  </a:cubicBezTo>
                  <a:cubicBezTo>
                    <a:pt x="5839" y="7200"/>
                    <a:pt x="5400" y="6662"/>
                    <a:pt x="5400" y="6000"/>
                  </a:cubicBezTo>
                  <a:moveTo>
                    <a:pt x="2455" y="6000"/>
                  </a:moveTo>
                  <a:lnTo>
                    <a:pt x="2455" y="4800"/>
                  </a:lnTo>
                  <a:lnTo>
                    <a:pt x="4418" y="4800"/>
                  </a:lnTo>
                  <a:lnTo>
                    <a:pt x="4418" y="6000"/>
                  </a:lnTo>
                  <a:cubicBezTo>
                    <a:pt x="4418" y="6662"/>
                    <a:pt x="3978" y="7200"/>
                    <a:pt x="3436" y="7200"/>
                  </a:cubicBezTo>
                  <a:cubicBezTo>
                    <a:pt x="2894" y="7200"/>
                    <a:pt x="2455" y="6662"/>
                    <a:pt x="2455" y="6000"/>
                  </a:cubicBezTo>
                  <a:moveTo>
                    <a:pt x="19636" y="20400"/>
                  </a:moveTo>
                  <a:lnTo>
                    <a:pt x="12764" y="20400"/>
                  </a:lnTo>
                  <a:lnTo>
                    <a:pt x="12764" y="13800"/>
                  </a:lnTo>
                  <a:cubicBezTo>
                    <a:pt x="12764" y="13469"/>
                    <a:pt x="12544" y="13200"/>
                    <a:pt x="12273" y="13200"/>
                  </a:cubicBezTo>
                  <a:lnTo>
                    <a:pt x="9327" y="13200"/>
                  </a:lnTo>
                  <a:cubicBezTo>
                    <a:pt x="9056" y="13200"/>
                    <a:pt x="8836" y="13469"/>
                    <a:pt x="8836" y="13800"/>
                  </a:cubicBezTo>
                  <a:lnTo>
                    <a:pt x="8836" y="20400"/>
                  </a:lnTo>
                  <a:lnTo>
                    <a:pt x="1964" y="20400"/>
                  </a:lnTo>
                  <a:lnTo>
                    <a:pt x="1964" y="7573"/>
                  </a:lnTo>
                  <a:cubicBezTo>
                    <a:pt x="2324" y="8076"/>
                    <a:pt x="2847" y="8400"/>
                    <a:pt x="3436" y="8400"/>
                  </a:cubicBezTo>
                  <a:cubicBezTo>
                    <a:pt x="4026" y="8400"/>
                    <a:pt x="4549" y="8076"/>
                    <a:pt x="4909" y="7573"/>
                  </a:cubicBezTo>
                  <a:cubicBezTo>
                    <a:pt x="5269" y="8076"/>
                    <a:pt x="5792" y="8400"/>
                    <a:pt x="6382" y="8400"/>
                  </a:cubicBezTo>
                  <a:cubicBezTo>
                    <a:pt x="6971" y="8400"/>
                    <a:pt x="7495" y="8076"/>
                    <a:pt x="7855" y="7573"/>
                  </a:cubicBezTo>
                  <a:cubicBezTo>
                    <a:pt x="8215" y="8076"/>
                    <a:pt x="8738" y="8400"/>
                    <a:pt x="9327" y="8400"/>
                  </a:cubicBezTo>
                  <a:cubicBezTo>
                    <a:pt x="9917" y="8400"/>
                    <a:pt x="10440" y="8076"/>
                    <a:pt x="10800" y="7573"/>
                  </a:cubicBezTo>
                  <a:cubicBezTo>
                    <a:pt x="11160" y="8076"/>
                    <a:pt x="11683" y="8400"/>
                    <a:pt x="12273" y="8400"/>
                  </a:cubicBezTo>
                  <a:cubicBezTo>
                    <a:pt x="12862" y="8400"/>
                    <a:pt x="13385" y="8076"/>
                    <a:pt x="13745" y="7573"/>
                  </a:cubicBezTo>
                  <a:cubicBezTo>
                    <a:pt x="14105" y="8076"/>
                    <a:pt x="14629" y="8400"/>
                    <a:pt x="15218" y="8400"/>
                  </a:cubicBezTo>
                  <a:cubicBezTo>
                    <a:pt x="15808" y="8400"/>
                    <a:pt x="16331" y="8076"/>
                    <a:pt x="16691" y="7573"/>
                  </a:cubicBezTo>
                  <a:cubicBezTo>
                    <a:pt x="17051" y="8076"/>
                    <a:pt x="17574" y="8400"/>
                    <a:pt x="18164" y="8400"/>
                  </a:cubicBezTo>
                  <a:cubicBezTo>
                    <a:pt x="18753" y="8400"/>
                    <a:pt x="19276" y="8076"/>
                    <a:pt x="19636" y="7573"/>
                  </a:cubicBezTo>
                  <a:cubicBezTo>
                    <a:pt x="19636" y="7573"/>
                    <a:pt x="19636" y="20400"/>
                    <a:pt x="19636" y="20400"/>
                  </a:cubicBezTo>
                  <a:close/>
                  <a:moveTo>
                    <a:pt x="11782" y="20400"/>
                  </a:moveTo>
                  <a:lnTo>
                    <a:pt x="9818" y="20400"/>
                  </a:lnTo>
                  <a:lnTo>
                    <a:pt x="9818" y="14400"/>
                  </a:lnTo>
                  <a:lnTo>
                    <a:pt x="11782" y="14400"/>
                  </a:lnTo>
                  <a:cubicBezTo>
                    <a:pt x="11782" y="14400"/>
                    <a:pt x="11782" y="20400"/>
                    <a:pt x="11782" y="20400"/>
                  </a:cubicBezTo>
                  <a:close/>
                  <a:moveTo>
                    <a:pt x="21109" y="20400"/>
                  </a:moveTo>
                  <a:lnTo>
                    <a:pt x="20618" y="20400"/>
                  </a:lnTo>
                  <a:lnTo>
                    <a:pt x="20618" y="4800"/>
                  </a:lnTo>
                  <a:lnTo>
                    <a:pt x="21109" y="4800"/>
                  </a:lnTo>
                  <a:cubicBezTo>
                    <a:pt x="21380" y="4800"/>
                    <a:pt x="21600" y="4532"/>
                    <a:pt x="21600" y="4200"/>
                  </a:cubicBezTo>
                  <a:cubicBezTo>
                    <a:pt x="21600" y="3868"/>
                    <a:pt x="21380" y="3600"/>
                    <a:pt x="21109" y="3600"/>
                  </a:cubicBezTo>
                  <a:lnTo>
                    <a:pt x="20618" y="3600"/>
                  </a:lnTo>
                  <a:lnTo>
                    <a:pt x="20618" y="1200"/>
                  </a:lnTo>
                  <a:cubicBezTo>
                    <a:pt x="20618" y="538"/>
                    <a:pt x="20178" y="0"/>
                    <a:pt x="19636" y="0"/>
                  </a:cubicBezTo>
                  <a:lnTo>
                    <a:pt x="1964" y="0"/>
                  </a:lnTo>
                  <a:cubicBezTo>
                    <a:pt x="1421" y="0"/>
                    <a:pt x="982" y="538"/>
                    <a:pt x="982" y="1200"/>
                  </a:cubicBezTo>
                  <a:lnTo>
                    <a:pt x="982" y="3600"/>
                  </a:lnTo>
                  <a:lnTo>
                    <a:pt x="491" y="3600"/>
                  </a:lnTo>
                  <a:cubicBezTo>
                    <a:pt x="220" y="3600"/>
                    <a:pt x="0" y="3868"/>
                    <a:pt x="0" y="4200"/>
                  </a:cubicBezTo>
                  <a:cubicBezTo>
                    <a:pt x="0" y="4532"/>
                    <a:pt x="220" y="4800"/>
                    <a:pt x="491" y="4800"/>
                  </a:cubicBezTo>
                  <a:lnTo>
                    <a:pt x="982" y="4800"/>
                  </a:lnTo>
                  <a:lnTo>
                    <a:pt x="982" y="20400"/>
                  </a:lnTo>
                  <a:lnTo>
                    <a:pt x="491" y="20400"/>
                  </a:lnTo>
                  <a:cubicBezTo>
                    <a:pt x="220" y="20400"/>
                    <a:pt x="0" y="20669"/>
                    <a:pt x="0" y="21000"/>
                  </a:cubicBezTo>
                  <a:cubicBezTo>
                    <a:pt x="0" y="21332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32"/>
                    <a:pt x="21600" y="21000"/>
                  </a:cubicBezTo>
                  <a:cubicBezTo>
                    <a:pt x="21600" y="20669"/>
                    <a:pt x="21380" y="20400"/>
                    <a:pt x="21109" y="20400"/>
                  </a:cubicBezTo>
                  <a:moveTo>
                    <a:pt x="16691" y="16800"/>
                  </a:moveTo>
                  <a:lnTo>
                    <a:pt x="14727" y="16800"/>
                  </a:lnTo>
                  <a:lnTo>
                    <a:pt x="14727" y="14400"/>
                  </a:lnTo>
                  <a:lnTo>
                    <a:pt x="16691" y="14400"/>
                  </a:lnTo>
                  <a:cubicBezTo>
                    <a:pt x="16691" y="14400"/>
                    <a:pt x="16691" y="16800"/>
                    <a:pt x="16691" y="16800"/>
                  </a:cubicBezTo>
                  <a:close/>
                  <a:moveTo>
                    <a:pt x="17182" y="13200"/>
                  </a:moveTo>
                  <a:lnTo>
                    <a:pt x="14236" y="13200"/>
                  </a:lnTo>
                  <a:cubicBezTo>
                    <a:pt x="13965" y="13200"/>
                    <a:pt x="13745" y="13469"/>
                    <a:pt x="13745" y="13800"/>
                  </a:cubicBezTo>
                  <a:lnTo>
                    <a:pt x="13745" y="17400"/>
                  </a:lnTo>
                  <a:cubicBezTo>
                    <a:pt x="13745" y="17732"/>
                    <a:pt x="13965" y="18000"/>
                    <a:pt x="14236" y="18000"/>
                  </a:cubicBezTo>
                  <a:lnTo>
                    <a:pt x="17182" y="18000"/>
                  </a:lnTo>
                  <a:cubicBezTo>
                    <a:pt x="17453" y="18000"/>
                    <a:pt x="17673" y="17732"/>
                    <a:pt x="17673" y="17400"/>
                  </a:cubicBezTo>
                  <a:lnTo>
                    <a:pt x="17673" y="13800"/>
                  </a:lnTo>
                  <a:cubicBezTo>
                    <a:pt x="17673" y="13469"/>
                    <a:pt x="17453" y="13200"/>
                    <a:pt x="17182" y="13200"/>
                  </a:cubicBezTo>
                  <a:moveTo>
                    <a:pt x="6873" y="16800"/>
                  </a:moveTo>
                  <a:lnTo>
                    <a:pt x="4909" y="16800"/>
                  </a:lnTo>
                  <a:lnTo>
                    <a:pt x="4909" y="14400"/>
                  </a:lnTo>
                  <a:lnTo>
                    <a:pt x="6873" y="14400"/>
                  </a:lnTo>
                  <a:cubicBezTo>
                    <a:pt x="6873" y="14400"/>
                    <a:pt x="6873" y="16800"/>
                    <a:pt x="6873" y="16800"/>
                  </a:cubicBezTo>
                  <a:close/>
                  <a:moveTo>
                    <a:pt x="7364" y="13200"/>
                  </a:moveTo>
                  <a:lnTo>
                    <a:pt x="4418" y="13200"/>
                  </a:lnTo>
                  <a:cubicBezTo>
                    <a:pt x="4147" y="13200"/>
                    <a:pt x="3927" y="13469"/>
                    <a:pt x="3927" y="13800"/>
                  </a:cubicBezTo>
                  <a:lnTo>
                    <a:pt x="3927" y="17400"/>
                  </a:lnTo>
                  <a:cubicBezTo>
                    <a:pt x="3927" y="17732"/>
                    <a:pt x="4147" y="18000"/>
                    <a:pt x="4418" y="18000"/>
                  </a:cubicBezTo>
                  <a:lnTo>
                    <a:pt x="7364" y="18000"/>
                  </a:lnTo>
                  <a:cubicBezTo>
                    <a:pt x="7635" y="18000"/>
                    <a:pt x="7855" y="17732"/>
                    <a:pt x="7855" y="17400"/>
                  </a:cubicBezTo>
                  <a:lnTo>
                    <a:pt x="7855" y="13800"/>
                  </a:lnTo>
                  <a:cubicBezTo>
                    <a:pt x="7855" y="13469"/>
                    <a:pt x="7635" y="13200"/>
                    <a:pt x="7364" y="132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 b="1" dirty="0">
                <a:latin typeface="Open Sans Semibold" charset="0"/>
                <a:ea typeface="Open Sans Semibold" charset="0"/>
                <a:cs typeface="Open Sans Semibold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661F259-1F0E-1842-B3FE-3E5D42CE40CA}"/>
              </a:ext>
            </a:extLst>
          </p:cNvPr>
          <p:cNvSpPr txBox="1"/>
          <p:nvPr/>
        </p:nvSpPr>
        <p:spPr>
          <a:xfrm>
            <a:off x="12727958" y="2639271"/>
            <a:ext cx="2295821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Joel Torres</a:t>
            </a:r>
            <a:endParaRPr lang="en-US" sz="3200" b="1" dirty="0">
              <a:solidFill>
                <a:schemeClr val="tx2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84D7DE41-A588-154D-86C5-1BAB588843A1}"/>
              </a:ext>
            </a:extLst>
          </p:cNvPr>
          <p:cNvSpPr txBox="1">
            <a:spLocks/>
          </p:cNvSpPr>
          <p:nvPr/>
        </p:nvSpPr>
        <p:spPr>
          <a:xfrm>
            <a:off x="12727957" y="3300014"/>
            <a:ext cx="6400301" cy="1715854"/>
          </a:xfrm>
          <a:prstGeom prst="rect">
            <a:avLst/>
          </a:prstGeom>
        </p:spPr>
        <p:txBody>
          <a:bodyPr vert="horz" wrap="square" lIns="91440" tIns="45720" rIns="91440" bIns="9144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Experto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visualización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producción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científica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Director de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Escire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empresa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Mexicana de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asesoría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uso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internet</a:t>
            </a:r>
            <a:endParaRPr lang="en-US" sz="2500" dirty="0">
              <a:solidFill>
                <a:srgbClr val="00206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18C75E4-3591-6F4C-87EC-DC3FFBDB7CC4}"/>
              </a:ext>
            </a:extLst>
          </p:cNvPr>
          <p:cNvSpPr txBox="1"/>
          <p:nvPr/>
        </p:nvSpPr>
        <p:spPr>
          <a:xfrm>
            <a:off x="11696687" y="11105623"/>
            <a:ext cx="1794081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 err="1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Difundir</a:t>
            </a:r>
            <a:endParaRPr lang="en-US" sz="3200" b="1" dirty="0">
              <a:solidFill>
                <a:schemeClr val="tx2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id="{BE9676D0-3309-3A4A-B17B-D9C77F0732EE}"/>
              </a:ext>
            </a:extLst>
          </p:cNvPr>
          <p:cNvSpPr txBox="1">
            <a:spLocks/>
          </p:cNvSpPr>
          <p:nvPr/>
        </p:nvSpPr>
        <p:spPr>
          <a:xfrm>
            <a:off x="11696686" y="11766366"/>
            <a:ext cx="6400301" cy="1130631"/>
          </a:xfrm>
          <a:prstGeom prst="rect">
            <a:avLst/>
          </a:prstGeom>
        </p:spPr>
        <p:txBody>
          <a:bodyPr vert="horz" wrap="square" lIns="91440" tIns="45720" rIns="91440" bIns="9144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Los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productos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los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debemos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difundir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entre la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comunidad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académica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 la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sociedad</a:t>
            </a:r>
            <a:endParaRPr lang="en-US" sz="2500" dirty="0">
              <a:solidFill>
                <a:srgbClr val="00206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821C8EA-72E8-724A-B7CC-B52FDA06DB5C}"/>
              </a:ext>
            </a:extLst>
          </p:cNvPr>
          <p:cNvSpPr txBox="1"/>
          <p:nvPr/>
        </p:nvSpPr>
        <p:spPr>
          <a:xfrm>
            <a:off x="13591295" y="8283505"/>
            <a:ext cx="260520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 err="1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Identificable</a:t>
            </a:r>
            <a:endParaRPr lang="en-US" sz="3200" b="1" dirty="0">
              <a:solidFill>
                <a:schemeClr val="tx2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49" name="Subtitle 2">
            <a:extLst>
              <a:ext uri="{FF2B5EF4-FFF2-40B4-BE49-F238E27FC236}">
                <a16:creationId xmlns:a16="http://schemas.microsoft.com/office/drawing/2014/main" id="{0D5F325E-24E9-EE4B-8ADC-A3479E26D29A}"/>
              </a:ext>
            </a:extLst>
          </p:cNvPr>
          <p:cNvSpPr txBox="1">
            <a:spLocks/>
          </p:cNvSpPr>
          <p:nvPr/>
        </p:nvSpPr>
        <p:spPr>
          <a:xfrm>
            <a:off x="13591294" y="8944248"/>
            <a:ext cx="6400301" cy="1715854"/>
          </a:xfrm>
          <a:prstGeom prst="rect">
            <a:avLst/>
          </a:prstGeom>
        </p:spPr>
        <p:txBody>
          <a:bodyPr vert="horz" wrap="square" lIns="91440" tIns="45720" rIns="91440" bIns="9144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Generar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un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código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estable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para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todos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los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productos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nos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permite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volverlo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un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producto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citable</a:t>
            </a:r>
            <a:endParaRPr lang="en-US" sz="2500" dirty="0">
              <a:solidFill>
                <a:srgbClr val="00206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540C297-39A5-E94B-A317-9F149423DE12}"/>
              </a:ext>
            </a:extLst>
          </p:cNvPr>
          <p:cNvSpPr txBox="1"/>
          <p:nvPr/>
        </p:nvSpPr>
        <p:spPr>
          <a:xfrm>
            <a:off x="14790011" y="5461388"/>
            <a:ext cx="4057521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 err="1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Pensar</a:t>
            </a:r>
            <a:r>
              <a:rPr lang="en-US" sz="3200" b="1" dirty="0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en</a:t>
            </a:r>
            <a:r>
              <a:rPr lang="en-US" sz="3200" b="1" dirty="0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el </a:t>
            </a:r>
            <a:r>
              <a:rPr lang="en-US" sz="3200" b="1" dirty="0" err="1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usuario</a:t>
            </a:r>
            <a:endParaRPr lang="en-US" sz="3200" b="1" dirty="0">
              <a:solidFill>
                <a:schemeClr val="tx2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4ED03864-439E-2449-9438-702F5B9D6D02}"/>
              </a:ext>
            </a:extLst>
          </p:cNvPr>
          <p:cNvSpPr txBox="1">
            <a:spLocks/>
          </p:cNvSpPr>
          <p:nvPr/>
        </p:nvSpPr>
        <p:spPr>
          <a:xfrm>
            <a:off x="14790010" y="6122131"/>
            <a:ext cx="6400301" cy="1715854"/>
          </a:xfrm>
          <a:prstGeom prst="rect">
            <a:avLst/>
          </a:prstGeom>
        </p:spPr>
        <p:txBody>
          <a:bodyPr vert="horz" wrap="square" lIns="91440" tIns="45720" rIns="91440" bIns="9144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Los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productos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que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realicemos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han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ser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pensados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el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usuario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sus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características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 las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necesidades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que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tienen</a:t>
            </a:r>
            <a:endParaRPr lang="en-US" sz="2500" dirty="0">
              <a:solidFill>
                <a:srgbClr val="00206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198077" y="12896997"/>
            <a:ext cx="6537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Con un </a:t>
            </a:r>
            <a:r>
              <a:rPr lang="es-ES" sz="2400" dirty="0" err="1" smtClean="0"/>
              <a:t>click</a:t>
            </a:r>
            <a:r>
              <a:rPr lang="es-ES" sz="2400" dirty="0" smtClean="0"/>
              <a:t> en la imagen accedes a la conferencia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289556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D2461C-8D1A-0C4F-91E7-A5A78B171122}"/>
              </a:ext>
            </a:extLst>
          </p:cNvPr>
          <p:cNvSpPr txBox="1"/>
          <p:nvPr/>
        </p:nvSpPr>
        <p:spPr>
          <a:xfrm>
            <a:off x="1520825" y="482419"/>
            <a:ext cx="19862067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8800" b="1" dirty="0" err="1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Sitios</a:t>
            </a:r>
            <a:r>
              <a:rPr lang="en-US" sz="8800" b="1" dirty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para </a:t>
            </a:r>
            <a:r>
              <a:rPr lang="en-US" sz="8800" b="1" dirty="0" err="1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alojar</a:t>
            </a:r>
            <a:r>
              <a:rPr lang="en-US" sz="8800" b="1" dirty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800" b="1" dirty="0" err="1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nuestra</a:t>
            </a:r>
            <a:r>
              <a:rPr lang="en-US" sz="8800" b="1" dirty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800" b="1" dirty="0" err="1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producción</a:t>
            </a:r>
            <a:endParaRPr lang="en-US" sz="8800" b="1" dirty="0">
              <a:solidFill>
                <a:schemeClr val="tx2"/>
              </a:solidFill>
              <a:latin typeface="Roboto Medium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949E13-FB6A-044C-979A-AF72F2219BD8}"/>
              </a:ext>
            </a:extLst>
          </p:cNvPr>
          <p:cNvSpPr txBox="1"/>
          <p:nvPr/>
        </p:nvSpPr>
        <p:spPr>
          <a:xfrm>
            <a:off x="1520825" y="1717976"/>
            <a:ext cx="11035265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Espacios</a:t>
            </a:r>
            <a:r>
              <a:rPr lang="en-US" sz="26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spc="1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gratuitos</a:t>
            </a:r>
            <a:r>
              <a:rPr lang="en-US" sz="26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para que </a:t>
            </a:r>
            <a:r>
              <a:rPr lang="en-US" sz="2600" spc="1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todos</a:t>
            </a:r>
            <a:r>
              <a:rPr lang="en-US" sz="26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spc="1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tengan</a:t>
            </a:r>
            <a:r>
              <a:rPr lang="en-US" sz="26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spc="1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acceso</a:t>
            </a:r>
            <a:r>
              <a:rPr lang="en-US" sz="26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spc="1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estable</a:t>
            </a:r>
            <a:r>
              <a:rPr lang="en-US" sz="26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 </a:t>
            </a:r>
            <a:r>
              <a:rPr lang="en-US" sz="2600" spc="1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nuestro</a:t>
            </a:r>
            <a:r>
              <a:rPr lang="en-US" sz="26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spc="1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trabajo</a:t>
            </a:r>
            <a:endParaRPr lang="en-US" sz="2600" spc="1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Freeform 1">
            <a:extLst>
              <a:ext uri="{FF2B5EF4-FFF2-40B4-BE49-F238E27FC236}">
                <a16:creationId xmlns:a16="http://schemas.microsoft.com/office/drawing/2014/main" id="{999EE8B4-CB7C-DC43-8CCC-87643BAB8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0770" y="3042558"/>
            <a:ext cx="746994" cy="909523"/>
          </a:xfrm>
          <a:custGeom>
            <a:avLst/>
            <a:gdLst>
              <a:gd name="T0" fmla="*/ 1055 w 1056"/>
              <a:gd name="T1" fmla="*/ 0 h 1282"/>
              <a:gd name="T2" fmla="*/ 78 w 1056"/>
              <a:gd name="T3" fmla="*/ 0 h 1282"/>
              <a:gd name="T4" fmla="*/ 78 w 1056"/>
              <a:gd name="T5" fmla="*/ 0 h 1282"/>
              <a:gd name="T6" fmla="*/ 0 w 1056"/>
              <a:gd name="T7" fmla="*/ 78 h 1282"/>
              <a:gd name="T8" fmla="*/ 0 w 1056"/>
              <a:gd name="T9" fmla="*/ 1281 h 1282"/>
              <a:gd name="T10" fmla="*/ 1055 w 1056"/>
              <a:gd name="T11" fmla="*/ 1281 h 1282"/>
              <a:gd name="T12" fmla="*/ 1055 w 1056"/>
              <a:gd name="T13" fmla="*/ 0 h 1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6" h="1282">
                <a:moveTo>
                  <a:pt x="1055" y="0"/>
                </a:moveTo>
                <a:lnTo>
                  <a:pt x="78" y="0"/>
                </a:lnTo>
                <a:lnTo>
                  <a:pt x="78" y="0"/>
                </a:lnTo>
                <a:cubicBezTo>
                  <a:pt x="35" y="0"/>
                  <a:pt x="0" y="35"/>
                  <a:pt x="0" y="78"/>
                </a:cubicBezTo>
                <a:lnTo>
                  <a:pt x="0" y="1281"/>
                </a:lnTo>
                <a:lnTo>
                  <a:pt x="1055" y="1281"/>
                </a:lnTo>
                <a:lnTo>
                  <a:pt x="1055" y="0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74C84337-86F9-BC4D-86B0-37B5A5676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7858" y="3498882"/>
            <a:ext cx="9001451" cy="2209733"/>
          </a:xfrm>
          <a:prstGeom prst="round2DiagRect">
            <a:avLst>
              <a:gd name="adj1" fmla="val 0"/>
              <a:gd name="adj2" fmla="val 343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12312812-EC0E-7F4E-9150-9DFD47E9D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6608" y="3042558"/>
            <a:ext cx="5819688" cy="1009540"/>
          </a:xfrm>
          <a:custGeom>
            <a:avLst/>
            <a:gdLst>
              <a:gd name="T0" fmla="*/ 564 w 8212"/>
              <a:gd name="T1" fmla="*/ 1424 h 1425"/>
              <a:gd name="T2" fmla="*/ 7744 w 8212"/>
              <a:gd name="T3" fmla="*/ 1424 h 1425"/>
              <a:gd name="T4" fmla="*/ 7744 w 8212"/>
              <a:gd name="T5" fmla="*/ 1424 h 1425"/>
              <a:gd name="T6" fmla="*/ 8211 w 8212"/>
              <a:gd name="T7" fmla="*/ 958 h 1425"/>
              <a:gd name="T8" fmla="*/ 8211 w 8212"/>
              <a:gd name="T9" fmla="*/ 650 h 1425"/>
              <a:gd name="T10" fmla="*/ 8211 w 8212"/>
              <a:gd name="T11" fmla="*/ 650 h 1425"/>
              <a:gd name="T12" fmla="*/ 7562 w 8212"/>
              <a:gd name="T13" fmla="*/ 0 h 1425"/>
              <a:gd name="T14" fmla="*/ 0 w 8212"/>
              <a:gd name="T15" fmla="*/ 0 h 1425"/>
              <a:gd name="T16" fmla="*/ 0 w 8212"/>
              <a:gd name="T17" fmla="*/ 0 h 1425"/>
              <a:gd name="T18" fmla="*/ 213 w 8212"/>
              <a:gd name="T19" fmla="*/ 650 h 1425"/>
              <a:gd name="T20" fmla="*/ 213 w 8212"/>
              <a:gd name="T21" fmla="*/ 1073 h 1425"/>
              <a:gd name="T22" fmla="*/ 213 w 8212"/>
              <a:gd name="T23" fmla="*/ 1073 h 1425"/>
              <a:gd name="T24" fmla="*/ 564 w 8212"/>
              <a:gd name="T25" fmla="*/ 1424 h 1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212" h="1425">
                <a:moveTo>
                  <a:pt x="564" y="1424"/>
                </a:moveTo>
                <a:lnTo>
                  <a:pt x="7744" y="1424"/>
                </a:lnTo>
                <a:lnTo>
                  <a:pt x="7744" y="1424"/>
                </a:lnTo>
                <a:cubicBezTo>
                  <a:pt x="8002" y="1424"/>
                  <a:pt x="8211" y="1216"/>
                  <a:pt x="8211" y="958"/>
                </a:cubicBezTo>
                <a:lnTo>
                  <a:pt x="8211" y="650"/>
                </a:lnTo>
                <a:lnTo>
                  <a:pt x="8211" y="650"/>
                </a:lnTo>
                <a:cubicBezTo>
                  <a:pt x="8211" y="291"/>
                  <a:pt x="7920" y="0"/>
                  <a:pt x="7562" y="0"/>
                </a:cubicBezTo>
                <a:lnTo>
                  <a:pt x="0" y="0"/>
                </a:lnTo>
                <a:lnTo>
                  <a:pt x="0" y="0"/>
                </a:lnTo>
                <a:cubicBezTo>
                  <a:pt x="134" y="182"/>
                  <a:pt x="213" y="407"/>
                  <a:pt x="213" y="650"/>
                </a:cubicBezTo>
                <a:lnTo>
                  <a:pt x="213" y="1073"/>
                </a:lnTo>
                <a:lnTo>
                  <a:pt x="213" y="1073"/>
                </a:lnTo>
                <a:cubicBezTo>
                  <a:pt x="213" y="1267"/>
                  <a:pt x="370" y="1424"/>
                  <a:pt x="564" y="1424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9" name="Freeform 5">
            <a:hlinkClick r:id="rId2"/>
            <a:extLst>
              <a:ext uri="{FF2B5EF4-FFF2-40B4-BE49-F238E27FC236}">
                <a16:creationId xmlns:a16="http://schemas.microsoft.com/office/drawing/2014/main" id="{5608D2DF-C4B5-E74F-B9C2-B8E102CA5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9075" y="4145863"/>
            <a:ext cx="1919060" cy="1919060"/>
          </a:xfrm>
          <a:custGeom>
            <a:avLst/>
            <a:gdLst>
              <a:gd name="T0" fmla="*/ 2706 w 2707"/>
              <a:gd name="T1" fmla="*/ 1353 h 2708"/>
              <a:gd name="T2" fmla="*/ 2706 w 2707"/>
              <a:gd name="T3" fmla="*/ 1353 h 2708"/>
              <a:gd name="T4" fmla="*/ 1353 w 2707"/>
              <a:gd name="T5" fmla="*/ 0 h 2708"/>
              <a:gd name="T6" fmla="*/ 1353 w 2707"/>
              <a:gd name="T7" fmla="*/ 0 h 2708"/>
              <a:gd name="T8" fmla="*/ 0 w 2707"/>
              <a:gd name="T9" fmla="*/ 1353 h 2708"/>
              <a:gd name="T10" fmla="*/ 0 w 2707"/>
              <a:gd name="T11" fmla="*/ 1353 h 2708"/>
              <a:gd name="T12" fmla="*/ 1353 w 2707"/>
              <a:gd name="T13" fmla="*/ 2707 h 2708"/>
              <a:gd name="T14" fmla="*/ 1353 w 2707"/>
              <a:gd name="T15" fmla="*/ 2707 h 2708"/>
              <a:gd name="T16" fmla="*/ 2706 w 2707"/>
              <a:gd name="T17" fmla="*/ 1353 h 2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07" h="2708">
                <a:moveTo>
                  <a:pt x="2706" y="1353"/>
                </a:moveTo>
                <a:lnTo>
                  <a:pt x="2706" y="1353"/>
                </a:lnTo>
                <a:cubicBezTo>
                  <a:pt x="2706" y="606"/>
                  <a:pt x="2101" y="0"/>
                  <a:pt x="1353" y="0"/>
                </a:cubicBezTo>
                <a:lnTo>
                  <a:pt x="1353" y="0"/>
                </a:lnTo>
                <a:cubicBezTo>
                  <a:pt x="605" y="0"/>
                  <a:pt x="0" y="606"/>
                  <a:pt x="0" y="1353"/>
                </a:cubicBezTo>
                <a:lnTo>
                  <a:pt x="0" y="1353"/>
                </a:lnTo>
                <a:cubicBezTo>
                  <a:pt x="0" y="2101"/>
                  <a:pt x="605" y="2707"/>
                  <a:pt x="1353" y="2707"/>
                </a:cubicBezTo>
                <a:lnTo>
                  <a:pt x="1353" y="2707"/>
                </a:lnTo>
                <a:cubicBezTo>
                  <a:pt x="2101" y="2707"/>
                  <a:pt x="2706" y="2101"/>
                  <a:pt x="2706" y="135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3542C352-38CE-C847-895A-FCE1CE7526EE}"/>
              </a:ext>
            </a:extLst>
          </p:cNvPr>
          <p:cNvSpPr txBox="1">
            <a:spLocks/>
          </p:cNvSpPr>
          <p:nvPr/>
        </p:nvSpPr>
        <p:spPr>
          <a:xfrm>
            <a:off x="2513230" y="4187130"/>
            <a:ext cx="6544402" cy="1715854"/>
          </a:xfrm>
          <a:prstGeom prst="rect">
            <a:avLst/>
          </a:prstGeom>
        </p:spPr>
        <p:txBody>
          <a:bodyPr vert="horz" wrap="square" lIns="91440" tIns="45720" rIns="91440" bIns="9144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Herramienta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creada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por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el CERN para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almacenar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volúmenes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datos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A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cada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producto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le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asigna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un DOI</a:t>
            </a:r>
            <a:endParaRPr lang="en-US" sz="2500" dirty="0">
              <a:solidFill>
                <a:srgbClr val="00206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74AC36-B65E-644A-AD60-E8276C689739}"/>
              </a:ext>
            </a:extLst>
          </p:cNvPr>
          <p:cNvSpPr txBox="1"/>
          <p:nvPr/>
        </p:nvSpPr>
        <p:spPr>
          <a:xfrm>
            <a:off x="4945528" y="3254940"/>
            <a:ext cx="1662635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Zenodo</a:t>
            </a:r>
            <a:endParaRPr lang="en-US" sz="32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30" name="Shape 2631">
            <a:extLst>
              <a:ext uri="{FF2B5EF4-FFF2-40B4-BE49-F238E27FC236}">
                <a16:creationId xmlns:a16="http://schemas.microsoft.com/office/drawing/2014/main" id="{7E1262DF-D3D2-A249-881E-D9DA0A4015F5}"/>
              </a:ext>
            </a:extLst>
          </p:cNvPr>
          <p:cNvSpPr>
            <a:spLocks noChangeAspect="1"/>
          </p:cNvSpPr>
          <p:nvPr/>
        </p:nvSpPr>
        <p:spPr>
          <a:xfrm>
            <a:off x="10042955" y="4780416"/>
            <a:ext cx="791300" cy="6474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3600"/>
                </a:moveTo>
                <a:lnTo>
                  <a:pt x="1964" y="3600"/>
                </a:lnTo>
                <a:lnTo>
                  <a:pt x="1964" y="1200"/>
                </a:lnTo>
                <a:lnTo>
                  <a:pt x="19636" y="1200"/>
                </a:lnTo>
                <a:cubicBezTo>
                  <a:pt x="19636" y="1200"/>
                  <a:pt x="19636" y="3600"/>
                  <a:pt x="19636" y="3600"/>
                </a:cubicBezTo>
                <a:close/>
                <a:moveTo>
                  <a:pt x="17182" y="6000"/>
                </a:moveTo>
                <a:lnTo>
                  <a:pt x="17182" y="4800"/>
                </a:lnTo>
                <a:lnTo>
                  <a:pt x="19145" y="4800"/>
                </a:lnTo>
                <a:lnTo>
                  <a:pt x="19145" y="6000"/>
                </a:lnTo>
                <a:cubicBezTo>
                  <a:pt x="19145" y="6662"/>
                  <a:pt x="18705" y="7200"/>
                  <a:pt x="18164" y="7200"/>
                </a:cubicBezTo>
                <a:cubicBezTo>
                  <a:pt x="17621" y="7200"/>
                  <a:pt x="17182" y="6662"/>
                  <a:pt x="17182" y="6000"/>
                </a:cubicBezTo>
                <a:moveTo>
                  <a:pt x="14236" y="6000"/>
                </a:moveTo>
                <a:lnTo>
                  <a:pt x="14236" y="4800"/>
                </a:lnTo>
                <a:lnTo>
                  <a:pt x="16200" y="4800"/>
                </a:lnTo>
                <a:lnTo>
                  <a:pt x="16200" y="6000"/>
                </a:lnTo>
                <a:cubicBezTo>
                  <a:pt x="16200" y="6662"/>
                  <a:pt x="15760" y="7200"/>
                  <a:pt x="15218" y="7200"/>
                </a:cubicBezTo>
                <a:cubicBezTo>
                  <a:pt x="14675" y="7200"/>
                  <a:pt x="14236" y="6662"/>
                  <a:pt x="14236" y="6000"/>
                </a:cubicBezTo>
                <a:moveTo>
                  <a:pt x="11291" y="6000"/>
                </a:moveTo>
                <a:lnTo>
                  <a:pt x="11291" y="4800"/>
                </a:lnTo>
                <a:lnTo>
                  <a:pt x="13255" y="4800"/>
                </a:lnTo>
                <a:lnTo>
                  <a:pt x="13255" y="6000"/>
                </a:lnTo>
                <a:cubicBezTo>
                  <a:pt x="13255" y="6662"/>
                  <a:pt x="12814" y="7200"/>
                  <a:pt x="12273" y="7200"/>
                </a:cubicBezTo>
                <a:cubicBezTo>
                  <a:pt x="11730" y="7200"/>
                  <a:pt x="11291" y="6662"/>
                  <a:pt x="11291" y="6000"/>
                </a:cubicBezTo>
                <a:moveTo>
                  <a:pt x="8345" y="6000"/>
                </a:moveTo>
                <a:lnTo>
                  <a:pt x="8345" y="4800"/>
                </a:lnTo>
                <a:lnTo>
                  <a:pt x="10309" y="4800"/>
                </a:lnTo>
                <a:lnTo>
                  <a:pt x="10309" y="6000"/>
                </a:lnTo>
                <a:cubicBezTo>
                  <a:pt x="10309" y="6662"/>
                  <a:pt x="9869" y="7200"/>
                  <a:pt x="9327" y="7200"/>
                </a:cubicBezTo>
                <a:cubicBezTo>
                  <a:pt x="8785" y="7200"/>
                  <a:pt x="8345" y="6662"/>
                  <a:pt x="8345" y="6000"/>
                </a:cubicBezTo>
                <a:moveTo>
                  <a:pt x="5400" y="6000"/>
                </a:moveTo>
                <a:lnTo>
                  <a:pt x="5400" y="4800"/>
                </a:lnTo>
                <a:lnTo>
                  <a:pt x="7364" y="4800"/>
                </a:lnTo>
                <a:lnTo>
                  <a:pt x="7364" y="6000"/>
                </a:lnTo>
                <a:cubicBezTo>
                  <a:pt x="7364" y="6662"/>
                  <a:pt x="6924" y="7200"/>
                  <a:pt x="6382" y="7200"/>
                </a:cubicBezTo>
                <a:cubicBezTo>
                  <a:pt x="5839" y="7200"/>
                  <a:pt x="5400" y="6662"/>
                  <a:pt x="5400" y="6000"/>
                </a:cubicBezTo>
                <a:moveTo>
                  <a:pt x="2455" y="6000"/>
                </a:moveTo>
                <a:lnTo>
                  <a:pt x="2455" y="4800"/>
                </a:lnTo>
                <a:lnTo>
                  <a:pt x="4418" y="4800"/>
                </a:lnTo>
                <a:lnTo>
                  <a:pt x="4418" y="6000"/>
                </a:lnTo>
                <a:cubicBezTo>
                  <a:pt x="4418" y="6662"/>
                  <a:pt x="3978" y="7200"/>
                  <a:pt x="3436" y="7200"/>
                </a:cubicBezTo>
                <a:cubicBezTo>
                  <a:pt x="2894" y="7200"/>
                  <a:pt x="2455" y="6662"/>
                  <a:pt x="2455" y="6000"/>
                </a:cubicBezTo>
                <a:moveTo>
                  <a:pt x="19636" y="20400"/>
                </a:moveTo>
                <a:lnTo>
                  <a:pt x="12764" y="20400"/>
                </a:lnTo>
                <a:lnTo>
                  <a:pt x="12764" y="13800"/>
                </a:lnTo>
                <a:cubicBezTo>
                  <a:pt x="12764" y="13469"/>
                  <a:pt x="12544" y="13200"/>
                  <a:pt x="12273" y="13200"/>
                </a:cubicBezTo>
                <a:lnTo>
                  <a:pt x="9327" y="13200"/>
                </a:lnTo>
                <a:cubicBezTo>
                  <a:pt x="9056" y="13200"/>
                  <a:pt x="8836" y="13469"/>
                  <a:pt x="8836" y="13800"/>
                </a:cubicBezTo>
                <a:lnTo>
                  <a:pt x="8836" y="20400"/>
                </a:lnTo>
                <a:lnTo>
                  <a:pt x="1964" y="20400"/>
                </a:lnTo>
                <a:lnTo>
                  <a:pt x="1964" y="7573"/>
                </a:lnTo>
                <a:cubicBezTo>
                  <a:pt x="2324" y="8076"/>
                  <a:pt x="2847" y="8400"/>
                  <a:pt x="3436" y="8400"/>
                </a:cubicBezTo>
                <a:cubicBezTo>
                  <a:pt x="4026" y="8400"/>
                  <a:pt x="4549" y="8076"/>
                  <a:pt x="4909" y="7573"/>
                </a:cubicBezTo>
                <a:cubicBezTo>
                  <a:pt x="5269" y="8076"/>
                  <a:pt x="5792" y="8400"/>
                  <a:pt x="6382" y="8400"/>
                </a:cubicBezTo>
                <a:cubicBezTo>
                  <a:pt x="6971" y="8400"/>
                  <a:pt x="7495" y="8076"/>
                  <a:pt x="7855" y="7573"/>
                </a:cubicBezTo>
                <a:cubicBezTo>
                  <a:pt x="8215" y="8076"/>
                  <a:pt x="8738" y="8400"/>
                  <a:pt x="9327" y="8400"/>
                </a:cubicBezTo>
                <a:cubicBezTo>
                  <a:pt x="9917" y="8400"/>
                  <a:pt x="10440" y="8076"/>
                  <a:pt x="10800" y="7573"/>
                </a:cubicBezTo>
                <a:cubicBezTo>
                  <a:pt x="11160" y="8076"/>
                  <a:pt x="11683" y="8400"/>
                  <a:pt x="12273" y="8400"/>
                </a:cubicBezTo>
                <a:cubicBezTo>
                  <a:pt x="12862" y="8400"/>
                  <a:pt x="13385" y="8076"/>
                  <a:pt x="13745" y="7573"/>
                </a:cubicBezTo>
                <a:cubicBezTo>
                  <a:pt x="14105" y="8076"/>
                  <a:pt x="14629" y="8400"/>
                  <a:pt x="15218" y="8400"/>
                </a:cubicBezTo>
                <a:cubicBezTo>
                  <a:pt x="15808" y="8400"/>
                  <a:pt x="16331" y="8076"/>
                  <a:pt x="16691" y="7573"/>
                </a:cubicBezTo>
                <a:cubicBezTo>
                  <a:pt x="17051" y="8076"/>
                  <a:pt x="17574" y="8400"/>
                  <a:pt x="18164" y="8400"/>
                </a:cubicBezTo>
                <a:cubicBezTo>
                  <a:pt x="18753" y="8400"/>
                  <a:pt x="19276" y="8076"/>
                  <a:pt x="19636" y="7573"/>
                </a:cubicBezTo>
                <a:cubicBezTo>
                  <a:pt x="19636" y="7573"/>
                  <a:pt x="19636" y="20400"/>
                  <a:pt x="19636" y="20400"/>
                </a:cubicBezTo>
                <a:close/>
                <a:moveTo>
                  <a:pt x="11782" y="20400"/>
                </a:moveTo>
                <a:lnTo>
                  <a:pt x="9818" y="204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20400"/>
                  <a:pt x="11782" y="20400"/>
                </a:cubicBezTo>
                <a:close/>
                <a:moveTo>
                  <a:pt x="21109" y="20400"/>
                </a:moveTo>
                <a:lnTo>
                  <a:pt x="20618" y="20400"/>
                </a:lnTo>
                <a:lnTo>
                  <a:pt x="20618" y="4800"/>
                </a:lnTo>
                <a:lnTo>
                  <a:pt x="21109" y="4800"/>
                </a:lnTo>
                <a:cubicBezTo>
                  <a:pt x="21380" y="4800"/>
                  <a:pt x="21600" y="4532"/>
                  <a:pt x="21600" y="4200"/>
                </a:cubicBezTo>
                <a:cubicBezTo>
                  <a:pt x="21600" y="3868"/>
                  <a:pt x="21380" y="3600"/>
                  <a:pt x="21109" y="3600"/>
                </a:cubicBezTo>
                <a:lnTo>
                  <a:pt x="20618" y="3600"/>
                </a:lnTo>
                <a:lnTo>
                  <a:pt x="20618" y="1200"/>
                </a:lnTo>
                <a:cubicBezTo>
                  <a:pt x="20618" y="538"/>
                  <a:pt x="20178" y="0"/>
                  <a:pt x="19636" y="0"/>
                </a:cubicBezTo>
                <a:lnTo>
                  <a:pt x="1964" y="0"/>
                </a:lnTo>
                <a:cubicBezTo>
                  <a:pt x="1421" y="0"/>
                  <a:pt x="982" y="538"/>
                  <a:pt x="982" y="1200"/>
                </a:cubicBezTo>
                <a:lnTo>
                  <a:pt x="982" y="3600"/>
                </a:lnTo>
                <a:lnTo>
                  <a:pt x="491" y="3600"/>
                </a:lnTo>
                <a:cubicBezTo>
                  <a:pt x="220" y="3600"/>
                  <a:pt x="0" y="3868"/>
                  <a:pt x="0" y="4200"/>
                </a:cubicBezTo>
                <a:cubicBezTo>
                  <a:pt x="0" y="4532"/>
                  <a:pt x="220" y="4800"/>
                  <a:pt x="491" y="4800"/>
                </a:cubicBezTo>
                <a:lnTo>
                  <a:pt x="982" y="4800"/>
                </a:lnTo>
                <a:lnTo>
                  <a:pt x="982" y="20400"/>
                </a:lnTo>
                <a:lnTo>
                  <a:pt x="491" y="20400"/>
                </a:lnTo>
                <a:cubicBezTo>
                  <a:pt x="220" y="20400"/>
                  <a:pt x="0" y="20669"/>
                  <a:pt x="0" y="21000"/>
                </a:cubicBez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cubicBezTo>
                  <a:pt x="21600" y="20669"/>
                  <a:pt x="21380" y="20400"/>
                  <a:pt x="21109" y="20400"/>
                </a:cubicBezTo>
                <a:moveTo>
                  <a:pt x="16691" y="16800"/>
                </a:moveTo>
                <a:lnTo>
                  <a:pt x="14727" y="16800"/>
                </a:lnTo>
                <a:lnTo>
                  <a:pt x="14727" y="14400"/>
                </a:lnTo>
                <a:lnTo>
                  <a:pt x="16691" y="14400"/>
                </a:lnTo>
                <a:cubicBezTo>
                  <a:pt x="16691" y="14400"/>
                  <a:pt x="16691" y="16800"/>
                  <a:pt x="16691" y="16800"/>
                </a:cubicBezTo>
                <a:close/>
                <a:moveTo>
                  <a:pt x="17182" y="13200"/>
                </a:moveTo>
                <a:lnTo>
                  <a:pt x="14236" y="13200"/>
                </a:lnTo>
                <a:cubicBezTo>
                  <a:pt x="13965" y="13200"/>
                  <a:pt x="13745" y="13469"/>
                  <a:pt x="13745" y="13800"/>
                </a:cubicBezTo>
                <a:lnTo>
                  <a:pt x="13745" y="17400"/>
                </a:lnTo>
                <a:cubicBezTo>
                  <a:pt x="13745" y="17732"/>
                  <a:pt x="13965" y="18000"/>
                  <a:pt x="14236" y="18000"/>
                </a:cubicBezTo>
                <a:lnTo>
                  <a:pt x="17182" y="18000"/>
                </a:lnTo>
                <a:cubicBezTo>
                  <a:pt x="17453" y="18000"/>
                  <a:pt x="17673" y="17732"/>
                  <a:pt x="17673" y="17400"/>
                </a:cubicBezTo>
                <a:lnTo>
                  <a:pt x="17673" y="13800"/>
                </a:lnTo>
                <a:cubicBezTo>
                  <a:pt x="17673" y="13469"/>
                  <a:pt x="17453" y="13200"/>
                  <a:pt x="17182" y="13200"/>
                </a:cubicBezTo>
                <a:moveTo>
                  <a:pt x="6873" y="16800"/>
                </a:moveTo>
                <a:lnTo>
                  <a:pt x="4909" y="16800"/>
                </a:lnTo>
                <a:lnTo>
                  <a:pt x="4909" y="14400"/>
                </a:lnTo>
                <a:lnTo>
                  <a:pt x="6873" y="14400"/>
                </a:lnTo>
                <a:cubicBezTo>
                  <a:pt x="6873" y="14400"/>
                  <a:pt x="6873" y="16800"/>
                  <a:pt x="6873" y="16800"/>
                </a:cubicBezTo>
                <a:close/>
                <a:moveTo>
                  <a:pt x="7364" y="13200"/>
                </a:moveTo>
                <a:lnTo>
                  <a:pt x="4418" y="13200"/>
                </a:lnTo>
                <a:cubicBezTo>
                  <a:pt x="4147" y="13200"/>
                  <a:pt x="3927" y="13469"/>
                  <a:pt x="3927" y="13800"/>
                </a:cubicBezTo>
                <a:lnTo>
                  <a:pt x="3927" y="17400"/>
                </a:lnTo>
                <a:cubicBezTo>
                  <a:pt x="3927" y="17732"/>
                  <a:pt x="4147" y="18000"/>
                  <a:pt x="4418" y="18000"/>
                </a:cubicBezTo>
                <a:lnTo>
                  <a:pt x="7364" y="18000"/>
                </a:lnTo>
                <a:cubicBezTo>
                  <a:pt x="7635" y="18000"/>
                  <a:pt x="7855" y="17732"/>
                  <a:pt x="7855" y="17400"/>
                </a:cubicBezTo>
                <a:lnTo>
                  <a:pt x="7855" y="13800"/>
                </a:lnTo>
                <a:cubicBezTo>
                  <a:pt x="7855" y="13469"/>
                  <a:pt x="7635" y="13200"/>
                  <a:pt x="7364" y="13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36" name="Freeform 1">
            <a:extLst>
              <a:ext uri="{FF2B5EF4-FFF2-40B4-BE49-F238E27FC236}">
                <a16:creationId xmlns:a16="http://schemas.microsoft.com/office/drawing/2014/main" id="{9DB54B19-AD81-B544-BDF1-464186EA5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0770" y="7635276"/>
            <a:ext cx="746994" cy="909523"/>
          </a:xfrm>
          <a:custGeom>
            <a:avLst/>
            <a:gdLst>
              <a:gd name="T0" fmla="*/ 1055 w 1056"/>
              <a:gd name="T1" fmla="*/ 0 h 1282"/>
              <a:gd name="T2" fmla="*/ 78 w 1056"/>
              <a:gd name="T3" fmla="*/ 0 h 1282"/>
              <a:gd name="T4" fmla="*/ 78 w 1056"/>
              <a:gd name="T5" fmla="*/ 0 h 1282"/>
              <a:gd name="T6" fmla="*/ 0 w 1056"/>
              <a:gd name="T7" fmla="*/ 78 h 1282"/>
              <a:gd name="T8" fmla="*/ 0 w 1056"/>
              <a:gd name="T9" fmla="*/ 1281 h 1282"/>
              <a:gd name="T10" fmla="*/ 1055 w 1056"/>
              <a:gd name="T11" fmla="*/ 1281 h 1282"/>
              <a:gd name="T12" fmla="*/ 1055 w 1056"/>
              <a:gd name="T13" fmla="*/ 0 h 1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6" h="1282">
                <a:moveTo>
                  <a:pt x="1055" y="0"/>
                </a:moveTo>
                <a:lnTo>
                  <a:pt x="78" y="0"/>
                </a:lnTo>
                <a:lnTo>
                  <a:pt x="78" y="0"/>
                </a:lnTo>
                <a:cubicBezTo>
                  <a:pt x="35" y="0"/>
                  <a:pt x="0" y="35"/>
                  <a:pt x="0" y="78"/>
                </a:cubicBezTo>
                <a:lnTo>
                  <a:pt x="0" y="1281"/>
                </a:lnTo>
                <a:lnTo>
                  <a:pt x="1055" y="1281"/>
                </a:lnTo>
                <a:lnTo>
                  <a:pt x="1055" y="0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7" name="Freeform 2">
            <a:extLst>
              <a:ext uri="{FF2B5EF4-FFF2-40B4-BE49-F238E27FC236}">
                <a16:creationId xmlns:a16="http://schemas.microsoft.com/office/drawing/2014/main" id="{B7224D52-CF20-C04C-B168-AF04EE713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7858" y="8091600"/>
            <a:ext cx="9001451" cy="2209733"/>
          </a:xfrm>
          <a:prstGeom prst="round2DiagRect">
            <a:avLst>
              <a:gd name="adj1" fmla="val 0"/>
              <a:gd name="adj2" fmla="val 343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8" name="Freeform 4">
            <a:extLst>
              <a:ext uri="{FF2B5EF4-FFF2-40B4-BE49-F238E27FC236}">
                <a16:creationId xmlns:a16="http://schemas.microsoft.com/office/drawing/2014/main" id="{3B080F4B-8553-9D4B-97B3-7D9017E65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6608" y="7635276"/>
            <a:ext cx="5819688" cy="1009540"/>
          </a:xfrm>
          <a:custGeom>
            <a:avLst/>
            <a:gdLst>
              <a:gd name="T0" fmla="*/ 564 w 8212"/>
              <a:gd name="T1" fmla="*/ 1424 h 1425"/>
              <a:gd name="T2" fmla="*/ 7744 w 8212"/>
              <a:gd name="T3" fmla="*/ 1424 h 1425"/>
              <a:gd name="T4" fmla="*/ 7744 w 8212"/>
              <a:gd name="T5" fmla="*/ 1424 h 1425"/>
              <a:gd name="T6" fmla="*/ 8211 w 8212"/>
              <a:gd name="T7" fmla="*/ 958 h 1425"/>
              <a:gd name="T8" fmla="*/ 8211 w 8212"/>
              <a:gd name="T9" fmla="*/ 650 h 1425"/>
              <a:gd name="T10" fmla="*/ 8211 w 8212"/>
              <a:gd name="T11" fmla="*/ 650 h 1425"/>
              <a:gd name="T12" fmla="*/ 7562 w 8212"/>
              <a:gd name="T13" fmla="*/ 0 h 1425"/>
              <a:gd name="T14" fmla="*/ 0 w 8212"/>
              <a:gd name="T15" fmla="*/ 0 h 1425"/>
              <a:gd name="T16" fmla="*/ 0 w 8212"/>
              <a:gd name="T17" fmla="*/ 0 h 1425"/>
              <a:gd name="T18" fmla="*/ 213 w 8212"/>
              <a:gd name="T19" fmla="*/ 650 h 1425"/>
              <a:gd name="T20" fmla="*/ 213 w 8212"/>
              <a:gd name="T21" fmla="*/ 1073 h 1425"/>
              <a:gd name="T22" fmla="*/ 213 w 8212"/>
              <a:gd name="T23" fmla="*/ 1073 h 1425"/>
              <a:gd name="T24" fmla="*/ 564 w 8212"/>
              <a:gd name="T25" fmla="*/ 1424 h 1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212" h="1425">
                <a:moveTo>
                  <a:pt x="564" y="1424"/>
                </a:moveTo>
                <a:lnTo>
                  <a:pt x="7744" y="1424"/>
                </a:lnTo>
                <a:lnTo>
                  <a:pt x="7744" y="1424"/>
                </a:lnTo>
                <a:cubicBezTo>
                  <a:pt x="8002" y="1424"/>
                  <a:pt x="8211" y="1216"/>
                  <a:pt x="8211" y="958"/>
                </a:cubicBezTo>
                <a:lnTo>
                  <a:pt x="8211" y="650"/>
                </a:lnTo>
                <a:lnTo>
                  <a:pt x="8211" y="650"/>
                </a:lnTo>
                <a:cubicBezTo>
                  <a:pt x="8211" y="291"/>
                  <a:pt x="7920" y="0"/>
                  <a:pt x="7562" y="0"/>
                </a:cubicBezTo>
                <a:lnTo>
                  <a:pt x="0" y="0"/>
                </a:lnTo>
                <a:lnTo>
                  <a:pt x="0" y="0"/>
                </a:lnTo>
                <a:cubicBezTo>
                  <a:pt x="134" y="182"/>
                  <a:pt x="213" y="407"/>
                  <a:pt x="213" y="650"/>
                </a:cubicBezTo>
                <a:lnTo>
                  <a:pt x="213" y="1073"/>
                </a:lnTo>
                <a:lnTo>
                  <a:pt x="213" y="1073"/>
                </a:lnTo>
                <a:cubicBezTo>
                  <a:pt x="213" y="1267"/>
                  <a:pt x="370" y="1424"/>
                  <a:pt x="564" y="1424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9" name="Freeform 5">
            <a:hlinkClick r:id="rId3"/>
            <a:extLst>
              <a:ext uri="{FF2B5EF4-FFF2-40B4-BE49-F238E27FC236}">
                <a16:creationId xmlns:a16="http://schemas.microsoft.com/office/drawing/2014/main" id="{A704765F-513D-BA4C-ABCD-60CE3B650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9075" y="8738581"/>
            <a:ext cx="1919060" cy="1919060"/>
          </a:xfrm>
          <a:custGeom>
            <a:avLst/>
            <a:gdLst>
              <a:gd name="T0" fmla="*/ 2706 w 2707"/>
              <a:gd name="T1" fmla="*/ 1353 h 2708"/>
              <a:gd name="T2" fmla="*/ 2706 w 2707"/>
              <a:gd name="T3" fmla="*/ 1353 h 2708"/>
              <a:gd name="T4" fmla="*/ 1353 w 2707"/>
              <a:gd name="T5" fmla="*/ 0 h 2708"/>
              <a:gd name="T6" fmla="*/ 1353 w 2707"/>
              <a:gd name="T7" fmla="*/ 0 h 2708"/>
              <a:gd name="T8" fmla="*/ 0 w 2707"/>
              <a:gd name="T9" fmla="*/ 1353 h 2708"/>
              <a:gd name="T10" fmla="*/ 0 w 2707"/>
              <a:gd name="T11" fmla="*/ 1353 h 2708"/>
              <a:gd name="T12" fmla="*/ 1353 w 2707"/>
              <a:gd name="T13" fmla="*/ 2707 h 2708"/>
              <a:gd name="T14" fmla="*/ 1353 w 2707"/>
              <a:gd name="T15" fmla="*/ 2707 h 2708"/>
              <a:gd name="T16" fmla="*/ 2706 w 2707"/>
              <a:gd name="T17" fmla="*/ 1353 h 2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07" h="2708">
                <a:moveTo>
                  <a:pt x="2706" y="1353"/>
                </a:moveTo>
                <a:lnTo>
                  <a:pt x="2706" y="1353"/>
                </a:lnTo>
                <a:cubicBezTo>
                  <a:pt x="2706" y="606"/>
                  <a:pt x="2101" y="0"/>
                  <a:pt x="1353" y="0"/>
                </a:cubicBezTo>
                <a:lnTo>
                  <a:pt x="1353" y="0"/>
                </a:lnTo>
                <a:cubicBezTo>
                  <a:pt x="605" y="0"/>
                  <a:pt x="0" y="606"/>
                  <a:pt x="0" y="1353"/>
                </a:cubicBezTo>
                <a:lnTo>
                  <a:pt x="0" y="1353"/>
                </a:lnTo>
                <a:cubicBezTo>
                  <a:pt x="0" y="2101"/>
                  <a:pt x="605" y="2707"/>
                  <a:pt x="1353" y="2707"/>
                </a:cubicBezTo>
                <a:lnTo>
                  <a:pt x="1353" y="2707"/>
                </a:lnTo>
                <a:cubicBezTo>
                  <a:pt x="2101" y="2707"/>
                  <a:pt x="2706" y="2101"/>
                  <a:pt x="2706" y="135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3AEAB3D1-B708-4E46-936C-B80C7F8D284B}"/>
              </a:ext>
            </a:extLst>
          </p:cNvPr>
          <p:cNvSpPr txBox="1">
            <a:spLocks/>
          </p:cNvSpPr>
          <p:nvPr/>
        </p:nvSpPr>
        <p:spPr>
          <a:xfrm>
            <a:off x="2504642" y="8902372"/>
            <a:ext cx="6879377" cy="1130631"/>
          </a:xfrm>
          <a:prstGeom prst="rect">
            <a:avLst/>
          </a:prstGeom>
        </p:spPr>
        <p:txBody>
          <a:bodyPr vert="horz" wrap="square" lIns="91440" tIns="45720" rIns="91440" bIns="9144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Espacio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para la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gestión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colaborativa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proyectos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investigación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Útil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para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ser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abierta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 interoperable</a:t>
            </a:r>
            <a:endParaRPr lang="en-US" sz="2500" dirty="0">
              <a:solidFill>
                <a:srgbClr val="00206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5724119-C931-DE42-8D69-56856A7B31D3}"/>
              </a:ext>
            </a:extLst>
          </p:cNvPr>
          <p:cNvSpPr txBox="1"/>
          <p:nvPr/>
        </p:nvSpPr>
        <p:spPr>
          <a:xfrm>
            <a:off x="3249556" y="7847658"/>
            <a:ext cx="505459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Open Science Framework</a:t>
            </a:r>
            <a:endParaRPr lang="en-US" sz="32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32" name="Shape 2584">
            <a:extLst>
              <a:ext uri="{FF2B5EF4-FFF2-40B4-BE49-F238E27FC236}">
                <a16:creationId xmlns:a16="http://schemas.microsoft.com/office/drawing/2014/main" id="{E383CED2-C7AB-F04B-8F94-A2BB1239C158}"/>
              </a:ext>
            </a:extLst>
          </p:cNvPr>
          <p:cNvSpPr>
            <a:spLocks noChangeAspect="1"/>
          </p:cNvSpPr>
          <p:nvPr/>
        </p:nvSpPr>
        <p:spPr>
          <a:xfrm>
            <a:off x="10042956" y="9302462"/>
            <a:ext cx="791298" cy="791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17673"/>
                </a:moveTo>
                <a:cubicBezTo>
                  <a:pt x="10445" y="17673"/>
                  <a:pt x="10567" y="17618"/>
                  <a:pt x="10656" y="17529"/>
                </a:cubicBezTo>
                <a:lnTo>
                  <a:pt x="12620" y="15565"/>
                </a:lnTo>
                <a:cubicBezTo>
                  <a:pt x="12709" y="15477"/>
                  <a:pt x="12764" y="15354"/>
                  <a:pt x="12764" y="15218"/>
                </a:cubicBezTo>
                <a:cubicBezTo>
                  <a:pt x="12764" y="14947"/>
                  <a:pt x="12544" y="14728"/>
                  <a:pt x="12273" y="14728"/>
                </a:cubicBezTo>
                <a:cubicBezTo>
                  <a:pt x="12137" y="14728"/>
                  <a:pt x="12014" y="14782"/>
                  <a:pt x="11926" y="14871"/>
                </a:cubicBezTo>
                <a:lnTo>
                  <a:pt x="9962" y="16835"/>
                </a:lnTo>
                <a:cubicBezTo>
                  <a:pt x="9873" y="16924"/>
                  <a:pt x="9818" y="17046"/>
                  <a:pt x="9818" y="17183"/>
                </a:cubicBezTo>
                <a:cubicBezTo>
                  <a:pt x="9818" y="17453"/>
                  <a:pt x="10038" y="17673"/>
                  <a:pt x="10309" y="17673"/>
                </a:cubicBezTo>
                <a:moveTo>
                  <a:pt x="10309" y="20415"/>
                </a:moveTo>
                <a:lnTo>
                  <a:pt x="982" y="11088"/>
                </a:lnTo>
                <a:lnTo>
                  <a:pt x="982" y="4418"/>
                </a:lnTo>
                <a:cubicBezTo>
                  <a:pt x="982" y="4147"/>
                  <a:pt x="1201" y="3927"/>
                  <a:pt x="1473" y="3927"/>
                </a:cubicBezTo>
                <a:lnTo>
                  <a:pt x="8142" y="3927"/>
                </a:lnTo>
                <a:lnTo>
                  <a:pt x="17469" y="13255"/>
                </a:lnTo>
                <a:cubicBezTo>
                  <a:pt x="17469" y="13255"/>
                  <a:pt x="10309" y="20415"/>
                  <a:pt x="10309" y="20415"/>
                </a:cubicBezTo>
                <a:close/>
                <a:moveTo>
                  <a:pt x="8693" y="3090"/>
                </a:moveTo>
                <a:cubicBezTo>
                  <a:pt x="8604" y="3001"/>
                  <a:pt x="8481" y="2945"/>
                  <a:pt x="8345" y="2945"/>
                </a:cubicBezTo>
                <a:lnTo>
                  <a:pt x="1473" y="2945"/>
                </a:lnTo>
                <a:cubicBezTo>
                  <a:pt x="660" y="2945"/>
                  <a:pt x="0" y="3605"/>
                  <a:pt x="0" y="4418"/>
                </a:cubicBezTo>
                <a:lnTo>
                  <a:pt x="0" y="11291"/>
                </a:lnTo>
                <a:cubicBezTo>
                  <a:pt x="0" y="11427"/>
                  <a:pt x="55" y="11549"/>
                  <a:pt x="144" y="11638"/>
                </a:cubicBezTo>
                <a:lnTo>
                  <a:pt x="9962" y="21456"/>
                </a:lnTo>
                <a:cubicBezTo>
                  <a:pt x="10051" y="21546"/>
                  <a:pt x="10174" y="21600"/>
                  <a:pt x="10309" y="21600"/>
                </a:cubicBezTo>
                <a:cubicBezTo>
                  <a:pt x="10445" y="21600"/>
                  <a:pt x="10567" y="21546"/>
                  <a:pt x="10656" y="21456"/>
                </a:cubicBezTo>
                <a:lnTo>
                  <a:pt x="18511" y="13602"/>
                </a:lnTo>
                <a:cubicBezTo>
                  <a:pt x="18600" y="13513"/>
                  <a:pt x="18655" y="13390"/>
                  <a:pt x="18655" y="13255"/>
                </a:cubicBezTo>
                <a:cubicBezTo>
                  <a:pt x="18655" y="13119"/>
                  <a:pt x="18599" y="12997"/>
                  <a:pt x="18511" y="12908"/>
                </a:cubicBezTo>
                <a:cubicBezTo>
                  <a:pt x="18511" y="12908"/>
                  <a:pt x="8693" y="3090"/>
                  <a:pt x="8693" y="3090"/>
                </a:cubicBezTo>
                <a:close/>
                <a:moveTo>
                  <a:pt x="7855" y="15218"/>
                </a:moveTo>
                <a:cubicBezTo>
                  <a:pt x="7855" y="15490"/>
                  <a:pt x="8074" y="15709"/>
                  <a:pt x="8345" y="15709"/>
                </a:cubicBezTo>
                <a:cubicBezTo>
                  <a:pt x="8481" y="15709"/>
                  <a:pt x="8604" y="15655"/>
                  <a:pt x="8693" y="15565"/>
                </a:cubicBezTo>
                <a:lnTo>
                  <a:pt x="9183" y="15074"/>
                </a:lnTo>
                <a:cubicBezTo>
                  <a:pt x="9273" y="14986"/>
                  <a:pt x="9327" y="14863"/>
                  <a:pt x="9327" y="14728"/>
                </a:cubicBezTo>
                <a:cubicBezTo>
                  <a:pt x="9327" y="14456"/>
                  <a:pt x="9108" y="14236"/>
                  <a:pt x="8836" y="14236"/>
                </a:cubicBezTo>
                <a:cubicBezTo>
                  <a:pt x="8701" y="14236"/>
                  <a:pt x="8578" y="14291"/>
                  <a:pt x="8489" y="14381"/>
                </a:cubicBezTo>
                <a:lnTo>
                  <a:pt x="7998" y="14871"/>
                </a:lnTo>
                <a:cubicBezTo>
                  <a:pt x="7910" y="14961"/>
                  <a:pt x="7855" y="15083"/>
                  <a:pt x="7855" y="15218"/>
                </a:cubicBezTo>
                <a:moveTo>
                  <a:pt x="21456" y="9962"/>
                </a:moveTo>
                <a:lnTo>
                  <a:pt x="11638" y="144"/>
                </a:lnTo>
                <a:cubicBezTo>
                  <a:pt x="11549" y="55"/>
                  <a:pt x="11427" y="0"/>
                  <a:pt x="11291" y="0"/>
                </a:cubicBezTo>
                <a:lnTo>
                  <a:pt x="4418" y="0"/>
                </a:lnTo>
                <a:cubicBezTo>
                  <a:pt x="3605" y="0"/>
                  <a:pt x="2945" y="660"/>
                  <a:pt x="2945" y="1473"/>
                </a:cubicBezTo>
                <a:cubicBezTo>
                  <a:pt x="2945" y="1744"/>
                  <a:pt x="3165" y="1964"/>
                  <a:pt x="3436" y="1964"/>
                </a:cubicBezTo>
                <a:cubicBezTo>
                  <a:pt x="3708" y="1964"/>
                  <a:pt x="3927" y="1744"/>
                  <a:pt x="3927" y="1473"/>
                </a:cubicBezTo>
                <a:cubicBezTo>
                  <a:pt x="3927" y="1202"/>
                  <a:pt x="4147" y="982"/>
                  <a:pt x="4418" y="982"/>
                </a:cubicBezTo>
                <a:lnTo>
                  <a:pt x="11088" y="982"/>
                </a:lnTo>
                <a:lnTo>
                  <a:pt x="20415" y="10310"/>
                </a:lnTo>
                <a:lnTo>
                  <a:pt x="19289" y="11435"/>
                </a:lnTo>
                <a:cubicBezTo>
                  <a:pt x="19201" y="11524"/>
                  <a:pt x="19145" y="11646"/>
                  <a:pt x="19145" y="11782"/>
                </a:cubicBezTo>
                <a:cubicBezTo>
                  <a:pt x="19145" y="12053"/>
                  <a:pt x="19366" y="12273"/>
                  <a:pt x="19636" y="12273"/>
                </a:cubicBezTo>
                <a:cubicBezTo>
                  <a:pt x="19772" y="12273"/>
                  <a:pt x="19895" y="12218"/>
                  <a:pt x="19983" y="12129"/>
                </a:cubicBezTo>
                <a:lnTo>
                  <a:pt x="21456" y="10656"/>
                </a:lnTo>
                <a:cubicBezTo>
                  <a:pt x="21545" y="10567"/>
                  <a:pt x="21600" y="10445"/>
                  <a:pt x="21600" y="10310"/>
                </a:cubicBezTo>
                <a:cubicBezTo>
                  <a:pt x="21600" y="10174"/>
                  <a:pt x="21545" y="10051"/>
                  <a:pt x="21456" y="9962"/>
                </a:cubicBezTo>
                <a:moveTo>
                  <a:pt x="10309" y="13745"/>
                </a:moveTo>
                <a:cubicBezTo>
                  <a:pt x="10445" y="13745"/>
                  <a:pt x="10567" y="13691"/>
                  <a:pt x="10656" y="13602"/>
                </a:cubicBezTo>
                <a:lnTo>
                  <a:pt x="11638" y="12620"/>
                </a:lnTo>
                <a:cubicBezTo>
                  <a:pt x="11727" y="12531"/>
                  <a:pt x="11782" y="12408"/>
                  <a:pt x="11782" y="12273"/>
                </a:cubicBezTo>
                <a:cubicBezTo>
                  <a:pt x="11782" y="12002"/>
                  <a:pt x="11562" y="11782"/>
                  <a:pt x="11291" y="11782"/>
                </a:cubicBezTo>
                <a:cubicBezTo>
                  <a:pt x="11156" y="11782"/>
                  <a:pt x="11033" y="11837"/>
                  <a:pt x="10944" y="11926"/>
                </a:cubicBezTo>
                <a:lnTo>
                  <a:pt x="9962" y="12908"/>
                </a:lnTo>
                <a:cubicBezTo>
                  <a:pt x="9873" y="12997"/>
                  <a:pt x="9818" y="13119"/>
                  <a:pt x="9818" y="13255"/>
                </a:cubicBezTo>
                <a:cubicBezTo>
                  <a:pt x="9818" y="13526"/>
                  <a:pt x="10038" y="13745"/>
                  <a:pt x="10309" y="13745"/>
                </a:cubicBezTo>
                <a:moveTo>
                  <a:pt x="4418" y="7855"/>
                </a:moveTo>
                <a:cubicBezTo>
                  <a:pt x="4147" y="7855"/>
                  <a:pt x="3927" y="7635"/>
                  <a:pt x="3927" y="7364"/>
                </a:cubicBezTo>
                <a:cubicBezTo>
                  <a:pt x="3927" y="7093"/>
                  <a:pt x="4147" y="6873"/>
                  <a:pt x="4418" y="6873"/>
                </a:cubicBezTo>
                <a:cubicBezTo>
                  <a:pt x="4690" y="6873"/>
                  <a:pt x="4909" y="7093"/>
                  <a:pt x="4909" y="7364"/>
                </a:cubicBezTo>
                <a:cubicBezTo>
                  <a:pt x="4909" y="7635"/>
                  <a:pt x="4690" y="7855"/>
                  <a:pt x="4418" y="7855"/>
                </a:cubicBezTo>
                <a:moveTo>
                  <a:pt x="4418" y="5891"/>
                </a:moveTo>
                <a:cubicBezTo>
                  <a:pt x="3605" y="5891"/>
                  <a:pt x="2945" y="6551"/>
                  <a:pt x="2945" y="7364"/>
                </a:cubicBezTo>
                <a:cubicBezTo>
                  <a:pt x="2945" y="8177"/>
                  <a:pt x="3605" y="8837"/>
                  <a:pt x="4418" y="8837"/>
                </a:cubicBezTo>
                <a:cubicBezTo>
                  <a:pt x="5232" y="8837"/>
                  <a:pt x="5891" y="8177"/>
                  <a:pt x="5891" y="7364"/>
                </a:cubicBezTo>
                <a:cubicBezTo>
                  <a:pt x="5891" y="6551"/>
                  <a:pt x="5232" y="5891"/>
                  <a:pt x="4418" y="589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45" name="Freeform 1">
            <a:extLst>
              <a:ext uri="{FF2B5EF4-FFF2-40B4-BE49-F238E27FC236}">
                <a16:creationId xmlns:a16="http://schemas.microsoft.com/office/drawing/2014/main" id="{F846B2BA-C63A-7642-B00B-5D475DCB5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52427" y="5338917"/>
            <a:ext cx="746994" cy="909523"/>
          </a:xfrm>
          <a:custGeom>
            <a:avLst/>
            <a:gdLst>
              <a:gd name="T0" fmla="*/ 1055 w 1056"/>
              <a:gd name="T1" fmla="*/ 0 h 1282"/>
              <a:gd name="T2" fmla="*/ 78 w 1056"/>
              <a:gd name="T3" fmla="*/ 0 h 1282"/>
              <a:gd name="T4" fmla="*/ 78 w 1056"/>
              <a:gd name="T5" fmla="*/ 0 h 1282"/>
              <a:gd name="T6" fmla="*/ 0 w 1056"/>
              <a:gd name="T7" fmla="*/ 78 h 1282"/>
              <a:gd name="T8" fmla="*/ 0 w 1056"/>
              <a:gd name="T9" fmla="*/ 1281 h 1282"/>
              <a:gd name="T10" fmla="*/ 1055 w 1056"/>
              <a:gd name="T11" fmla="*/ 1281 h 1282"/>
              <a:gd name="T12" fmla="*/ 1055 w 1056"/>
              <a:gd name="T13" fmla="*/ 0 h 1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6" h="1282">
                <a:moveTo>
                  <a:pt x="1055" y="0"/>
                </a:moveTo>
                <a:lnTo>
                  <a:pt x="78" y="0"/>
                </a:lnTo>
                <a:lnTo>
                  <a:pt x="78" y="0"/>
                </a:lnTo>
                <a:cubicBezTo>
                  <a:pt x="35" y="0"/>
                  <a:pt x="0" y="35"/>
                  <a:pt x="0" y="78"/>
                </a:cubicBezTo>
                <a:lnTo>
                  <a:pt x="0" y="1281"/>
                </a:lnTo>
                <a:lnTo>
                  <a:pt x="1055" y="1281"/>
                </a:lnTo>
                <a:lnTo>
                  <a:pt x="1055" y="0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6" name="Freeform 2">
            <a:extLst>
              <a:ext uri="{FF2B5EF4-FFF2-40B4-BE49-F238E27FC236}">
                <a16:creationId xmlns:a16="http://schemas.microsoft.com/office/drawing/2014/main" id="{4F3CF72F-1712-4A47-BD5A-CDFF6EB5C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79515" y="5795241"/>
            <a:ext cx="9001451" cy="2209733"/>
          </a:xfrm>
          <a:prstGeom prst="round2DiagRect">
            <a:avLst>
              <a:gd name="adj1" fmla="val 0"/>
              <a:gd name="adj2" fmla="val 343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7" name="Freeform 4">
            <a:extLst>
              <a:ext uri="{FF2B5EF4-FFF2-40B4-BE49-F238E27FC236}">
                <a16:creationId xmlns:a16="http://schemas.microsoft.com/office/drawing/2014/main" id="{8330EAC2-2485-7D49-9C57-04CAB7752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8265" y="5338917"/>
            <a:ext cx="5819688" cy="1009540"/>
          </a:xfrm>
          <a:custGeom>
            <a:avLst/>
            <a:gdLst>
              <a:gd name="T0" fmla="*/ 564 w 8212"/>
              <a:gd name="T1" fmla="*/ 1424 h 1425"/>
              <a:gd name="T2" fmla="*/ 7744 w 8212"/>
              <a:gd name="T3" fmla="*/ 1424 h 1425"/>
              <a:gd name="T4" fmla="*/ 7744 w 8212"/>
              <a:gd name="T5" fmla="*/ 1424 h 1425"/>
              <a:gd name="T6" fmla="*/ 8211 w 8212"/>
              <a:gd name="T7" fmla="*/ 958 h 1425"/>
              <a:gd name="T8" fmla="*/ 8211 w 8212"/>
              <a:gd name="T9" fmla="*/ 650 h 1425"/>
              <a:gd name="T10" fmla="*/ 8211 w 8212"/>
              <a:gd name="T11" fmla="*/ 650 h 1425"/>
              <a:gd name="T12" fmla="*/ 7562 w 8212"/>
              <a:gd name="T13" fmla="*/ 0 h 1425"/>
              <a:gd name="T14" fmla="*/ 0 w 8212"/>
              <a:gd name="T15" fmla="*/ 0 h 1425"/>
              <a:gd name="T16" fmla="*/ 0 w 8212"/>
              <a:gd name="T17" fmla="*/ 0 h 1425"/>
              <a:gd name="T18" fmla="*/ 213 w 8212"/>
              <a:gd name="T19" fmla="*/ 650 h 1425"/>
              <a:gd name="T20" fmla="*/ 213 w 8212"/>
              <a:gd name="T21" fmla="*/ 1073 h 1425"/>
              <a:gd name="T22" fmla="*/ 213 w 8212"/>
              <a:gd name="T23" fmla="*/ 1073 h 1425"/>
              <a:gd name="T24" fmla="*/ 564 w 8212"/>
              <a:gd name="T25" fmla="*/ 1424 h 1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212" h="1425">
                <a:moveTo>
                  <a:pt x="564" y="1424"/>
                </a:moveTo>
                <a:lnTo>
                  <a:pt x="7744" y="1424"/>
                </a:lnTo>
                <a:lnTo>
                  <a:pt x="7744" y="1424"/>
                </a:lnTo>
                <a:cubicBezTo>
                  <a:pt x="8002" y="1424"/>
                  <a:pt x="8211" y="1216"/>
                  <a:pt x="8211" y="958"/>
                </a:cubicBezTo>
                <a:lnTo>
                  <a:pt x="8211" y="650"/>
                </a:lnTo>
                <a:lnTo>
                  <a:pt x="8211" y="650"/>
                </a:lnTo>
                <a:cubicBezTo>
                  <a:pt x="8211" y="291"/>
                  <a:pt x="7920" y="0"/>
                  <a:pt x="7562" y="0"/>
                </a:cubicBezTo>
                <a:lnTo>
                  <a:pt x="0" y="0"/>
                </a:lnTo>
                <a:lnTo>
                  <a:pt x="0" y="0"/>
                </a:lnTo>
                <a:cubicBezTo>
                  <a:pt x="134" y="182"/>
                  <a:pt x="213" y="407"/>
                  <a:pt x="213" y="650"/>
                </a:cubicBezTo>
                <a:lnTo>
                  <a:pt x="213" y="1073"/>
                </a:lnTo>
                <a:lnTo>
                  <a:pt x="213" y="1073"/>
                </a:lnTo>
                <a:cubicBezTo>
                  <a:pt x="213" y="1267"/>
                  <a:pt x="370" y="1424"/>
                  <a:pt x="564" y="1424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8" name="Freeform 5">
            <a:hlinkClick r:id="rId4"/>
            <a:extLst>
              <a:ext uri="{FF2B5EF4-FFF2-40B4-BE49-F238E27FC236}">
                <a16:creationId xmlns:a16="http://schemas.microsoft.com/office/drawing/2014/main" id="{D3DCEA7E-F35D-604E-8E29-02AC4A795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30732" y="6442222"/>
            <a:ext cx="1919060" cy="1919060"/>
          </a:xfrm>
          <a:custGeom>
            <a:avLst/>
            <a:gdLst>
              <a:gd name="T0" fmla="*/ 2706 w 2707"/>
              <a:gd name="T1" fmla="*/ 1353 h 2708"/>
              <a:gd name="T2" fmla="*/ 2706 w 2707"/>
              <a:gd name="T3" fmla="*/ 1353 h 2708"/>
              <a:gd name="T4" fmla="*/ 1353 w 2707"/>
              <a:gd name="T5" fmla="*/ 0 h 2708"/>
              <a:gd name="T6" fmla="*/ 1353 w 2707"/>
              <a:gd name="T7" fmla="*/ 0 h 2708"/>
              <a:gd name="T8" fmla="*/ 0 w 2707"/>
              <a:gd name="T9" fmla="*/ 1353 h 2708"/>
              <a:gd name="T10" fmla="*/ 0 w 2707"/>
              <a:gd name="T11" fmla="*/ 1353 h 2708"/>
              <a:gd name="T12" fmla="*/ 1353 w 2707"/>
              <a:gd name="T13" fmla="*/ 2707 h 2708"/>
              <a:gd name="T14" fmla="*/ 1353 w 2707"/>
              <a:gd name="T15" fmla="*/ 2707 h 2708"/>
              <a:gd name="T16" fmla="*/ 2706 w 2707"/>
              <a:gd name="T17" fmla="*/ 1353 h 2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07" h="2708">
                <a:moveTo>
                  <a:pt x="2706" y="1353"/>
                </a:moveTo>
                <a:lnTo>
                  <a:pt x="2706" y="1353"/>
                </a:lnTo>
                <a:cubicBezTo>
                  <a:pt x="2706" y="606"/>
                  <a:pt x="2101" y="0"/>
                  <a:pt x="1353" y="0"/>
                </a:cubicBezTo>
                <a:lnTo>
                  <a:pt x="1353" y="0"/>
                </a:lnTo>
                <a:cubicBezTo>
                  <a:pt x="605" y="0"/>
                  <a:pt x="0" y="606"/>
                  <a:pt x="0" y="1353"/>
                </a:cubicBezTo>
                <a:lnTo>
                  <a:pt x="0" y="1353"/>
                </a:lnTo>
                <a:cubicBezTo>
                  <a:pt x="0" y="2101"/>
                  <a:pt x="605" y="2707"/>
                  <a:pt x="1353" y="2707"/>
                </a:cubicBezTo>
                <a:lnTo>
                  <a:pt x="1353" y="2707"/>
                </a:lnTo>
                <a:cubicBezTo>
                  <a:pt x="2101" y="2707"/>
                  <a:pt x="2706" y="2101"/>
                  <a:pt x="2706" y="135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9" name="Subtitle 2">
            <a:extLst>
              <a:ext uri="{FF2B5EF4-FFF2-40B4-BE49-F238E27FC236}">
                <a16:creationId xmlns:a16="http://schemas.microsoft.com/office/drawing/2014/main" id="{7B1C3853-3D6B-1C4E-A611-067A60478979}"/>
              </a:ext>
            </a:extLst>
          </p:cNvPr>
          <p:cNvSpPr txBox="1">
            <a:spLocks/>
          </p:cNvSpPr>
          <p:nvPr/>
        </p:nvSpPr>
        <p:spPr>
          <a:xfrm>
            <a:off x="13556300" y="6430473"/>
            <a:ext cx="6544402" cy="1715854"/>
          </a:xfrm>
          <a:prstGeom prst="rect">
            <a:avLst/>
          </a:prstGeom>
        </p:spPr>
        <p:txBody>
          <a:bodyPr vert="horz" wrap="square" lIns="91440" tIns="45720" rIns="91440" bIns="9144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Repositorio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acceso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abierto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donde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se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pueden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alojar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todos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los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contenidos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que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consideremos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pertinentes</a:t>
            </a:r>
            <a:endParaRPr lang="en-US" sz="2500" dirty="0">
              <a:solidFill>
                <a:srgbClr val="00206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DB78C1F-DD72-354D-859A-FDEE8E26B281}"/>
              </a:ext>
            </a:extLst>
          </p:cNvPr>
          <p:cNvSpPr txBox="1"/>
          <p:nvPr/>
        </p:nvSpPr>
        <p:spPr>
          <a:xfrm>
            <a:off x="15925853" y="5551299"/>
            <a:ext cx="1805302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Figshare</a:t>
            </a:r>
            <a:endParaRPr lang="en-US" sz="32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53" name="Freeform 1">
            <a:extLst>
              <a:ext uri="{FF2B5EF4-FFF2-40B4-BE49-F238E27FC236}">
                <a16:creationId xmlns:a16="http://schemas.microsoft.com/office/drawing/2014/main" id="{417D2018-C14A-EE4C-9D84-C43FAFC50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52427" y="9931635"/>
            <a:ext cx="746994" cy="909523"/>
          </a:xfrm>
          <a:custGeom>
            <a:avLst/>
            <a:gdLst>
              <a:gd name="T0" fmla="*/ 1055 w 1056"/>
              <a:gd name="T1" fmla="*/ 0 h 1282"/>
              <a:gd name="T2" fmla="*/ 78 w 1056"/>
              <a:gd name="T3" fmla="*/ 0 h 1282"/>
              <a:gd name="T4" fmla="*/ 78 w 1056"/>
              <a:gd name="T5" fmla="*/ 0 h 1282"/>
              <a:gd name="T6" fmla="*/ 0 w 1056"/>
              <a:gd name="T7" fmla="*/ 78 h 1282"/>
              <a:gd name="T8" fmla="*/ 0 w 1056"/>
              <a:gd name="T9" fmla="*/ 1281 h 1282"/>
              <a:gd name="T10" fmla="*/ 1055 w 1056"/>
              <a:gd name="T11" fmla="*/ 1281 h 1282"/>
              <a:gd name="T12" fmla="*/ 1055 w 1056"/>
              <a:gd name="T13" fmla="*/ 0 h 1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6" h="1282">
                <a:moveTo>
                  <a:pt x="1055" y="0"/>
                </a:moveTo>
                <a:lnTo>
                  <a:pt x="78" y="0"/>
                </a:lnTo>
                <a:lnTo>
                  <a:pt x="78" y="0"/>
                </a:lnTo>
                <a:cubicBezTo>
                  <a:pt x="35" y="0"/>
                  <a:pt x="0" y="35"/>
                  <a:pt x="0" y="78"/>
                </a:cubicBezTo>
                <a:lnTo>
                  <a:pt x="0" y="1281"/>
                </a:lnTo>
                <a:lnTo>
                  <a:pt x="1055" y="1281"/>
                </a:lnTo>
                <a:lnTo>
                  <a:pt x="1055" y="0"/>
                </a:ln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54" name="Freeform 2">
            <a:extLst>
              <a:ext uri="{FF2B5EF4-FFF2-40B4-BE49-F238E27FC236}">
                <a16:creationId xmlns:a16="http://schemas.microsoft.com/office/drawing/2014/main" id="{2105204D-62D9-6D42-92E1-9B57AC584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79515" y="10387959"/>
            <a:ext cx="9001451" cy="2209733"/>
          </a:xfrm>
          <a:prstGeom prst="round2DiagRect">
            <a:avLst>
              <a:gd name="adj1" fmla="val 0"/>
              <a:gd name="adj2" fmla="val 343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55" name="Freeform 4">
            <a:extLst>
              <a:ext uri="{FF2B5EF4-FFF2-40B4-BE49-F238E27FC236}">
                <a16:creationId xmlns:a16="http://schemas.microsoft.com/office/drawing/2014/main" id="{8FE8F337-1EF7-A846-AB4C-CD4430F0B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8265" y="9931635"/>
            <a:ext cx="5819688" cy="1009540"/>
          </a:xfrm>
          <a:custGeom>
            <a:avLst/>
            <a:gdLst>
              <a:gd name="T0" fmla="*/ 564 w 8212"/>
              <a:gd name="T1" fmla="*/ 1424 h 1425"/>
              <a:gd name="T2" fmla="*/ 7744 w 8212"/>
              <a:gd name="T3" fmla="*/ 1424 h 1425"/>
              <a:gd name="T4" fmla="*/ 7744 w 8212"/>
              <a:gd name="T5" fmla="*/ 1424 h 1425"/>
              <a:gd name="T6" fmla="*/ 8211 w 8212"/>
              <a:gd name="T7" fmla="*/ 958 h 1425"/>
              <a:gd name="T8" fmla="*/ 8211 w 8212"/>
              <a:gd name="T9" fmla="*/ 650 h 1425"/>
              <a:gd name="T10" fmla="*/ 8211 w 8212"/>
              <a:gd name="T11" fmla="*/ 650 h 1425"/>
              <a:gd name="T12" fmla="*/ 7562 w 8212"/>
              <a:gd name="T13" fmla="*/ 0 h 1425"/>
              <a:gd name="T14" fmla="*/ 0 w 8212"/>
              <a:gd name="T15" fmla="*/ 0 h 1425"/>
              <a:gd name="T16" fmla="*/ 0 w 8212"/>
              <a:gd name="T17" fmla="*/ 0 h 1425"/>
              <a:gd name="T18" fmla="*/ 213 w 8212"/>
              <a:gd name="T19" fmla="*/ 650 h 1425"/>
              <a:gd name="T20" fmla="*/ 213 w 8212"/>
              <a:gd name="T21" fmla="*/ 1073 h 1425"/>
              <a:gd name="T22" fmla="*/ 213 w 8212"/>
              <a:gd name="T23" fmla="*/ 1073 h 1425"/>
              <a:gd name="T24" fmla="*/ 564 w 8212"/>
              <a:gd name="T25" fmla="*/ 1424 h 1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212" h="1425">
                <a:moveTo>
                  <a:pt x="564" y="1424"/>
                </a:moveTo>
                <a:lnTo>
                  <a:pt x="7744" y="1424"/>
                </a:lnTo>
                <a:lnTo>
                  <a:pt x="7744" y="1424"/>
                </a:lnTo>
                <a:cubicBezTo>
                  <a:pt x="8002" y="1424"/>
                  <a:pt x="8211" y="1216"/>
                  <a:pt x="8211" y="958"/>
                </a:cubicBezTo>
                <a:lnTo>
                  <a:pt x="8211" y="650"/>
                </a:lnTo>
                <a:lnTo>
                  <a:pt x="8211" y="650"/>
                </a:lnTo>
                <a:cubicBezTo>
                  <a:pt x="8211" y="291"/>
                  <a:pt x="7920" y="0"/>
                  <a:pt x="7562" y="0"/>
                </a:cubicBezTo>
                <a:lnTo>
                  <a:pt x="0" y="0"/>
                </a:lnTo>
                <a:lnTo>
                  <a:pt x="0" y="0"/>
                </a:lnTo>
                <a:cubicBezTo>
                  <a:pt x="134" y="182"/>
                  <a:pt x="213" y="407"/>
                  <a:pt x="213" y="650"/>
                </a:cubicBezTo>
                <a:lnTo>
                  <a:pt x="213" y="1073"/>
                </a:lnTo>
                <a:lnTo>
                  <a:pt x="213" y="1073"/>
                </a:lnTo>
                <a:cubicBezTo>
                  <a:pt x="213" y="1267"/>
                  <a:pt x="370" y="1424"/>
                  <a:pt x="564" y="1424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56" name="Freeform 5">
            <a:extLst>
              <a:ext uri="{FF2B5EF4-FFF2-40B4-BE49-F238E27FC236}">
                <a16:creationId xmlns:a16="http://schemas.microsoft.com/office/drawing/2014/main" id="{A5EEC743-2276-1944-BC4C-0382CC180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30732" y="11034940"/>
            <a:ext cx="1919060" cy="1919060"/>
          </a:xfrm>
          <a:custGeom>
            <a:avLst/>
            <a:gdLst>
              <a:gd name="T0" fmla="*/ 2706 w 2707"/>
              <a:gd name="T1" fmla="*/ 1353 h 2708"/>
              <a:gd name="T2" fmla="*/ 2706 w 2707"/>
              <a:gd name="T3" fmla="*/ 1353 h 2708"/>
              <a:gd name="T4" fmla="*/ 1353 w 2707"/>
              <a:gd name="T5" fmla="*/ 0 h 2708"/>
              <a:gd name="T6" fmla="*/ 1353 w 2707"/>
              <a:gd name="T7" fmla="*/ 0 h 2708"/>
              <a:gd name="T8" fmla="*/ 0 w 2707"/>
              <a:gd name="T9" fmla="*/ 1353 h 2708"/>
              <a:gd name="T10" fmla="*/ 0 w 2707"/>
              <a:gd name="T11" fmla="*/ 1353 h 2708"/>
              <a:gd name="T12" fmla="*/ 1353 w 2707"/>
              <a:gd name="T13" fmla="*/ 2707 h 2708"/>
              <a:gd name="T14" fmla="*/ 1353 w 2707"/>
              <a:gd name="T15" fmla="*/ 2707 h 2708"/>
              <a:gd name="T16" fmla="*/ 2706 w 2707"/>
              <a:gd name="T17" fmla="*/ 1353 h 2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07" h="2708">
                <a:moveTo>
                  <a:pt x="2706" y="1353"/>
                </a:moveTo>
                <a:lnTo>
                  <a:pt x="2706" y="1353"/>
                </a:lnTo>
                <a:cubicBezTo>
                  <a:pt x="2706" y="606"/>
                  <a:pt x="2101" y="0"/>
                  <a:pt x="1353" y="0"/>
                </a:cubicBezTo>
                <a:lnTo>
                  <a:pt x="1353" y="0"/>
                </a:lnTo>
                <a:cubicBezTo>
                  <a:pt x="605" y="0"/>
                  <a:pt x="0" y="606"/>
                  <a:pt x="0" y="1353"/>
                </a:cubicBezTo>
                <a:lnTo>
                  <a:pt x="0" y="1353"/>
                </a:lnTo>
                <a:cubicBezTo>
                  <a:pt x="0" y="2101"/>
                  <a:pt x="605" y="2707"/>
                  <a:pt x="1353" y="2707"/>
                </a:cubicBezTo>
                <a:lnTo>
                  <a:pt x="1353" y="2707"/>
                </a:lnTo>
                <a:cubicBezTo>
                  <a:pt x="2101" y="2707"/>
                  <a:pt x="2706" y="2101"/>
                  <a:pt x="2706" y="135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57" name="Subtitle 2">
            <a:extLst>
              <a:ext uri="{FF2B5EF4-FFF2-40B4-BE49-F238E27FC236}">
                <a16:creationId xmlns:a16="http://schemas.microsoft.com/office/drawing/2014/main" id="{47BB6040-837A-AC43-A595-B9DC1A5E129F}"/>
              </a:ext>
            </a:extLst>
          </p:cNvPr>
          <p:cNvSpPr txBox="1">
            <a:spLocks/>
          </p:cNvSpPr>
          <p:nvPr/>
        </p:nvSpPr>
        <p:spPr>
          <a:xfrm>
            <a:off x="13556300" y="11198731"/>
            <a:ext cx="6544402" cy="1130631"/>
          </a:xfrm>
          <a:prstGeom prst="rect">
            <a:avLst/>
          </a:prstGeom>
        </p:spPr>
        <p:txBody>
          <a:bodyPr vert="horz" wrap="square" lIns="91440" tIns="45720" rIns="91440" bIns="9144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possible que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un future se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aloje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toda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información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los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repositorios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institucionales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en-US" sz="2500" dirty="0">
              <a:solidFill>
                <a:srgbClr val="00206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5EE9F05-801A-0047-B72C-72FE15F06F86}"/>
              </a:ext>
            </a:extLst>
          </p:cNvPr>
          <p:cNvSpPr txBox="1"/>
          <p:nvPr/>
        </p:nvSpPr>
        <p:spPr>
          <a:xfrm>
            <a:off x="14349046" y="9897796"/>
            <a:ext cx="5623112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Reposistorios</a:t>
            </a:r>
            <a:r>
              <a:rPr lang="en-US" sz="3200" b="1" dirty="0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institucionales</a:t>
            </a:r>
            <a:r>
              <a:rPr lang="en-US" sz="3200" b="1" dirty="0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(?)</a:t>
            </a:r>
            <a:endParaRPr lang="en-US" sz="32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33" name="Shape 2748">
            <a:extLst>
              <a:ext uri="{FF2B5EF4-FFF2-40B4-BE49-F238E27FC236}">
                <a16:creationId xmlns:a16="http://schemas.microsoft.com/office/drawing/2014/main" id="{CFE49943-12B0-6A4C-A717-E3B85DE0B0F6}"/>
              </a:ext>
            </a:extLst>
          </p:cNvPr>
          <p:cNvSpPr>
            <a:spLocks noChangeAspect="1"/>
          </p:cNvSpPr>
          <p:nvPr/>
        </p:nvSpPr>
        <p:spPr>
          <a:xfrm>
            <a:off x="21094613" y="7006103"/>
            <a:ext cx="791298" cy="791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8280" y="18579"/>
                </a:moveTo>
                <a:cubicBezTo>
                  <a:pt x="20323" y="16614"/>
                  <a:pt x="21600" y="13859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6" y="0"/>
                  <a:pt x="0" y="4835"/>
                  <a:pt x="0" y="10800"/>
                </a:cubicBezTo>
                <a:cubicBezTo>
                  <a:pt x="0" y="13859"/>
                  <a:pt x="1277" y="16614"/>
                  <a:pt x="3320" y="18579"/>
                </a:cubicBezTo>
                <a:lnTo>
                  <a:pt x="2107" y="20762"/>
                </a:lnTo>
                <a:cubicBezTo>
                  <a:pt x="2019" y="20851"/>
                  <a:pt x="1964" y="20974"/>
                  <a:pt x="1964" y="21109"/>
                </a:cubicBezTo>
                <a:cubicBezTo>
                  <a:pt x="1964" y="21380"/>
                  <a:pt x="2184" y="21600"/>
                  <a:pt x="2455" y="21600"/>
                </a:cubicBezTo>
                <a:cubicBezTo>
                  <a:pt x="2590" y="21600"/>
                  <a:pt x="2713" y="21545"/>
                  <a:pt x="2802" y="21456"/>
                </a:cubicBezTo>
                <a:cubicBezTo>
                  <a:pt x="2858" y="21400"/>
                  <a:pt x="2894" y="21327"/>
                  <a:pt x="2917" y="21248"/>
                </a:cubicBezTo>
                <a:lnTo>
                  <a:pt x="4044" y="19219"/>
                </a:lnTo>
                <a:cubicBezTo>
                  <a:pt x="5895" y="20706"/>
                  <a:pt x="8242" y="21600"/>
                  <a:pt x="10800" y="21600"/>
                </a:cubicBezTo>
                <a:cubicBezTo>
                  <a:pt x="13358" y="21600"/>
                  <a:pt x="15705" y="20706"/>
                  <a:pt x="17555" y="19219"/>
                </a:cubicBezTo>
                <a:lnTo>
                  <a:pt x="18683" y="21248"/>
                </a:lnTo>
                <a:cubicBezTo>
                  <a:pt x="18743" y="21450"/>
                  <a:pt x="18923" y="21600"/>
                  <a:pt x="19145" y="21600"/>
                </a:cubicBezTo>
                <a:cubicBezTo>
                  <a:pt x="19416" y="21600"/>
                  <a:pt x="19636" y="21380"/>
                  <a:pt x="19636" y="21109"/>
                </a:cubicBezTo>
                <a:cubicBezTo>
                  <a:pt x="19636" y="20974"/>
                  <a:pt x="19581" y="20851"/>
                  <a:pt x="19493" y="20762"/>
                </a:cubicBezTo>
                <a:cubicBezTo>
                  <a:pt x="19493" y="20762"/>
                  <a:pt x="18280" y="18579"/>
                  <a:pt x="18280" y="18579"/>
                </a:cubicBezTo>
                <a:close/>
                <a:moveTo>
                  <a:pt x="10800" y="16691"/>
                </a:moveTo>
                <a:cubicBezTo>
                  <a:pt x="7547" y="16691"/>
                  <a:pt x="4909" y="14053"/>
                  <a:pt x="4909" y="10800"/>
                </a:cubicBezTo>
                <a:cubicBezTo>
                  <a:pt x="4909" y="7547"/>
                  <a:pt x="7547" y="4909"/>
                  <a:pt x="10800" y="4909"/>
                </a:cubicBezTo>
                <a:cubicBezTo>
                  <a:pt x="14053" y="4909"/>
                  <a:pt x="16691" y="7547"/>
                  <a:pt x="16691" y="10800"/>
                </a:cubicBezTo>
                <a:cubicBezTo>
                  <a:pt x="16691" y="14053"/>
                  <a:pt x="14053" y="16691"/>
                  <a:pt x="10800" y="16691"/>
                </a:cubicBezTo>
                <a:moveTo>
                  <a:pt x="10800" y="3927"/>
                </a:moveTo>
                <a:cubicBezTo>
                  <a:pt x="7004" y="3927"/>
                  <a:pt x="3927" y="7004"/>
                  <a:pt x="3927" y="10800"/>
                </a:cubicBezTo>
                <a:cubicBezTo>
                  <a:pt x="3927" y="14596"/>
                  <a:pt x="7004" y="17673"/>
                  <a:pt x="10800" y="17673"/>
                </a:cubicBezTo>
                <a:cubicBezTo>
                  <a:pt x="14596" y="17673"/>
                  <a:pt x="17673" y="14596"/>
                  <a:pt x="17673" y="10800"/>
                </a:cubicBezTo>
                <a:cubicBezTo>
                  <a:pt x="17673" y="7004"/>
                  <a:pt x="14596" y="3927"/>
                  <a:pt x="10800" y="3927"/>
                </a:cubicBezTo>
                <a:moveTo>
                  <a:pt x="10800" y="12764"/>
                </a:move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moveTo>
                  <a:pt x="10800" y="7855"/>
                </a:moveTo>
                <a:cubicBezTo>
                  <a:pt x="9173" y="7855"/>
                  <a:pt x="7855" y="9173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9173"/>
                  <a:pt x="12427" y="7855"/>
                  <a:pt x="10800" y="78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31" name="Shape 2688">
            <a:extLst>
              <a:ext uri="{FF2B5EF4-FFF2-40B4-BE49-F238E27FC236}">
                <a16:creationId xmlns:a16="http://schemas.microsoft.com/office/drawing/2014/main" id="{F6599D67-821A-2441-8571-C1889C10316A}"/>
              </a:ext>
            </a:extLst>
          </p:cNvPr>
          <p:cNvSpPr>
            <a:spLocks noChangeAspect="1"/>
          </p:cNvSpPr>
          <p:nvPr/>
        </p:nvSpPr>
        <p:spPr>
          <a:xfrm>
            <a:off x="21094613" y="11598821"/>
            <a:ext cx="791298" cy="791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8" y="11291"/>
                  <a:pt x="19636" y="11291"/>
                </a:cubicBezTo>
                <a:lnTo>
                  <a:pt x="19636" y="7364"/>
                </a:lnTo>
                <a:cubicBezTo>
                  <a:pt x="20178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59"/>
                  <a:pt x="18977" y="0"/>
                  <a:pt x="18164" y="0"/>
                </a:cubicBezTo>
                <a:cubicBezTo>
                  <a:pt x="17350" y="0"/>
                  <a:pt x="16691" y="659"/>
                  <a:pt x="16691" y="1473"/>
                </a:cubicBezTo>
                <a:lnTo>
                  <a:pt x="16691" y="1844"/>
                </a:lnTo>
                <a:lnTo>
                  <a:pt x="2459" y="6029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79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1"/>
                  <a:pt x="9818" y="21109"/>
                </a:cubicBezTo>
                <a:cubicBezTo>
                  <a:pt x="9818" y="21072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1"/>
                </a:lnTo>
                <a:lnTo>
                  <a:pt x="16691" y="17182"/>
                </a:lnTo>
                <a:cubicBezTo>
                  <a:pt x="16691" y="17995"/>
                  <a:pt x="17350" y="18655"/>
                  <a:pt x="18164" y="18655"/>
                </a:cubicBezTo>
                <a:cubicBezTo>
                  <a:pt x="18977" y="18655"/>
                  <a:pt x="19636" y="17995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708030" y="12080631"/>
            <a:ext cx="4994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Los íconos contienen un enlace al sitio web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202349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4F2B91-0687-441C-A86D-A4B664A8B601}"/>
              </a:ext>
            </a:extLst>
          </p:cNvPr>
          <p:cNvSpPr txBox="1"/>
          <p:nvPr/>
        </p:nvSpPr>
        <p:spPr>
          <a:xfrm>
            <a:off x="2422162" y="1135081"/>
            <a:ext cx="10923247" cy="14465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8800" b="1" dirty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 </a:t>
            </a:r>
            <a:r>
              <a:rPr lang="en-US" sz="8800" b="1" dirty="0" err="1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uso</a:t>
            </a:r>
            <a:r>
              <a:rPr lang="en-US" sz="8800" b="1" dirty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8800" b="1" dirty="0" err="1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redes</a:t>
            </a:r>
            <a:r>
              <a:rPr lang="en-US" sz="8800" b="1" dirty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800" b="1" dirty="0" err="1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sociales</a:t>
            </a:r>
            <a:endParaRPr lang="en-US" sz="8800" b="1" dirty="0">
              <a:solidFill>
                <a:schemeClr val="tx2"/>
              </a:solidFill>
              <a:latin typeface="Roboto Medium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6D9F28-A8C4-4CAE-AFEB-7EC1BA8F5839}"/>
              </a:ext>
            </a:extLst>
          </p:cNvPr>
          <p:cNvSpPr/>
          <p:nvPr/>
        </p:nvSpPr>
        <p:spPr>
          <a:xfrm>
            <a:off x="1520825" y="762000"/>
            <a:ext cx="1802675" cy="274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Light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0EE7EB-A0C2-4AA8-AAB7-65303180D327}"/>
              </a:ext>
            </a:extLst>
          </p:cNvPr>
          <p:cNvSpPr/>
          <p:nvPr/>
        </p:nvSpPr>
        <p:spPr>
          <a:xfrm>
            <a:off x="2554576" y="4484240"/>
            <a:ext cx="5523058" cy="6323967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Light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A0DA30-7CE0-4C69-A2BF-8C0A6E3E4A37}"/>
              </a:ext>
            </a:extLst>
          </p:cNvPr>
          <p:cNvSpPr/>
          <p:nvPr/>
        </p:nvSpPr>
        <p:spPr>
          <a:xfrm>
            <a:off x="16294219" y="4484240"/>
            <a:ext cx="5523058" cy="6323967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Light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9E3B4C-4496-44EE-B1F9-8E14F35A015B}"/>
              </a:ext>
            </a:extLst>
          </p:cNvPr>
          <p:cNvSpPr/>
          <p:nvPr/>
        </p:nvSpPr>
        <p:spPr>
          <a:xfrm>
            <a:off x="9427295" y="4484240"/>
            <a:ext cx="5523058" cy="6323967"/>
          </a:xfrm>
          <a:prstGeom prst="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Light" panose="02000000000000000000" pitchFamily="2" charset="0"/>
            </a:endParaRPr>
          </a:p>
        </p:txBody>
      </p:sp>
      <p:sp>
        <p:nvSpPr>
          <p:cNvPr id="7" name="Shape 2872">
            <a:extLst>
              <a:ext uri="{FF2B5EF4-FFF2-40B4-BE49-F238E27FC236}">
                <a16:creationId xmlns:a16="http://schemas.microsoft.com/office/drawing/2014/main" id="{A58E6BD2-14B6-4395-8C6F-F968A162B010}"/>
              </a:ext>
            </a:extLst>
          </p:cNvPr>
          <p:cNvSpPr/>
          <p:nvPr/>
        </p:nvSpPr>
        <p:spPr>
          <a:xfrm>
            <a:off x="4607743" y="5217731"/>
            <a:ext cx="1416724" cy="14167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5929" y="7018"/>
                </a:moveTo>
                <a:cubicBezTo>
                  <a:pt x="15540" y="7246"/>
                  <a:pt x="15108" y="7411"/>
                  <a:pt x="14650" y="7499"/>
                </a:cubicBezTo>
                <a:cubicBezTo>
                  <a:pt x="14282" y="7114"/>
                  <a:pt x="13759" y="6874"/>
                  <a:pt x="13180" y="6874"/>
                </a:cubicBezTo>
                <a:cubicBezTo>
                  <a:pt x="12067" y="6874"/>
                  <a:pt x="11165" y="7762"/>
                  <a:pt x="11165" y="8856"/>
                </a:cubicBezTo>
                <a:cubicBezTo>
                  <a:pt x="11165" y="9011"/>
                  <a:pt x="11183" y="9162"/>
                  <a:pt x="11217" y="9308"/>
                </a:cubicBezTo>
                <a:cubicBezTo>
                  <a:pt x="9543" y="9225"/>
                  <a:pt x="8059" y="8436"/>
                  <a:pt x="7066" y="7236"/>
                </a:cubicBezTo>
                <a:cubicBezTo>
                  <a:pt x="6892" y="7529"/>
                  <a:pt x="6793" y="7870"/>
                  <a:pt x="6793" y="8233"/>
                </a:cubicBezTo>
                <a:cubicBezTo>
                  <a:pt x="6793" y="8921"/>
                  <a:pt x="7148" y="9528"/>
                  <a:pt x="7689" y="9883"/>
                </a:cubicBezTo>
                <a:cubicBezTo>
                  <a:pt x="7359" y="9873"/>
                  <a:pt x="7048" y="9784"/>
                  <a:pt x="6777" y="9635"/>
                </a:cubicBezTo>
                <a:cubicBezTo>
                  <a:pt x="6776" y="9644"/>
                  <a:pt x="6776" y="9652"/>
                  <a:pt x="6776" y="9660"/>
                </a:cubicBezTo>
                <a:cubicBezTo>
                  <a:pt x="6776" y="10621"/>
                  <a:pt x="7471" y="11422"/>
                  <a:pt x="8392" y="11604"/>
                </a:cubicBezTo>
                <a:cubicBezTo>
                  <a:pt x="8223" y="11650"/>
                  <a:pt x="8045" y="11673"/>
                  <a:pt x="7861" y="11673"/>
                </a:cubicBezTo>
                <a:cubicBezTo>
                  <a:pt x="7732" y="11673"/>
                  <a:pt x="7606" y="11661"/>
                  <a:pt x="7483" y="11638"/>
                </a:cubicBezTo>
                <a:cubicBezTo>
                  <a:pt x="7739" y="12426"/>
                  <a:pt x="8482" y="12999"/>
                  <a:pt x="9364" y="13015"/>
                </a:cubicBezTo>
                <a:cubicBezTo>
                  <a:pt x="8674" y="13547"/>
                  <a:pt x="7806" y="13863"/>
                  <a:pt x="6862" y="13863"/>
                </a:cubicBezTo>
                <a:cubicBezTo>
                  <a:pt x="6699" y="13863"/>
                  <a:pt x="6539" y="13855"/>
                  <a:pt x="6382" y="13837"/>
                </a:cubicBezTo>
                <a:cubicBezTo>
                  <a:pt x="7273" y="14398"/>
                  <a:pt x="8332" y="14727"/>
                  <a:pt x="9470" y="14727"/>
                </a:cubicBezTo>
                <a:cubicBezTo>
                  <a:pt x="13174" y="14727"/>
                  <a:pt x="15200" y="11706"/>
                  <a:pt x="15200" y="9086"/>
                </a:cubicBezTo>
                <a:cubicBezTo>
                  <a:pt x="15200" y="9000"/>
                  <a:pt x="15199" y="8914"/>
                  <a:pt x="15195" y="8829"/>
                </a:cubicBezTo>
                <a:cubicBezTo>
                  <a:pt x="15588" y="8550"/>
                  <a:pt x="15930" y="8201"/>
                  <a:pt x="16200" y="7804"/>
                </a:cubicBezTo>
                <a:cubicBezTo>
                  <a:pt x="15839" y="7960"/>
                  <a:pt x="15451" y="8067"/>
                  <a:pt x="15043" y="8115"/>
                </a:cubicBezTo>
                <a:cubicBezTo>
                  <a:pt x="15459" y="7870"/>
                  <a:pt x="15778" y="7482"/>
                  <a:pt x="15929" y="7018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Roboto Medium" panose="02000000000000000000" pitchFamily="2" charset="0"/>
              <a:ea typeface="Roboto Medium" pitchFamily="2" charset="0"/>
              <a:cs typeface="Open Sans Semibold" charset="0"/>
            </a:endParaRPr>
          </a:p>
        </p:txBody>
      </p:sp>
      <p:sp>
        <p:nvSpPr>
          <p:cNvPr id="8" name="Shape 2873">
            <a:extLst>
              <a:ext uri="{FF2B5EF4-FFF2-40B4-BE49-F238E27FC236}">
                <a16:creationId xmlns:a16="http://schemas.microsoft.com/office/drawing/2014/main" id="{154FACC4-E97C-4E62-B62F-502F321489B6}"/>
              </a:ext>
            </a:extLst>
          </p:cNvPr>
          <p:cNvSpPr/>
          <p:nvPr/>
        </p:nvSpPr>
        <p:spPr>
          <a:xfrm>
            <a:off x="11480462" y="5256478"/>
            <a:ext cx="1416724" cy="14167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5" y="7858"/>
                </a:lnTo>
                <a:lnTo>
                  <a:pt x="13245" y="6381"/>
                </a:lnTo>
                <a:lnTo>
                  <a:pt x="11938" y="6381"/>
                </a:lnTo>
                <a:cubicBezTo>
                  <a:pt x="10368" y="6381"/>
                  <a:pt x="9816" y="7120"/>
                  <a:pt x="9816" y="8363"/>
                </a:cubicBezTo>
                <a:lnTo>
                  <a:pt x="9816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6" y="10800"/>
                </a:lnTo>
                <a:lnTo>
                  <a:pt x="9816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Roboto Medium" panose="02000000000000000000" pitchFamily="2" charset="0"/>
              <a:ea typeface="Roboto Medium" pitchFamily="2" charset="0"/>
              <a:cs typeface="Open Sans Semibold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35CB22-D046-4519-BFE3-F71FD610E80F}"/>
              </a:ext>
            </a:extLst>
          </p:cNvPr>
          <p:cNvSpPr txBox="1"/>
          <p:nvPr/>
        </p:nvSpPr>
        <p:spPr>
          <a:xfrm>
            <a:off x="4611106" y="7563081"/>
            <a:ext cx="1410001" cy="67120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3400" b="1" dirty="0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Twitter</a:t>
            </a:r>
            <a:endParaRPr lang="en-US" sz="3400" b="1" dirty="0">
              <a:solidFill>
                <a:schemeClr val="tx2"/>
              </a:solidFill>
              <a:latin typeface="Roboto Medium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2D216E4-9EF3-4413-99A0-C373F3FE3879}"/>
              </a:ext>
            </a:extLst>
          </p:cNvPr>
          <p:cNvSpPr txBox="1">
            <a:spLocks/>
          </p:cNvSpPr>
          <p:nvPr/>
        </p:nvSpPr>
        <p:spPr>
          <a:xfrm>
            <a:off x="3050230" y="8273672"/>
            <a:ext cx="4531750" cy="219547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700" dirty="0" err="1" smtClean="0">
                <a:solidFill>
                  <a:srgbClr val="002060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Espacio</a:t>
            </a:r>
            <a:r>
              <a:rPr lang="en-US" sz="2700" dirty="0" smtClean="0">
                <a:solidFill>
                  <a:srgbClr val="002060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rápido</a:t>
            </a:r>
            <a:r>
              <a:rPr lang="en-US" sz="2700" dirty="0" smtClean="0">
                <a:solidFill>
                  <a:srgbClr val="002060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700" dirty="0" err="1" smtClean="0">
                <a:solidFill>
                  <a:srgbClr val="002060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interacción</a:t>
            </a:r>
            <a:r>
              <a:rPr lang="en-US" sz="2700" dirty="0" smtClean="0">
                <a:solidFill>
                  <a:srgbClr val="002060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Se asocial con mayor </a:t>
            </a:r>
            <a:r>
              <a:rPr lang="en-US" sz="2700" dirty="0" err="1" smtClean="0">
                <a:solidFill>
                  <a:srgbClr val="002060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difusion</a:t>
            </a:r>
            <a:r>
              <a:rPr lang="en-US" sz="2700" dirty="0" smtClean="0">
                <a:solidFill>
                  <a:srgbClr val="002060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la </a:t>
            </a:r>
            <a:r>
              <a:rPr lang="en-US" sz="2700" dirty="0" err="1" smtClean="0">
                <a:solidFill>
                  <a:srgbClr val="002060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información</a:t>
            </a:r>
            <a:r>
              <a:rPr lang="en-US" sz="2700" dirty="0" smtClean="0">
                <a:solidFill>
                  <a:srgbClr val="002060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 </a:t>
            </a:r>
            <a:r>
              <a:rPr lang="en-US" sz="2700" dirty="0" err="1" smtClean="0">
                <a:solidFill>
                  <a:srgbClr val="002060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velocidad</a:t>
            </a:r>
            <a:r>
              <a:rPr lang="en-US" sz="2700" dirty="0" smtClean="0">
                <a:solidFill>
                  <a:srgbClr val="002060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700" dirty="0" err="1" smtClean="0">
                <a:solidFill>
                  <a:srgbClr val="002060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respuesta</a:t>
            </a:r>
            <a:endParaRPr lang="en-US" sz="2700" dirty="0">
              <a:solidFill>
                <a:srgbClr val="002060"/>
              </a:solidFill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B21BE9-43EE-4B22-9DD4-BDD638B1D1A8}"/>
              </a:ext>
            </a:extLst>
          </p:cNvPr>
          <p:cNvSpPr txBox="1"/>
          <p:nvPr/>
        </p:nvSpPr>
        <p:spPr>
          <a:xfrm>
            <a:off x="11259693" y="7563081"/>
            <a:ext cx="1858266" cy="67120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3400" b="1" dirty="0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endParaRPr lang="en-US" sz="3400" b="1" dirty="0">
              <a:solidFill>
                <a:schemeClr val="tx2"/>
              </a:solidFill>
              <a:latin typeface="Roboto Medium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517CC41-281C-47D8-A9B8-BC0370B7DFC8}"/>
              </a:ext>
            </a:extLst>
          </p:cNvPr>
          <p:cNvSpPr txBox="1">
            <a:spLocks/>
          </p:cNvSpPr>
          <p:nvPr/>
        </p:nvSpPr>
        <p:spPr>
          <a:xfrm>
            <a:off x="9922949" y="8273672"/>
            <a:ext cx="4531750" cy="166968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700" dirty="0" err="1" smtClean="0">
                <a:solidFill>
                  <a:srgbClr val="002060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Permite</a:t>
            </a:r>
            <a:r>
              <a:rPr lang="en-US" sz="2700" dirty="0" smtClean="0">
                <a:solidFill>
                  <a:srgbClr val="002060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 </a:t>
            </a:r>
            <a:r>
              <a:rPr lang="en-US" sz="2700" dirty="0" err="1" smtClean="0">
                <a:solidFill>
                  <a:srgbClr val="002060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construcción</a:t>
            </a:r>
            <a:r>
              <a:rPr lang="en-US" sz="2700" dirty="0" smtClean="0">
                <a:solidFill>
                  <a:srgbClr val="002060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700" dirty="0" err="1" smtClean="0">
                <a:solidFill>
                  <a:srgbClr val="002060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grupos</a:t>
            </a:r>
            <a:r>
              <a:rPr lang="en-US" sz="2700" dirty="0" smtClean="0">
                <a:solidFill>
                  <a:srgbClr val="002060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 </a:t>
            </a:r>
            <a:r>
              <a:rPr lang="en-US" sz="2700" dirty="0" err="1" smtClean="0">
                <a:solidFill>
                  <a:srgbClr val="002060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discusiones</a:t>
            </a:r>
            <a:r>
              <a:rPr lang="en-US" sz="2700" dirty="0" smtClean="0">
                <a:solidFill>
                  <a:srgbClr val="002060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No ha </a:t>
            </a:r>
            <a:r>
              <a:rPr lang="en-US" sz="2700" dirty="0" err="1" smtClean="0">
                <a:solidFill>
                  <a:srgbClr val="002060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sido</a:t>
            </a:r>
            <a:r>
              <a:rPr lang="en-US" sz="2700" dirty="0" smtClean="0">
                <a:solidFill>
                  <a:srgbClr val="002060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tan </a:t>
            </a:r>
            <a:r>
              <a:rPr lang="en-US" sz="2700" dirty="0" err="1" smtClean="0">
                <a:solidFill>
                  <a:srgbClr val="002060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difundido</a:t>
            </a:r>
            <a:r>
              <a:rPr lang="en-US" sz="2700" dirty="0" smtClean="0">
                <a:solidFill>
                  <a:srgbClr val="002060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2700" dirty="0">
              <a:solidFill>
                <a:srgbClr val="002060"/>
              </a:solidFill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BCA81C-FCBF-42C2-8261-1140EC8A79A0}"/>
              </a:ext>
            </a:extLst>
          </p:cNvPr>
          <p:cNvSpPr txBox="1"/>
          <p:nvPr/>
        </p:nvSpPr>
        <p:spPr>
          <a:xfrm>
            <a:off x="18235653" y="7563081"/>
            <a:ext cx="1640194" cy="67120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s-ES" sz="3400" b="1" dirty="0" err="1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Linkedin</a:t>
            </a:r>
            <a:endParaRPr lang="en-US" sz="3400" b="1" dirty="0">
              <a:solidFill>
                <a:schemeClr val="tx2"/>
              </a:solidFill>
              <a:latin typeface="Roboto Medium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D26672B-5340-47FB-92C0-2BE9289BD0FB}"/>
              </a:ext>
            </a:extLst>
          </p:cNvPr>
          <p:cNvSpPr txBox="1">
            <a:spLocks/>
          </p:cNvSpPr>
          <p:nvPr/>
        </p:nvSpPr>
        <p:spPr>
          <a:xfrm>
            <a:off x="16789873" y="8273672"/>
            <a:ext cx="4531750" cy="166968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700" dirty="0" err="1" smtClean="0">
                <a:solidFill>
                  <a:srgbClr val="002060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Difusión</a:t>
            </a:r>
            <a:r>
              <a:rPr lang="en-US" sz="2700" dirty="0" smtClean="0">
                <a:solidFill>
                  <a:srgbClr val="002060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entre </a:t>
            </a:r>
            <a:r>
              <a:rPr lang="en-US" sz="2700" dirty="0" err="1" smtClean="0">
                <a:solidFill>
                  <a:srgbClr val="002060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redes</a:t>
            </a:r>
            <a:r>
              <a:rPr lang="en-US" sz="2700" dirty="0" smtClean="0">
                <a:solidFill>
                  <a:srgbClr val="002060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700" dirty="0" err="1" smtClean="0">
                <a:solidFill>
                  <a:srgbClr val="002060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profesionales</a:t>
            </a:r>
            <a:r>
              <a:rPr lang="en-US" sz="2700" dirty="0" smtClean="0">
                <a:solidFill>
                  <a:srgbClr val="002060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asociados</a:t>
            </a:r>
            <a:r>
              <a:rPr lang="en-US" sz="2700" dirty="0" smtClean="0">
                <a:solidFill>
                  <a:srgbClr val="002060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 la </a:t>
            </a:r>
            <a:r>
              <a:rPr lang="en-US" sz="2700" dirty="0" err="1" smtClean="0">
                <a:solidFill>
                  <a:srgbClr val="002060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comunidad</a:t>
            </a:r>
            <a:r>
              <a:rPr lang="en-US" sz="2700" dirty="0" smtClean="0">
                <a:solidFill>
                  <a:srgbClr val="002060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académica</a:t>
            </a:r>
            <a:endParaRPr lang="en-US" sz="2700" dirty="0">
              <a:solidFill>
                <a:srgbClr val="002060"/>
              </a:solidFill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Freeform 13"/>
          <p:cNvSpPr>
            <a:spLocks noEditPoints="1"/>
          </p:cNvSpPr>
          <p:nvPr/>
        </p:nvSpPr>
        <p:spPr bwMode="auto">
          <a:xfrm>
            <a:off x="18347386" y="5217731"/>
            <a:ext cx="1416724" cy="1416720"/>
          </a:xfrm>
          <a:custGeom>
            <a:avLst/>
            <a:gdLst>
              <a:gd name="T0" fmla="*/ 64 w 282"/>
              <a:gd name="T1" fmla="*/ 87 h 269"/>
              <a:gd name="T2" fmla="*/ 64 w 282"/>
              <a:gd name="T3" fmla="*/ 269 h 269"/>
              <a:gd name="T4" fmla="*/ 4 w 282"/>
              <a:gd name="T5" fmla="*/ 269 h 269"/>
              <a:gd name="T6" fmla="*/ 4 w 282"/>
              <a:gd name="T7" fmla="*/ 87 h 269"/>
              <a:gd name="T8" fmla="*/ 64 w 282"/>
              <a:gd name="T9" fmla="*/ 87 h 269"/>
              <a:gd name="T10" fmla="*/ 68 w 282"/>
              <a:gd name="T11" fmla="*/ 31 h 269"/>
              <a:gd name="T12" fmla="*/ 59 w 282"/>
              <a:gd name="T13" fmla="*/ 53 h 269"/>
              <a:gd name="T14" fmla="*/ 34 w 282"/>
              <a:gd name="T15" fmla="*/ 62 h 269"/>
              <a:gd name="T16" fmla="*/ 34 w 282"/>
              <a:gd name="T17" fmla="*/ 62 h 269"/>
              <a:gd name="T18" fmla="*/ 9 w 282"/>
              <a:gd name="T19" fmla="*/ 53 h 269"/>
              <a:gd name="T20" fmla="*/ 0 w 282"/>
              <a:gd name="T21" fmla="*/ 31 h 269"/>
              <a:gd name="T22" fmla="*/ 10 w 282"/>
              <a:gd name="T23" fmla="*/ 8 h 269"/>
              <a:gd name="T24" fmla="*/ 34 w 282"/>
              <a:gd name="T25" fmla="*/ 0 h 269"/>
              <a:gd name="T26" fmla="*/ 59 w 282"/>
              <a:gd name="T27" fmla="*/ 8 h 269"/>
              <a:gd name="T28" fmla="*/ 68 w 282"/>
              <a:gd name="T29" fmla="*/ 31 h 269"/>
              <a:gd name="T30" fmla="*/ 282 w 282"/>
              <a:gd name="T31" fmla="*/ 165 h 269"/>
              <a:gd name="T32" fmla="*/ 282 w 282"/>
              <a:gd name="T33" fmla="*/ 269 h 269"/>
              <a:gd name="T34" fmla="*/ 222 w 282"/>
              <a:gd name="T35" fmla="*/ 269 h 269"/>
              <a:gd name="T36" fmla="*/ 222 w 282"/>
              <a:gd name="T37" fmla="*/ 172 h 269"/>
              <a:gd name="T38" fmla="*/ 214 w 282"/>
              <a:gd name="T39" fmla="*/ 142 h 269"/>
              <a:gd name="T40" fmla="*/ 191 w 282"/>
              <a:gd name="T41" fmla="*/ 131 h 269"/>
              <a:gd name="T42" fmla="*/ 172 w 282"/>
              <a:gd name="T43" fmla="*/ 137 h 269"/>
              <a:gd name="T44" fmla="*/ 160 w 282"/>
              <a:gd name="T45" fmla="*/ 153 h 269"/>
              <a:gd name="T46" fmla="*/ 158 w 282"/>
              <a:gd name="T47" fmla="*/ 167 h 269"/>
              <a:gd name="T48" fmla="*/ 158 w 282"/>
              <a:gd name="T49" fmla="*/ 269 h 269"/>
              <a:gd name="T50" fmla="*/ 98 w 282"/>
              <a:gd name="T51" fmla="*/ 269 h 269"/>
              <a:gd name="T52" fmla="*/ 98 w 282"/>
              <a:gd name="T53" fmla="*/ 150 h 269"/>
              <a:gd name="T54" fmla="*/ 98 w 282"/>
              <a:gd name="T55" fmla="*/ 96 h 269"/>
              <a:gd name="T56" fmla="*/ 98 w 282"/>
              <a:gd name="T57" fmla="*/ 87 h 269"/>
              <a:gd name="T58" fmla="*/ 158 w 282"/>
              <a:gd name="T59" fmla="*/ 87 h 269"/>
              <a:gd name="T60" fmla="*/ 158 w 282"/>
              <a:gd name="T61" fmla="*/ 114 h 269"/>
              <a:gd name="T62" fmla="*/ 158 w 282"/>
              <a:gd name="T63" fmla="*/ 114 h 269"/>
              <a:gd name="T64" fmla="*/ 165 w 282"/>
              <a:gd name="T65" fmla="*/ 103 h 269"/>
              <a:gd name="T66" fmla="*/ 176 w 282"/>
              <a:gd name="T67" fmla="*/ 94 h 269"/>
              <a:gd name="T68" fmla="*/ 192 w 282"/>
              <a:gd name="T69" fmla="*/ 86 h 269"/>
              <a:gd name="T70" fmla="*/ 213 w 282"/>
              <a:gd name="T71" fmla="*/ 83 h 269"/>
              <a:gd name="T72" fmla="*/ 263 w 282"/>
              <a:gd name="T73" fmla="*/ 104 h 269"/>
              <a:gd name="T74" fmla="*/ 282 w 282"/>
              <a:gd name="T75" fmla="*/ 165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82" h="269">
                <a:moveTo>
                  <a:pt x="64" y="87"/>
                </a:moveTo>
                <a:cubicBezTo>
                  <a:pt x="64" y="269"/>
                  <a:pt x="64" y="269"/>
                  <a:pt x="64" y="269"/>
                </a:cubicBezTo>
                <a:cubicBezTo>
                  <a:pt x="4" y="269"/>
                  <a:pt x="4" y="269"/>
                  <a:pt x="4" y="269"/>
                </a:cubicBezTo>
                <a:cubicBezTo>
                  <a:pt x="4" y="87"/>
                  <a:pt x="4" y="87"/>
                  <a:pt x="4" y="87"/>
                </a:cubicBezTo>
                <a:lnTo>
                  <a:pt x="64" y="87"/>
                </a:lnTo>
                <a:close/>
                <a:moveTo>
                  <a:pt x="68" y="31"/>
                </a:moveTo>
                <a:cubicBezTo>
                  <a:pt x="68" y="40"/>
                  <a:pt x="65" y="47"/>
                  <a:pt x="59" y="53"/>
                </a:cubicBezTo>
                <a:cubicBezTo>
                  <a:pt x="53" y="59"/>
                  <a:pt x="44" y="62"/>
                  <a:pt x="34" y="62"/>
                </a:cubicBezTo>
                <a:cubicBezTo>
                  <a:pt x="34" y="62"/>
                  <a:pt x="34" y="62"/>
                  <a:pt x="34" y="62"/>
                </a:cubicBezTo>
                <a:cubicBezTo>
                  <a:pt x="24" y="62"/>
                  <a:pt x="16" y="59"/>
                  <a:pt x="9" y="53"/>
                </a:cubicBezTo>
                <a:cubicBezTo>
                  <a:pt x="3" y="47"/>
                  <a:pt x="0" y="40"/>
                  <a:pt x="0" y="31"/>
                </a:cubicBezTo>
                <a:cubicBezTo>
                  <a:pt x="0" y="22"/>
                  <a:pt x="3" y="14"/>
                  <a:pt x="10" y="8"/>
                </a:cubicBezTo>
                <a:cubicBezTo>
                  <a:pt x="16" y="3"/>
                  <a:pt x="24" y="0"/>
                  <a:pt x="34" y="0"/>
                </a:cubicBezTo>
                <a:cubicBezTo>
                  <a:pt x="45" y="0"/>
                  <a:pt x="53" y="3"/>
                  <a:pt x="59" y="8"/>
                </a:cubicBezTo>
                <a:cubicBezTo>
                  <a:pt x="65" y="14"/>
                  <a:pt x="68" y="22"/>
                  <a:pt x="68" y="31"/>
                </a:cubicBezTo>
                <a:close/>
                <a:moveTo>
                  <a:pt x="282" y="165"/>
                </a:moveTo>
                <a:cubicBezTo>
                  <a:pt x="282" y="269"/>
                  <a:pt x="282" y="269"/>
                  <a:pt x="282" y="269"/>
                </a:cubicBezTo>
                <a:cubicBezTo>
                  <a:pt x="222" y="269"/>
                  <a:pt x="222" y="269"/>
                  <a:pt x="222" y="269"/>
                </a:cubicBezTo>
                <a:cubicBezTo>
                  <a:pt x="222" y="172"/>
                  <a:pt x="222" y="172"/>
                  <a:pt x="222" y="172"/>
                </a:cubicBezTo>
                <a:cubicBezTo>
                  <a:pt x="222" y="159"/>
                  <a:pt x="219" y="149"/>
                  <a:pt x="214" y="142"/>
                </a:cubicBezTo>
                <a:cubicBezTo>
                  <a:pt x="209" y="134"/>
                  <a:pt x="202" y="131"/>
                  <a:pt x="191" y="131"/>
                </a:cubicBezTo>
                <a:cubicBezTo>
                  <a:pt x="183" y="131"/>
                  <a:pt x="177" y="133"/>
                  <a:pt x="172" y="137"/>
                </a:cubicBezTo>
                <a:cubicBezTo>
                  <a:pt x="167" y="141"/>
                  <a:pt x="163" y="146"/>
                  <a:pt x="160" y="153"/>
                </a:cubicBezTo>
                <a:cubicBezTo>
                  <a:pt x="159" y="156"/>
                  <a:pt x="158" y="161"/>
                  <a:pt x="158" y="167"/>
                </a:cubicBezTo>
                <a:cubicBezTo>
                  <a:pt x="158" y="269"/>
                  <a:pt x="158" y="269"/>
                  <a:pt x="158" y="269"/>
                </a:cubicBezTo>
                <a:cubicBezTo>
                  <a:pt x="98" y="269"/>
                  <a:pt x="98" y="269"/>
                  <a:pt x="98" y="269"/>
                </a:cubicBezTo>
                <a:cubicBezTo>
                  <a:pt x="98" y="220"/>
                  <a:pt x="98" y="181"/>
                  <a:pt x="98" y="150"/>
                </a:cubicBezTo>
                <a:cubicBezTo>
                  <a:pt x="98" y="120"/>
                  <a:pt x="98" y="102"/>
                  <a:pt x="98" y="96"/>
                </a:cubicBezTo>
                <a:cubicBezTo>
                  <a:pt x="98" y="87"/>
                  <a:pt x="98" y="87"/>
                  <a:pt x="98" y="87"/>
                </a:cubicBezTo>
                <a:cubicBezTo>
                  <a:pt x="158" y="87"/>
                  <a:pt x="158" y="87"/>
                  <a:pt x="158" y="87"/>
                </a:cubicBezTo>
                <a:cubicBezTo>
                  <a:pt x="158" y="114"/>
                  <a:pt x="158" y="114"/>
                  <a:pt x="158" y="114"/>
                </a:cubicBezTo>
                <a:cubicBezTo>
                  <a:pt x="158" y="114"/>
                  <a:pt x="158" y="114"/>
                  <a:pt x="158" y="114"/>
                </a:cubicBezTo>
                <a:cubicBezTo>
                  <a:pt x="160" y="110"/>
                  <a:pt x="163" y="106"/>
                  <a:pt x="165" y="103"/>
                </a:cubicBezTo>
                <a:cubicBezTo>
                  <a:pt x="168" y="100"/>
                  <a:pt x="171" y="97"/>
                  <a:pt x="176" y="94"/>
                </a:cubicBezTo>
                <a:cubicBezTo>
                  <a:pt x="180" y="90"/>
                  <a:pt x="185" y="88"/>
                  <a:pt x="192" y="86"/>
                </a:cubicBezTo>
                <a:cubicBezTo>
                  <a:pt x="198" y="84"/>
                  <a:pt x="205" y="83"/>
                  <a:pt x="213" y="83"/>
                </a:cubicBezTo>
                <a:cubicBezTo>
                  <a:pt x="234" y="83"/>
                  <a:pt x="250" y="90"/>
                  <a:pt x="263" y="104"/>
                </a:cubicBezTo>
                <a:cubicBezTo>
                  <a:pt x="276" y="118"/>
                  <a:pt x="282" y="138"/>
                  <a:pt x="282" y="165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5110925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">
            <a:extLst>
              <a:ext uri="{FF2B5EF4-FFF2-40B4-BE49-F238E27FC236}">
                <a16:creationId xmlns:a16="http://schemas.microsoft.com/office/drawing/2014/main" id="{FE61D16C-D9FB-D84F-BF44-DF5A89326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7696" y="2871760"/>
            <a:ext cx="2942906" cy="3126610"/>
          </a:xfrm>
          <a:custGeom>
            <a:avLst/>
            <a:gdLst>
              <a:gd name="T0" fmla="*/ 3601 w 3602"/>
              <a:gd name="T1" fmla="*/ 1825 h 3827"/>
              <a:gd name="T2" fmla="*/ 0 w 3602"/>
              <a:gd name="T3" fmla="*/ 3826 h 3827"/>
              <a:gd name="T4" fmla="*/ 0 w 3602"/>
              <a:gd name="T5" fmla="*/ 2000 h 3827"/>
              <a:gd name="T6" fmla="*/ 3601 w 3602"/>
              <a:gd name="T7" fmla="*/ 0 h 3827"/>
              <a:gd name="T8" fmla="*/ 3601 w 3602"/>
              <a:gd name="T9" fmla="*/ 1825 h 3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02" h="3827">
                <a:moveTo>
                  <a:pt x="3601" y="1825"/>
                </a:moveTo>
                <a:lnTo>
                  <a:pt x="0" y="3826"/>
                </a:lnTo>
                <a:lnTo>
                  <a:pt x="0" y="2000"/>
                </a:lnTo>
                <a:lnTo>
                  <a:pt x="3601" y="0"/>
                </a:lnTo>
                <a:lnTo>
                  <a:pt x="3601" y="1825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Open Sans Light" panose="020B0306030504020204" pitchFamily="34" charset="0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6B8A78C4-C303-3B4A-8CA7-36429F7C6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2351" y="2871761"/>
            <a:ext cx="4574649" cy="1491263"/>
          </a:xfrm>
          <a:custGeom>
            <a:avLst/>
            <a:gdLst>
              <a:gd name="T0" fmla="*/ 5601 w 5602"/>
              <a:gd name="T1" fmla="*/ 1825 h 1826"/>
              <a:gd name="T2" fmla="*/ 0 w 5602"/>
              <a:gd name="T3" fmla="*/ 1825 h 1826"/>
              <a:gd name="T4" fmla="*/ 0 w 5602"/>
              <a:gd name="T5" fmla="*/ 0 h 1826"/>
              <a:gd name="T6" fmla="*/ 5601 w 5602"/>
              <a:gd name="T7" fmla="*/ 0 h 1826"/>
              <a:gd name="T8" fmla="*/ 5601 w 5602"/>
              <a:gd name="T9" fmla="*/ 1825 h 1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02" h="1826">
                <a:moveTo>
                  <a:pt x="5601" y="1825"/>
                </a:moveTo>
                <a:lnTo>
                  <a:pt x="0" y="1825"/>
                </a:lnTo>
                <a:lnTo>
                  <a:pt x="0" y="0"/>
                </a:lnTo>
                <a:lnTo>
                  <a:pt x="5601" y="0"/>
                </a:lnTo>
                <a:lnTo>
                  <a:pt x="5601" y="1825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Open Sans Light" panose="020B0306030504020204" pitchFamily="34" charset="0"/>
            </a:endParaRP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708E1CF1-23E5-8442-9329-CAA82AA1F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7698" y="4222544"/>
            <a:ext cx="13817602" cy="2063994"/>
          </a:xfrm>
          <a:custGeom>
            <a:avLst/>
            <a:gdLst>
              <a:gd name="T0" fmla="*/ 16914 w 16915"/>
              <a:gd name="T1" fmla="*/ 1263 h 2526"/>
              <a:gd name="T2" fmla="*/ 14726 w 16915"/>
              <a:gd name="T3" fmla="*/ 0 h 2526"/>
              <a:gd name="T4" fmla="*/ 14726 w 16915"/>
              <a:gd name="T5" fmla="*/ 350 h 2526"/>
              <a:gd name="T6" fmla="*/ 0 w 16915"/>
              <a:gd name="T7" fmla="*/ 350 h 2526"/>
              <a:gd name="T8" fmla="*/ 0 w 16915"/>
              <a:gd name="T9" fmla="*/ 2176 h 2526"/>
              <a:gd name="T10" fmla="*/ 14726 w 16915"/>
              <a:gd name="T11" fmla="*/ 2176 h 2526"/>
              <a:gd name="T12" fmla="*/ 14726 w 16915"/>
              <a:gd name="T13" fmla="*/ 2525 h 2526"/>
              <a:gd name="T14" fmla="*/ 16914 w 16915"/>
              <a:gd name="T15" fmla="*/ 1263 h 2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915" h="2526">
                <a:moveTo>
                  <a:pt x="16914" y="1263"/>
                </a:moveTo>
                <a:lnTo>
                  <a:pt x="14726" y="0"/>
                </a:lnTo>
                <a:lnTo>
                  <a:pt x="14726" y="350"/>
                </a:lnTo>
                <a:lnTo>
                  <a:pt x="0" y="350"/>
                </a:lnTo>
                <a:lnTo>
                  <a:pt x="0" y="2176"/>
                </a:lnTo>
                <a:lnTo>
                  <a:pt x="14726" y="2176"/>
                </a:lnTo>
                <a:lnTo>
                  <a:pt x="14726" y="2525"/>
                </a:lnTo>
                <a:lnTo>
                  <a:pt x="16914" y="1263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Open Sans Light" panose="020B0306030504020204" pitchFamily="34" charset="0"/>
            </a:endParaRPr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D504DC1B-3DF0-5D41-8EF3-BC2F6AFBC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7696" y="5094248"/>
            <a:ext cx="2942906" cy="3126610"/>
          </a:xfrm>
          <a:custGeom>
            <a:avLst/>
            <a:gdLst>
              <a:gd name="T0" fmla="*/ 3601 w 3602"/>
              <a:gd name="T1" fmla="*/ 1825 h 3827"/>
              <a:gd name="T2" fmla="*/ 0 w 3602"/>
              <a:gd name="T3" fmla="*/ 3826 h 3827"/>
              <a:gd name="T4" fmla="*/ 0 w 3602"/>
              <a:gd name="T5" fmla="*/ 2000 h 3827"/>
              <a:gd name="T6" fmla="*/ 3601 w 3602"/>
              <a:gd name="T7" fmla="*/ 0 h 3827"/>
              <a:gd name="T8" fmla="*/ 3601 w 3602"/>
              <a:gd name="T9" fmla="*/ 1825 h 3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02" h="3827">
                <a:moveTo>
                  <a:pt x="3601" y="1825"/>
                </a:moveTo>
                <a:lnTo>
                  <a:pt x="0" y="3826"/>
                </a:lnTo>
                <a:lnTo>
                  <a:pt x="0" y="2000"/>
                </a:lnTo>
                <a:lnTo>
                  <a:pt x="3601" y="0"/>
                </a:lnTo>
                <a:lnTo>
                  <a:pt x="3601" y="1825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Open Sans Light" panose="020B0306030504020204" pitchFamily="34" charset="0"/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1861D5E3-FEDD-5046-AC52-81B16D680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2351" y="5094249"/>
            <a:ext cx="4574649" cy="1491263"/>
          </a:xfrm>
          <a:custGeom>
            <a:avLst/>
            <a:gdLst>
              <a:gd name="T0" fmla="*/ 5601 w 5602"/>
              <a:gd name="T1" fmla="*/ 1825 h 1826"/>
              <a:gd name="T2" fmla="*/ 0 w 5602"/>
              <a:gd name="T3" fmla="*/ 1825 h 1826"/>
              <a:gd name="T4" fmla="*/ 0 w 5602"/>
              <a:gd name="T5" fmla="*/ 0 h 1826"/>
              <a:gd name="T6" fmla="*/ 5601 w 5602"/>
              <a:gd name="T7" fmla="*/ 0 h 1826"/>
              <a:gd name="T8" fmla="*/ 5601 w 5602"/>
              <a:gd name="T9" fmla="*/ 1825 h 1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02" h="1826">
                <a:moveTo>
                  <a:pt x="5601" y="1825"/>
                </a:moveTo>
                <a:lnTo>
                  <a:pt x="0" y="1825"/>
                </a:lnTo>
                <a:lnTo>
                  <a:pt x="0" y="0"/>
                </a:lnTo>
                <a:lnTo>
                  <a:pt x="5601" y="0"/>
                </a:lnTo>
                <a:lnTo>
                  <a:pt x="5601" y="1825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Open Sans Light" panose="020B0306030504020204" pitchFamily="34" charset="0"/>
            </a:endParaRP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B15FD055-1464-1341-9066-48978A3EE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7698" y="6445030"/>
            <a:ext cx="13817602" cy="2063996"/>
          </a:xfrm>
          <a:custGeom>
            <a:avLst/>
            <a:gdLst>
              <a:gd name="T0" fmla="*/ 16914 w 16915"/>
              <a:gd name="T1" fmla="*/ 1263 h 2527"/>
              <a:gd name="T2" fmla="*/ 14726 w 16915"/>
              <a:gd name="T3" fmla="*/ 0 h 2527"/>
              <a:gd name="T4" fmla="*/ 14726 w 16915"/>
              <a:gd name="T5" fmla="*/ 350 h 2527"/>
              <a:gd name="T6" fmla="*/ 0 w 16915"/>
              <a:gd name="T7" fmla="*/ 350 h 2527"/>
              <a:gd name="T8" fmla="*/ 0 w 16915"/>
              <a:gd name="T9" fmla="*/ 2176 h 2527"/>
              <a:gd name="T10" fmla="*/ 14726 w 16915"/>
              <a:gd name="T11" fmla="*/ 2176 h 2527"/>
              <a:gd name="T12" fmla="*/ 14726 w 16915"/>
              <a:gd name="T13" fmla="*/ 2526 h 2527"/>
              <a:gd name="T14" fmla="*/ 16914 w 16915"/>
              <a:gd name="T15" fmla="*/ 1263 h 2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915" h="2527">
                <a:moveTo>
                  <a:pt x="16914" y="1263"/>
                </a:moveTo>
                <a:lnTo>
                  <a:pt x="14726" y="0"/>
                </a:lnTo>
                <a:lnTo>
                  <a:pt x="14726" y="350"/>
                </a:lnTo>
                <a:lnTo>
                  <a:pt x="0" y="350"/>
                </a:lnTo>
                <a:lnTo>
                  <a:pt x="0" y="2176"/>
                </a:lnTo>
                <a:lnTo>
                  <a:pt x="14726" y="2176"/>
                </a:lnTo>
                <a:lnTo>
                  <a:pt x="14726" y="2526"/>
                </a:lnTo>
                <a:lnTo>
                  <a:pt x="16914" y="1263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Open Sans Light" panose="020B0306030504020204" pitchFamily="34" charset="0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2451BFAF-A00F-1548-8962-89E360DEE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7696" y="7320337"/>
            <a:ext cx="2942906" cy="3126610"/>
          </a:xfrm>
          <a:custGeom>
            <a:avLst/>
            <a:gdLst>
              <a:gd name="T0" fmla="*/ 3601 w 3602"/>
              <a:gd name="T1" fmla="*/ 1825 h 3826"/>
              <a:gd name="T2" fmla="*/ 0 w 3602"/>
              <a:gd name="T3" fmla="*/ 3825 h 3826"/>
              <a:gd name="T4" fmla="*/ 0 w 3602"/>
              <a:gd name="T5" fmla="*/ 2000 h 3826"/>
              <a:gd name="T6" fmla="*/ 3601 w 3602"/>
              <a:gd name="T7" fmla="*/ 0 h 3826"/>
              <a:gd name="T8" fmla="*/ 3601 w 3602"/>
              <a:gd name="T9" fmla="*/ 1825 h 3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02" h="3826">
                <a:moveTo>
                  <a:pt x="3601" y="1825"/>
                </a:moveTo>
                <a:lnTo>
                  <a:pt x="0" y="3825"/>
                </a:lnTo>
                <a:lnTo>
                  <a:pt x="0" y="2000"/>
                </a:lnTo>
                <a:lnTo>
                  <a:pt x="3601" y="0"/>
                </a:lnTo>
                <a:lnTo>
                  <a:pt x="3601" y="1825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Open Sans Light" panose="020B0306030504020204" pitchFamily="34" charset="0"/>
            </a:endParaRP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70DB8682-0F0F-F84E-AB67-3AC34EADF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2351" y="7320338"/>
            <a:ext cx="4574649" cy="1491263"/>
          </a:xfrm>
          <a:custGeom>
            <a:avLst/>
            <a:gdLst>
              <a:gd name="T0" fmla="*/ 5601 w 5602"/>
              <a:gd name="T1" fmla="*/ 1825 h 1826"/>
              <a:gd name="T2" fmla="*/ 0 w 5602"/>
              <a:gd name="T3" fmla="*/ 1825 h 1826"/>
              <a:gd name="T4" fmla="*/ 0 w 5602"/>
              <a:gd name="T5" fmla="*/ 0 h 1826"/>
              <a:gd name="T6" fmla="*/ 5601 w 5602"/>
              <a:gd name="T7" fmla="*/ 0 h 1826"/>
              <a:gd name="T8" fmla="*/ 5601 w 5602"/>
              <a:gd name="T9" fmla="*/ 1825 h 1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02" h="1826">
                <a:moveTo>
                  <a:pt x="5601" y="1825"/>
                </a:moveTo>
                <a:lnTo>
                  <a:pt x="0" y="1825"/>
                </a:lnTo>
                <a:lnTo>
                  <a:pt x="0" y="0"/>
                </a:lnTo>
                <a:lnTo>
                  <a:pt x="5601" y="0"/>
                </a:lnTo>
                <a:lnTo>
                  <a:pt x="5601" y="1825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Open Sans Light" panose="020B0306030504020204" pitchFamily="34" charset="0"/>
            </a:endParaRPr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F906AB96-BB82-3B4B-9F99-7C1903249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7698" y="8667518"/>
            <a:ext cx="13817602" cy="2063994"/>
          </a:xfrm>
          <a:custGeom>
            <a:avLst/>
            <a:gdLst>
              <a:gd name="T0" fmla="*/ 16914 w 16915"/>
              <a:gd name="T1" fmla="*/ 1262 h 2526"/>
              <a:gd name="T2" fmla="*/ 14726 w 16915"/>
              <a:gd name="T3" fmla="*/ 0 h 2526"/>
              <a:gd name="T4" fmla="*/ 14726 w 16915"/>
              <a:gd name="T5" fmla="*/ 350 h 2526"/>
              <a:gd name="T6" fmla="*/ 0 w 16915"/>
              <a:gd name="T7" fmla="*/ 350 h 2526"/>
              <a:gd name="T8" fmla="*/ 0 w 16915"/>
              <a:gd name="T9" fmla="*/ 2175 h 2526"/>
              <a:gd name="T10" fmla="*/ 14726 w 16915"/>
              <a:gd name="T11" fmla="*/ 2175 h 2526"/>
              <a:gd name="T12" fmla="*/ 14726 w 16915"/>
              <a:gd name="T13" fmla="*/ 2525 h 2526"/>
              <a:gd name="T14" fmla="*/ 16914 w 16915"/>
              <a:gd name="T15" fmla="*/ 1262 h 2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915" h="2526">
                <a:moveTo>
                  <a:pt x="16914" y="1262"/>
                </a:moveTo>
                <a:lnTo>
                  <a:pt x="14726" y="0"/>
                </a:lnTo>
                <a:lnTo>
                  <a:pt x="14726" y="350"/>
                </a:lnTo>
                <a:lnTo>
                  <a:pt x="0" y="350"/>
                </a:lnTo>
                <a:lnTo>
                  <a:pt x="0" y="2175"/>
                </a:lnTo>
                <a:lnTo>
                  <a:pt x="14726" y="2175"/>
                </a:lnTo>
                <a:lnTo>
                  <a:pt x="14726" y="2525"/>
                </a:lnTo>
                <a:lnTo>
                  <a:pt x="16914" y="1262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Open Sans Light" panose="020B0306030504020204" pitchFamily="34" charset="0"/>
            </a:endParaRP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F61A9428-9B69-1A45-BCD6-2FFFB566E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7696" y="9542824"/>
            <a:ext cx="2942906" cy="3126610"/>
          </a:xfrm>
          <a:custGeom>
            <a:avLst/>
            <a:gdLst>
              <a:gd name="T0" fmla="*/ 3601 w 3602"/>
              <a:gd name="T1" fmla="*/ 1826 h 3827"/>
              <a:gd name="T2" fmla="*/ 0 w 3602"/>
              <a:gd name="T3" fmla="*/ 3826 h 3827"/>
              <a:gd name="T4" fmla="*/ 0 w 3602"/>
              <a:gd name="T5" fmla="*/ 2001 h 3827"/>
              <a:gd name="T6" fmla="*/ 3601 w 3602"/>
              <a:gd name="T7" fmla="*/ 0 h 3827"/>
              <a:gd name="T8" fmla="*/ 3601 w 3602"/>
              <a:gd name="T9" fmla="*/ 1826 h 3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02" h="3827">
                <a:moveTo>
                  <a:pt x="3601" y="1826"/>
                </a:moveTo>
                <a:lnTo>
                  <a:pt x="0" y="3826"/>
                </a:lnTo>
                <a:lnTo>
                  <a:pt x="0" y="2001"/>
                </a:lnTo>
                <a:lnTo>
                  <a:pt x="3601" y="0"/>
                </a:lnTo>
                <a:lnTo>
                  <a:pt x="3601" y="1826"/>
                </a:ln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Open Sans Light" panose="020B0306030504020204" pitchFamily="34" charset="0"/>
            </a:endParaRP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DE4B1675-656A-814F-B5AF-EA1589BCC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2351" y="9542825"/>
            <a:ext cx="4574649" cy="1491263"/>
          </a:xfrm>
          <a:custGeom>
            <a:avLst/>
            <a:gdLst>
              <a:gd name="T0" fmla="*/ 5601 w 5602"/>
              <a:gd name="T1" fmla="*/ 1826 h 1827"/>
              <a:gd name="T2" fmla="*/ 0 w 5602"/>
              <a:gd name="T3" fmla="*/ 1826 h 1827"/>
              <a:gd name="T4" fmla="*/ 0 w 5602"/>
              <a:gd name="T5" fmla="*/ 0 h 1827"/>
              <a:gd name="T6" fmla="*/ 5601 w 5602"/>
              <a:gd name="T7" fmla="*/ 0 h 1827"/>
              <a:gd name="T8" fmla="*/ 5601 w 5602"/>
              <a:gd name="T9" fmla="*/ 1826 h 1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02" h="1827">
                <a:moveTo>
                  <a:pt x="5601" y="1826"/>
                </a:moveTo>
                <a:lnTo>
                  <a:pt x="0" y="1826"/>
                </a:lnTo>
                <a:lnTo>
                  <a:pt x="0" y="0"/>
                </a:lnTo>
                <a:lnTo>
                  <a:pt x="5601" y="0"/>
                </a:lnTo>
                <a:lnTo>
                  <a:pt x="5601" y="182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Open Sans Light" panose="020B0306030504020204" pitchFamily="34" charset="0"/>
            </a:endParaRPr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911A8D15-0545-C346-BF40-EBDA8BCDE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7698" y="10890004"/>
            <a:ext cx="13817602" cy="2063996"/>
          </a:xfrm>
          <a:custGeom>
            <a:avLst/>
            <a:gdLst>
              <a:gd name="T0" fmla="*/ 16914 w 16915"/>
              <a:gd name="T1" fmla="*/ 1262 h 2526"/>
              <a:gd name="T2" fmla="*/ 14726 w 16915"/>
              <a:gd name="T3" fmla="*/ 0 h 2526"/>
              <a:gd name="T4" fmla="*/ 14726 w 16915"/>
              <a:gd name="T5" fmla="*/ 350 h 2526"/>
              <a:gd name="T6" fmla="*/ 0 w 16915"/>
              <a:gd name="T7" fmla="*/ 350 h 2526"/>
              <a:gd name="T8" fmla="*/ 0 w 16915"/>
              <a:gd name="T9" fmla="*/ 2175 h 2526"/>
              <a:gd name="T10" fmla="*/ 14726 w 16915"/>
              <a:gd name="T11" fmla="*/ 2175 h 2526"/>
              <a:gd name="T12" fmla="*/ 14726 w 16915"/>
              <a:gd name="T13" fmla="*/ 2525 h 2526"/>
              <a:gd name="T14" fmla="*/ 16914 w 16915"/>
              <a:gd name="T15" fmla="*/ 1262 h 2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915" h="2526">
                <a:moveTo>
                  <a:pt x="16914" y="1262"/>
                </a:moveTo>
                <a:lnTo>
                  <a:pt x="14726" y="0"/>
                </a:lnTo>
                <a:lnTo>
                  <a:pt x="14726" y="350"/>
                </a:lnTo>
                <a:lnTo>
                  <a:pt x="0" y="350"/>
                </a:lnTo>
                <a:lnTo>
                  <a:pt x="0" y="2175"/>
                </a:lnTo>
                <a:lnTo>
                  <a:pt x="14726" y="2175"/>
                </a:lnTo>
                <a:lnTo>
                  <a:pt x="14726" y="2525"/>
                </a:lnTo>
                <a:lnTo>
                  <a:pt x="16914" y="1262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Open Sans Light" panose="020B030603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0668C8-B2B4-A041-B14B-1E1E12A95725}"/>
              </a:ext>
            </a:extLst>
          </p:cNvPr>
          <p:cNvSpPr txBox="1"/>
          <p:nvPr/>
        </p:nvSpPr>
        <p:spPr>
          <a:xfrm>
            <a:off x="1520825" y="482419"/>
            <a:ext cx="13500875" cy="1374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¿</a:t>
            </a:r>
            <a:r>
              <a:rPr lang="en-US" sz="8800" b="1" dirty="0" err="1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Cómo</a:t>
            </a:r>
            <a:r>
              <a:rPr lang="en-US" sz="8800" b="1" dirty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800" b="1" dirty="0" err="1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gestionar</a:t>
            </a:r>
            <a:r>
              <a:rPr lang="en-US" sz="8800" b="1" dirty="0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sz="8800" b="1" dirty="0" err="1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medir</a:t>
            </a:r>
            <a:r>
              <a:rPr lang="en-US" sz="8800" b="1" dirty="0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800" b="1" dirty="0" err="1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esto</a:t>
            </a:r>
            <a:r>
              <a:rPr lang="en-US" sz="6600" b="1" dirty="0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?</a:t>
            </a:r>
            <a:endParaRPr lang="en-US" sz="6600" b="1" dirty="0">
              <a:solidFill>
                <a:schemeClr val="tx2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BEF6AB-38E9-2F4D-8CF5-C998A1E13EF1}"/>
              </a:ext>
            </a:extLst>
          </p:cNvPr>
          <p:cNvSpPr txBox="1"/>
          <p:nvPr/>
        </p:nvSpPr>
        <p:spPr>
          <a:xfrm>
            <a:off x="1520825" y="1717976"/>
            <a:ext cx="12028101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Existen</a:t>
            </a:r>
            <a:r>
              <a:rPr lang="en-US" sz="26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“macro-</a:t>
            </a:r>
            <a:r>
              <a:rPr lang="en-US" sz="2600" spc="1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herramientas</a:t>
            </a:r>
            <a:r>
              <a:rPr lang="en-US" sz="26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” que </a:t>
            </a:r>
            <a:r>
              <a:rPr lang="en-US" sz="2600" spc="1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facilitan</a:t>
            </a:r>
            <a:r>
              <a:rPr lang="en-US" sz="26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 </a:t>
            </a:r>
            <a:r>
              <a:rPr lang="en-US" sz="2600" spc="1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gestión</a:t>
            </a:r>
            <a:r>
              <a:rPr lang="en-US" sz="26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600" spc="1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todas</a:t>
            </a:r>
            <a:r>
              <a:rPr lang="en-US" sz="26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spc="1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estas</a:t>
            </a:r>
            <a:r>
              <a:rPr lang="en-US" sz="2600" spc="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spc="1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plataformas</a:t>
            </a:r>
            <a:endParaRPr lang="en-US" sz="2600" spc="1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9CAF40-36F8-9446-AE31-CD32C0BEE0A6}"/>
              </a:ext>
            </a:extLst>
          </p:cNvPr>
          <p:cNvSpPr txBox="1"/>
          <p:nvPr/>
        </p:nvSpPr>
        <p:spPr>
          <a:xfrm>
            <a:off x="5473528" y="3325004"/>
            <a:ext cx="2552302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ImpactStory</a:t>
            </a:r>
            <a:endParaRPr lang="en-US" sz="32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CD72D9-E3DD-C44A-B59F-E77BDC04CC41}"/>
              </a:ext>
            </a:extLst>
          </p:cNvPr>
          <p:cNvSpPr txBox="1"/>
          <p:nvPr/>
        </p:nvSpPr>
        <p:spPr>
          <a:xfrm>
            <a:off x="4899655" y="5547492"/>
            <a:ext cx="3700052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Altmetric</a:t>
            </a:r>
            <a:r>
              <a:rPr lang="en-US" sz="3200" b="1" dirty="0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y </a:t>
            </a:r>
            <a:r>
              <a:rPr lang="en-US" sz="3200" b="1" dirty="0" err="1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PlumX</a:t>
            </a:r>
            <a:endParaRPr lang="en-US" sz="32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FFF06A-CB11-5C4B-B955-FAD29C25D841}"/>
              </a:ext>
            </a:extLst>
          </p:cNvPr>
          <p:cNvSpPr txBox="1"/>
          <p:nvPr/>
        </p:nvSpPr>
        <p:spPr>
          <a:xfrm>
            <a:off x="5539250" y="7773581"/>
            <a:ext cx="242085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GrowKudos</a:t>
            </a:r>
            <a:endParaRPr lang="en-US" sz="32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22514D-7727-3447-BFFD-D5E2EAF79454}"/>
              </a:ext>
            </a:extLst>
          </p:cNvPr>
          <p:cNvSpPr txBox="1"/>
          <p:nvPr/>
        </p:nvSpPr>
        <p:spPr>
          <a:xfrm>
            <a:off x="5401392" y="9996068"/>
            <a:ext cx="2696572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Knowmetrics</a:t>
            </a:r>
            <a:endParaRPr lang="en-US" sz="32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A9D72141-EE9C-054E-9F2D-97CD70DF1152}"/>
              </a:ext>
            </a:extLst>
          </p:cNvPr>
          <p:cNvSpPr txBox="1">
            <a:spLocks/>
          </p:cNvSpPr>
          <p:nvPr/>
        </p:nvSpPr>
        <p:spPr>
          <a:xfrm>
            <a:off x="10230116" y="4673837"/>
            <a:ext cx="7676884" cy="116140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requiere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twitter y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OrcID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  <a:p>
            <a:pPr marL="342900" indent="-342900" algn="l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Analiza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indicadores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globales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circulación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gamifica</a:t>
            </a:r>
            <a:endParaRPr lang="en-US" sz="25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FFCDE5B-A77E-044A-8436-E4736C49F130}"/>
              </a:ext>
            </a:extLst>
          </p:cNvPr>
          <p:cNvSpPr txBox="1">
            <a:spLocks/>
          </p:cNvSpPr>
          <p:nvPr/>
        </p:nvSpPr>
        <p:spPr>
          <a:xfrm>
            <a:off x="10230116" y="6565241"/>
            <a:ext cx="7676884" cy="182357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Presencia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medios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comunicación</a:t>
            </a:r>
            <a:endParaRPr lang="en-US" sz="2500" dirty="0" smtClean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l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Indicadores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completes</a:t>
            </a:r>
          </a:p>
          <a:p>
            <a:pPr marL="342900" indent="-342900" algn="l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pago</a:t>
            </a:r>
            <a:endParaRPr lang="en-US" sz="25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83F9CF22-B7CB-A54F-BCF6-A72227187873}"/>
              </a:ext>
            </a:extLst>
          </p:cNvPr>
          <p:cNvSpPr txBox="1">
            <a:spLocks/>
          </p:cNvSpPr>
          <p:nvPr/>
        </p:nvSpPr>
        <p:spPr>
          <a:xfrm>
            <a:off x="10230116" y="8787728"/>
            <a:ext cx="7676884" cy="182357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Seguimiento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citaciones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y diffusion</a:t>
            </a:r>
          </a:p>
          <a:p>
            <a:pPr marL="342900" indent="-342900" algn="l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Funciona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con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OrcID</a:t>
            </a:r>
            <a:endParaRPr lang="en-US" sz="2500" dirty="0" smtClean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l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Dificultad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inicial</a:t>
            </a:r>
            <a:endParaRPr lang="en-US" sz="25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FF56E020-FAFD-614A-B681-4016D9A79B27}"/>
              </a:ext>
            </a:extLst>
          </p:cNvPr>
          <p:cNvSpPr txBox="1">
            <a:spLocks/>
          </p:cNvSpPr>
          <p:nvPr/>
        </p:nvSpPr>
        <p:spPr>
          <a:xfrm>
            <a:off x="10230116" y="11311579"/>
            <a:ext cx="7676884" cy="122084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Iniciativa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Española</a:t>
            </a:r>
          </a:p>
          <a:p>
            <a:pPr marL="342900" indent="-342900" algn="l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Enfocada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 las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ciencias</a:t>
            </a:r>
            <a:r>
              <a:rPr lang="en-US" sz="25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sociales</a:t>
            </a:r>
            <a:endParaRPr lang="en-US" sz="25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5053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posición de imagen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77" b="39077"/>
          <a:stretch>
            <a:fillRect/>
          </a:stretch>
        </p:blipFill>
        <p:spPr/>
      </p:pic>
      <p:pic>
        <p:nvPicPr>
          <p:cNvPr id="4" name="Marcador de posición de imagen 3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22" b="40922"/>
          <a:stretch>
            <a:fillRect/>
          </a:stretch>
        </p:blipFill>
        <p:spPr/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2A5EA5BC-DAF6-45BC-BBFE-E1F9A6B9660A}"/>
              </a:ext>
            </a:extLst>
          </p:cNvPr>
          <p:cNvSpPr txBox="1">
            <a:spLocks/>
          </p:cNvSpPr>
          <p:nvPr/>
        </p:nvSpPr>
        <p:spPr>
          <a:xfrm>
            <a:off x="8079589" y="7847251"/>
            <a:ext cx="8437928" cy="166968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  <a:spcBef>
                <a:spcPts val="648"/>
              </a:spcBef>
            </a:pP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La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nueva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fas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e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de la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ciencia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apunta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a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abrirla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a la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comunidad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,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volviendo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a las bases y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especificando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nuevas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formas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de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concebir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las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dinámicas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sociales</a:t>
            </a:r>
            <a:r>
              <a:rPr lang="en-US" sz="27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científicas</a:t>
            </a:r>
            <a:endParaRPr lang="en-US" sz="27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E4E630-BE71-463E-9310-403E3178DEA6}"/>
              </a:ext>
            </a:extLst>
          </p:cNvPr>
          <p:cNvSpPr txBox="1"/>
          <p:nvPr/>
        </p:nvSpPr>
        <p:spPr>
          <a:xfrm>
            <a:off x="7860133" y="2970689"/>
            <a:ext cx="9144190" cy="433965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13800" dirty="0" err="1" smtClean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Heavy" panose="020F0502020204030203" pitchFamily="34" charset="0"/>
              </a:rPr>
              <a:t>Ciencia</a:t>
            </a:r>
            <a:r>
              <a:rPr lang="en-US" sz="13800" dirty="0" smtClean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Heavy" panose="020F0502020204030203" pitchFamily="34" charset="0"/>
              </a:rPr>
              <a:t> </a:t>
            </a:r>
            <a:r>
              <a:rPr lang="en-US" sz="13800" dirty="0" err="1" smtClean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Heavy" panose="020F0502020204030203" pitchFamily="34" charset="0"/>
              </a:rPr>
              <a:t>Abierta</a:t>
            </a:r>
            <a:endParaRPr lang="en-US" sz="13800" dirty="0">
              <a:solidFill>
                <a:schemeClr val="tx2"/>
              </a:solidFill>
              <a:latin typeface="Roboto Medium" panose="02000000000000000000" pitchFamily="2" charset="0"/>
              <a:ea typeface="Roboto Medium" panose="02000000000000000000" pitchFamily="2" charset="0"/>
              <a:cs typeface="Lato Heavy" panose="020F0502020204030203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766D6D-6EB9-4E75-A3BB-5AF27DED3CA2}"/>
              </a:ext>
            </a:extLst>
          </p:cNvPr>
          <p:cNvSpPr/>
          <p:nvPr/>
        </p:nvSpPr>
        <p:spPr>
          <a:xfrm>
            <a:off x="8079589" y="2796754"/>
            <a:ext cx="1802675" cy="274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37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82C26AF-34C3-F040-B23F-82BA59435B95}"/>
              </a:ext>
            </a:extLst>
          </p:cNvPr>
          <p:cNvSpPr txBox="1"/>
          <p:nvPr/>
        </p:nvSpPr>
        <p:spPr>
          <a:xfrm>
            <a:off x="11168355" y="5317502"/>
            <a:ext cx="2040943" cy="125220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6600" b="1" dirty="0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FAIR</a:t>
            </a:r>
            <a:endParaRPr lang="en-US" sz="6600" b="1" dirty="0">
              <a:solidFill>
                <a:schemeClr val="tx2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3" name="Freeform 1">
            <a:extLst>
              <a:ext uri="{FF2B5EF4-FFF2-40B4-BE49-F238E27FC236}">
                <a16:creationId xmlns:a16="http://schemas.microsoft.com/office/drawing/2014/main" id="{8972FDE8-F671-B84E-8E71-C0C10C566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1062" y="7936845"/>
            <a:ext cx="5612193" cy="2705758"/>
          </a:xfrm>
          <a:custGeom>
            <a:avLst/>
            <a:gdLst>
              <a:gd name="T0" fmla="*/ 0 w 10975"/>
              <a:gd name="T1" fmla="*/ 605 h 5290"/>
              <a:gd name="T2" fmla="*/ 4227 w 10975"/>
              <a:gd name="T3" fmla="*/ 0 h 5290"/>
              <a:gd name="T4" fmla="*/ 3725 w 10975"/>
              <a:gd name="T5" fmla="*/ 690 h 5290"/>
              <a:gd name="T6" fmla="*/ 3725 w 10975"/>
              <a:gd name="T7" fmla="*/ 690 h 5290"/>
              <a:gd name="T8" fmla="*/ 5722 w 10975"/>
              <a:gd name="T9" fmla="*/ 1131 h 5290"/>
              <a:gd name="T10" fmla="*/ 5722 w 10975"/>
              <a:gd name="T11" fmla="*/ 1131 h 5290"/>
              <a:gd name="T12" fmla="*/ 5722 w 10975"/>
              <a:gd name="T13" fmla="*/ 1131 h 5290"/>
              <a:gd name="T14" fmla="*/ 8249 w 10975"/>
              <a:gd name="T15" fmla="*/ 401 h 5290"/>
              <a:gd name="T16" fmla="*/ 8249 w 10975"/>
              <a:gd name="T17" fmla="*/ 401 h 5290"/>
              <a:gd name="T18" fmla="*/ 7778 w 10975"/>
              <a:gd name="T19" fmla="*/ 3112 h 5290"/>
              <a:gd name="T20" fmla="*/ 10974 w 10975"/>
              <a:gd name="T21" fmla="*/ 3570 h 5290"/>
              <a:gd name="T22" fmla="*/ 10974 w 10975"/>
              <a:gd name="T23" fmla="*/ 3570 h 5290"/>
              <a:gd name="T24" fmla="*/ 5722 w 10975"/>
              <a:gd name="T25" fmla="*/ 5289 h 5290"/>
              <a:gd name="T26" fmla="*/ 5722 w 10975"/>
              <a:gd name="T27" fmla="*/ 5289 h 5290"/>
              <a:gd name="T28" fmla="*/ 5722 w 10975"/>
              <a:gd name="T29" fmla="*/ 5289 h 5290"/>
              <a:gd name="T30" fmla="*/ 1258 w 10975"/>
              <a:gd name="T31" fmla="*/ 4086 h 5290"/>
              <a:gd name="T32" fmla="*/ 1258 w 10975"/>
              <a:gd name="T33" fmla="*/ 4086 h 5290"/>
              <a:gd name="T34" fmla="*/ 731 w 10975"/>
              <a:gd name="T35" fmla="*/ 4812 h 5290"/>
              <a:gd name="T36" fmla="*/ 0 w 10975"/>
              <a:gd name="T37" fmla="*/ 605 h 5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975" h="5290">
                <a:moveTo>
                  <a:pt x="0" y="605"/>
                </a:moveTo>
                <a:lnTo>
                  <a:pt x="4227" y="0"/>
                </a:lnTo>
                <a:lnTo>
                  <a:pt x="3725" y="690"/>
                </a:lnTo>
                <a:lnTo>
                  <a:pt x="3725" y="690"/>
                </a:lnTo>
                <a:cubicBezTo>
                  <a:pt x="4333" y="973"/>
                  <a:pt x="5009" y="1131"/>
                  <a:pt x="5722" y="1131"/>
                </a:cubicBezTo>
                <a:lnTo>
                  <a:pt x="5722" y="1131"/>
                </a:lnTo>
                <a:lnTo>
                  <a:pt x="5722" y="1131"/>
                </a:lnTo>
                <a:cubicBezTo>
                  <a:pt x="6650" y="1131"/>
                  <a:pt x="7517" y="864"/>
                  <a:pt x="8249" y="401"/>
                </a:cubicBezTo>
                <a:lnTo>
                  <a:pt x="8249" y="401"/>
                </a:lnTo>
                <a:lnTo>
                  <a:pt x="7778" y="3112"/>
                </a:lnTo>
                <a:lnTo>
                  <a:pt x="10974" y="3570"/>
                </a:lnTo>
                <a:lnTo>
                  <a:pt x="10974" y="3570"/>
                </a:lnTo>
                <a:cubicBezTo>
                  <a:pt x="9500" y="4650"/>
                  <a:pt x="7684" y="5289"/>
                  <a:pt x="5722" y="5289"/>
                </a:cubicBezTo>
                <a:lnTo>
                  <a:pt x="5722" y="5289"/>
                </a:lnTo>
                <a:lnTo>
                  <a:pt x="5722" y="5289"/>
                </a:lnTo>
                <a:cubicBezTo>
                  <a:pt x="4097" y="5289"/>
                  <a:pt x="2571" y="4850"/>
                  <a:pt x="1258" y="4086"/>
                </a:cubicBezTo>
                <a:lnTo>
                  <a:pt x="1258" y="4086"/>
                </a:lnTo>
                <a:lnTo>
                  <a:pt x="731" y="4812"/>
                </a:lnTo>
                <a:lnTo>
                  <a:pt x="0" y="605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Open Sans Light" panose="020B0306030504020204" pitchFamily="34" charset="0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FFE0F271-0D09-6343-98C9-524A2D0A6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98526" y="4545628"/>
            <a:ext cx="3499447" cy="5289757"/>
          </a:xfrm>
          <a:custGeom>
            <a:avLst/>
            <a:gdLst>
              <a:gd name="T0" fmla="*/ 4789 w 6846"/>
              <a:gd name="T1" fmla="*/ 3118 h 10347"/>
              <a:gd name="T2" fmla="*/ 6319 w 6846"/>
              <a:gd name="T3" fmla="*/ 0 h 10347"/>
              <a:gd name="T4" fmla="*/ 6319 w 6846"/>
              <a:gd name="T5" fmla="*/ 0 h 10347"/>
              <a:gd name="T6" fmla="*/ 6845 w 6846"/>
              <a:gd name="T7" fmla="*/ 3016 h 10347"/>
              <a:gd name="T8" fmla="*/ 6845 w 6846"/>
              <a:gd name="T9" fmla="*/ 3016 h 10347"/>
              <a:gd name="T10" fmla="*/ 6845 w 6846"/>
              <a:gd name="T11" fmla="*/ 3016 h 10347"/>
              <a:gd name="T12" fmla="*/ 3780 w 6846"/>
              <a:gd name="T13" fmla="*/ 9732 h 10347"/>
              <a:gd name="T14" fmla="*/ 3780 w 6846"/>
              <a:gd name="T15" fmla="*/ 9732 h 10347"/>
              <a:gd name="T16" fmla="*/ 4226 w 6846"/>
              <a:gd name="T17" fmla="*/ 10346 h 10347"/>
              <a:gd name="T18" fmla="*/ 0 w 6846"/>
              <a:gd name="T19" fmla="*/ 9741 h 10347"/>
              <a:gd name="T20" fmla="*/ 731 w 6846"/>
              <a:gd name="T21" fmla="*/ 5535 h 10347"/>
              <a:gd name="T22" fmla="*/ 1320 w 6846"/>
              <a:gd name="T23" fmla="*/ 6346 h 10347"/>
              <a:gd name="T24" fmla="*/ 1320 w 6846"/>
              <a:gd name="T25" fmla="*/ 6346 h 10347"/>
              <a:gd name="T26" fmla="*/ 2688 w 6846"/>
              <a:gd name="T27" fmla="*/ 3016 h 10347"/>
              <a:gd name="T28" fmla="*/ 2688 w 6846"/>
              <a:gd name="T29" fmla="*/ 3016 h 10347"/>
              <a:gd name="T30" fmla="*/ 2688 w 6846"/>
              <a:gd name="T31" fmla="*/ 3016 h 10347"/>
              <a:gd name="T32" fmla="*/ 2566 w 6846"/>
              <a:gd name="T33" fmla="*/ 1944 h 10347"/>
              <a:gd name="T34" fmla="*/ 2566 w 6846"/>
              <a:gd name="T35" fmla="*/ 1944 h 10347"/>
              <a:gd name="T36" fmla="*/ 4789 w 6846"/>
              <a:gd name="T37" fmla="*/ 3118 h 10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846" h="10347">
                <a:moveTo>
                  <a:pt x="4789" y="3118"/>
                </a:moveTo>
                <a:lnTo>
                  <a:pt x="6319" y="0"/>
                </a:lnTo>
                <a:lnTo>
                  <a:pt x="6319" y="0"/>
                </a:lnTo>
                <a:cubicBezTo>
                  <a:pt x="6659" y="943"/>
                  <a:pt x="6845" y="1959"/>
                  <a:pt x="6845" y="3016"/>
                </a:cubicBezTo>
                <a:lnTo>
                  <a:pt x="6845" y="3016"/>
                </a:lnTo>
                <a:lnTo>
                  <a:pt x="6845" y="3016"/>
                </a:lnTo>
                <a:cubicBezTo>
                  <a:pt x="6845" y="5693"/>
                  <a:pt x="5657" y="8098"/>
                  <a:pt x="3780" y="9732"/>
                </a:cubicBezTo>
                <a:lnTo>
                  <a:pt x="3780" y="9732"/>
                </a:lnTo>
                <a:lnTo>
                  <a:pt x="4226" y="10346"/>
                </a:lnTo>
                <a:lnTo>
                  <a:pt x="0" y="9741"/>
                </a:lnTo>
                <a:lnTo>
                  <a:pt x="731" y="5535"/>
                </a:lnTo>
                <a:lnTo>
                  <a:pt x="1320" y="6346"/>
                </a:lnTo>
                <a:lnTo>
                  <a:pt x="1320" y="6346"/>
                </a:lnTo>
                <a:cubicBezTo>
                  <a:pt x="2166" y="5489"/>
                  <a:pt x="2688" y="4312"/>
                  <a:pt x="2688" y="3016"/>
                </a:cubicBezTo>
                <a:lnTo>
                  <a:pt x="2688" y="3016"/>
                </a:lnTo>
                <a:lnTo>
                  <a:pt x="2688" y="3016"/>
                </a:lnTo>
                <a:cubicBezTo>
                  <a:pt x="2688" y="2648"/>
                  <a:pt x="2646" y="2289"/>
                  <a:pt x="2566" y="1944"/>
                </a:cubicBezTo>
                <a:lnTo>
                  <a:pt x="2566" y="1944"/>
                </a:lnTo>
                <a:lnTo>
                  <a:pt x="4789" y="3118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Open Sans Light" panose="020B0306030504020204" pitchFamily="34" charset="0"/>
            </a:endParaRP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EAC8871B-E140-E144-B15A-5EBC0F1F8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22311" y="1537727"/>
            <a:ext cx="4685471" cy="4604298"/>
          </a:xfrm>
          <a:custGeom>
            <a:avLst/>
            <a:gdLst>
              <a:gd name="T0" fmla="*/ 0 w 9165"/>
              <a:gd name="T1" fmla="*/ 11 h 9004"/>
              <a:gd name="T2" fmla="*/ 438 w 9165"/>
              <a:gd name="T3" fmla="*/ 0 h 9004"/>
              <a:gd name="T4" fmla="*/ 438 w 9165"/>
              <a:gd name="T5" fmla="*/ 0 h 9004"/>
              <a:gd name="T6" fmla="*/ 438 w 9165"/>
              <a:gd name="T7" fmla="*/ 0 h 9004"/>
              <a:gd name="T8" fmla="*/ 8601 w 9165"/>
              <a:gd name="T9" fmla="*/ 5353 h 9004"/>
              <a:gd name="T10" fmla="*/ 8601 w 9165"/>
              <a:gd name="T11" fmla="*/ 5353 h 9004"/>
              <a:gd name="T12" fmla="*/ 9164 w 9165"/>
              <a:gd name="T13" fmla="*/ 5171 h 9004"/>
              <a:gd name="T14" fmla="*/ 7283 w 9165"/>
              <a:gd name="T15" fmla="*/ 9003 h 9004"/>
              <a:gd name="T16" fmla="*/ 3508 w 9165"/>
              <a:gd name="T17" fmla="*/ 7009 h 9004"/>
              <a:gd name="T18" fmla="*/ 4613 w 9165"/>
              <a:gd name="T19" fmla="*/ 6650 h 9004"/>
              <a:gd name="T20" fmla="*/ 4613 w 9165"/>
              <a:gd name="T21" fmla="*/ 6650 h 9004"/>
              <a:gd name="T22" fmla="*/ 650 w 9165"/>
              <a:gd name="T23" fmla="*/ 4162 h 9004"/>
              <a:gd name="T24" fmla="*/ 650 w 9165"/>
              <a:gd name="T25" fmla="*/ 4162 h 9004"/>
              <a:gd name="T26" fmla="*/ 0 w 9165"/>
              <a:gd name="T27" fmla="*/ 11 h 9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165" h="9004">
                <a:moveTo>
                  <a:pt x="0" y="11"/>
                </a:moveTo>
                <a:cubicBezTo>
                  <a:pt x="144" y="4"/>
                  <a:pt x="291" y="0"/>
                  <a:pt x="438" y="0"/>
                </a:cubicBezTo>
                <a:lnTo>
                  <a:pt x="438" y="0"/>
                </a:lnTo>
                <a:lnTo>
                  <a:pt x="438" y="0"/>
                </a:lnTo>
                <a:cubicBezTo>
                  <a:pt x="4086" y="0"/>
                  <a:pt x="7227" y="2206"/>
                  <a:pt x="8601" y="5353"/>
                </a:cubicBezTo>
                <a:lnTo>
                  <a:pt x="8601" y="5353"/>
                </a:lnTo>
                <a:lnTo>
                  <a:pt x="9164" y="5171"/>
                </a:lnTo>
                <a:lnTo>
                  <a:pt x="7283" y="9003"/>
                </a:lnTo>
                <a:lnTo>
                  <a:pt x="3508" y="7009"/>
                </a:lnTo>
                <a:lnTo>
                  <a:pt x="4613" y="6650"/>
                </a:lnTo>
                <a:lnTo>
                  <a:pt x="4613" y="6650"/>
                </a:lnTo>
                <a:cubicBezTo>
                  <a:pt x="3842" y="5225"/>
                  <a:pt x="2362" y="4238"/>
                  <a:pt x="650" y="4162"/>
                </a:cubicBezTo>
                <a:lnTo>
                  <a:pt x="650" y="4162"/>
                </a:lnTo>
                <a:lnTo>
                  <a:pt x="0" y="11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Open Sans Light" panose="020B0306030504020204" pitchFamily="34" charset="0"/>
            </a:endParaRPr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85EF936C-B5C5-D94E-91F9-C5CB8D393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3481" y="1244603"/>
            <a:ext cx="5409262" cy="4099224"/>
          </a:xfrm>
          <a:custGeom>
            <a:avLst/>
            <a:gdLst>
              <a:gd name="T0" fmla="*/ 7513 w 10577"/>
              <a:gd name="T1" fmla="*/ 632 h 8017"/>
              <a:gd name="T2" fmla="*/ 7513 w 10577"/>
              <a:gd name="T3" fmla="*/ 0 h 8017"/>
              <a:gd name="T4" fmla="*/ 10576 w 10577"/>
              <a:gd name="T5" fmla="*/ 2974 h 8017"/>
              <a:gd name="T6" fmla="*/ 7513 w 10577"/>
              <a:gd name="T7" fmla="*/ 5947 h 8017"/>
              <a:gd name="T8" fmla="*/ 7513 w 10577"/>
              <a:gd name="T9" fmla="*/ 4843 h 8017"/>
              <a:gd name="T10" fmla="*/ 7513 w 10577"/>
              <a:gd name="T11" fmla="*/ 4843 h 8017"/>
              <a:gd name="T12" fmla="*/ 4036 w 10577"/>
              <a:gd name="T13" fmla="*/ 8016 h 8017"/>
              <a:gd name="T14" fmla="*/ 4036 w 10577"/>
              <a:gd name="T15" fmla="*/ 8016 h 8017"/>
              <a:gd name="T16" fmla="*/ 2810 w 10577"/>
              <a:gd name="T17" fmla="*/ 5517 h 8017"/>
              <a:gd name="T18" fmla="*/ 0 w 10577"/>
              <a:gd name="T19" fmla="*/ 7003 h 8017"/>
              <a:gd name="T20" fmla="*/ 0 w 10577"/>
              <a:gd name="T21" fmla="*/ 7003 h 8017"/>
              <a:gd name="T22" fmla="*/ 7513 w 10577"/>
              <a:gd name="T23" fmla="*/ 632 h 8017"/>
              <a:gd name="T24" fmla="*/ 7513 w 10577"/>
              <a:gd name="T25" fmla="*/ 632 h 8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577" h="8017">
                <a:moveTo>
                  <a:pt x="7513" y="632"/>
                </a:moveTo>
                <a:lnTo>
                  <a:pt x="7513" y="0"/>
                </a:lnTo>
                <a:lnTo>
                  <a:pt x="10576" y="2974"/>
                </a:lnTo>
                <a:lnTo>
                  <a:pt x="7513" y="5947"/>
                </a:lnTo>
                <a:lnTo>
                  <a:pt x="7513" y="4843"/>
                </a:lnTo>
                <a:lnTo>
                  <a:pt x="7513" y="4843"/>
                </a:lnTo>
                <a:cubicBezTo>
                  <a:pt x="5871" y="5211"/>
                  <a:pt x="4548" y="6433"/>
                  <a:pt x="4036" y="8016"/>
                </a:cubicBezTo>
                <a:lnTo>
                  <a:pt x="4036" y="8016"/>
                </a:lnTo>
                <a:lnTo>
                  <a:pt x="2810" y="5517"/>
                </a:lnTo>
                <a:lnTo>
                  <a:pt x="0" y="7003"/>
                </a:lnTo>
                <a:lnTo>
                  <a:pt x="0" y="7003"/>
                </a:lnTo>
                <a:cubicBezTo>
                  <a:pt x="980" y="3614"/>
                  <a:pt x="3923" y="1051"/>
                  <a:pt x="7513" y="632"/>
                </a:cubicBezTo>
                <a:lnTo>
                  <a:pt x="7513" y="632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Open Sans Light" panose="020B0306030504020204" pitchFamily="34" charset="0"/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0EF4366-41D7-F248-B2F9-288A2D5BA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9679" y="4065357"/>
            <a:ext cx="3418274" cy="5713659"/>
          </a:xfrm>
          <a:custGeom>
            <a:avLst/>
            <a:gdLst>
              <a:gd name="T0" fmla="*/ 0 w 6686"/>
              <a:gd name="T1" fmla="*/ 1995 h 11175"/>
              <a:gd name="T2" fmla="*/ 3775 w 6686"/>
              <a:gd name="T3" fmla="*/ 0 h 11175"/>
              <a:gd name="T4" fmla="*/ 5656 w 6686"/>
              <a:gd name="T5" fmla="*/ 3832 h 11175"/>
              <a:gd name="T6" fmla="*/ 4790 w 6686"/>
              <a:gd name="T7" fmla="*/ 3552 h 11175"/>
              <a:gd name="T8" fmla="*/ 4790 w 6686"/>
              <a:gd name="T9" fmla="*/ 3552 h 11175"/>
              <a:gd name="T10" fmla="*/ 4772 w 6686"/>
              <a:gd name="T11" fmla="*/ 3955 h 11175"/>
              <a:gd name="T12" fmla="*/ 4772 w 6686"/>
              <a:gd name="T13" fmla="*/ 3955 h 11175"/>
              <a:gd name="T14" fmla="*/ 4772 w 6686"/>
              <a:gd name="T15" fmla="*/ 3955 h 11175"/>
              <a:gd name="T16" fmla="*/ 6685 w 6686"/>
              <a:gd name="T17" fmla="*/ 7759 h 11175"/>
              <a:gd name="T18" fmla="*/ 6685 w 6686"/>
              <a:gd name="T19" fmla="*/ 7759 h 11175"/>
              <a:gd name="T20" fmla="*/ 3794 w 6686"/>
              <a:gd name="T21" fmla="*/ 8173 h 11175"/>
              <a:gd name="T22" fmla="*/ 4316 w 6686"/>
              <a:gd name="T23" fmla="*/ 11174 h 11175"/>
              <a:gd name="T24" fmla="*/ 4316 w 6686"/>
              <a:gd name="T25" fmla="*/ 11174 h 11175"/>
              <a:gd name="T26" fmla="*/ 616 w 6686"/>
              <a:gd name="T27" fmla="*/ 3955 h 11175"/>
              <a:gd name="T28" fmla="*/ 616 w 6686"/>
              <a:gd name="T29" fmla="*/ 3955 h 11175"/>
              <a:gd name="T30" fmla="*/ 616 w 6686"/>
              <a:gd name="T31" fmla="*/ 3955 h 11175"/>
              <a:gd name="T32" fmla="*/ 780 w 6686"/>
              <a:gd name="T33" fmla="*/ 2249 h 11175"/>
              <a:gd name="T34" fmla="*/ 780 w 6686"/>
              <a:gd name="T35" fmla="*/ 2249 h 11175"/>
              <a:gd name="T36" fmla="*/ 0 w 6686"/>
              <a:gd name="T37" fmla="*/ 1995 h 11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686" h="11175">
                <a:moveTo>
                  <a:pt x="0" y="1995"/>
                </a:moveTo>
                <a:lnTo>
                  <a:pt x="3775" y="0"/>
                </a:lnTo>
                <a:lnTo>
                  <a:pt x="5656" y="3832"/>
                </a:lnTo>
                <a:lnTo>
                  <a:pt x="4790" y="3552"/>
                </a:lnTo>
                <a:lnTo>
                  <a:pt x="4790" y="3552"/>
                </a:lnTo>
                <a:cubicBezTo>
                  <a:pt x="4778" y="3685"/>
                  <a:pt x="4772" y="3819"/>
                  <a:pt x="4772" y="3955"/>
                </a:cubicBezTo>
                <a:lnTo>
                  <a:pt x="4772" y="3955"/>
                </a:lnTo>
                <a:lnTo>
                  <a:pt x="4772" y="3955"/>
                </a:lnTo>
                <a:cubicBezTo>
                  <a:pt x="4772" y="5510"/>
                  <a:pt x="5524" y="6893"/>
                  <a:pt x="6685" y="7759"/>
                </a:cubicBezTo>
                <a:lnTo>
                  <a:pt x="6685" y="7759"/>
                </a:lnTo>
                <a:lnTo>
                  <a:pt x="3794" y="8173"/>
                </a:lnTo>
                <a:lnTo>
                  <a:pt x="4316" y="11174"/>
                </a:lnTo>
                <a:lnTo>
                  <a:pt x="4316" y="11174"/>
                </a:lnTo>
                <a:cubicBezTo>
                  <a:pt x="2076" y="9556"/>
                  <a:pt x="616" y="6923"/>
                  <a:pt x="616" y="3955"/>
                </a:cubicBezTo>
                <a:lnTo>
                  <a:pt x="616" y="3955"/>
                </a:lnTo>
                <a:lnTo>
                  <a:pt x="616" y="3955"/>
                </a:lnTo>
                <a:cubicBezTo>
                  <a:pt x="616" y="3372"/>
                  <a:pt x="673" y="2802"/>
                  <a:pt x="780" y="2249"/>
                </a:cubicBezTo>
                <a:lnTo>
                  <a:pt x="780" y="2249"/>
                </a:lnTo>
                <a:lnTo>
                  <a:pt x="0" y="1995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Open Sans Light" panose="020B0306030504020204" pitchFamily="34" charset="0"/>
            </a:endParaRP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76BFD08A-910C-CE43-B870-1908E7E46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1062" y="7936845"/>
            <a:ext cx="2953786" cy="2705758"/>
          </a:xfrm>
          <a:custGeom>
            <a:avLst/>
            <a:gdLst>
              <a:gd name="T0" fmla="*/ 0 w 5775"/>
              <a:gd name="T1" fmla="*/ 605 h 5290"/>
              <a:gd name="T2" fmla="*/ 4227 w 5775"/>
              <a:gd name="T3" fmla="*/ 0 h 5290"/>
              <a:gd name="T4" fmla="*/ 3725 w 5775"/>
              <a:gd name="T5" fmla="*/ 690 h 5290"/>
              <a:gd name="T6" fmla="*/ 3725 w 5775"/>
              <a:gd name="T7" fmla="*/ 690 h 5290"/>
              <a:gd name="T8" fmla="*/ 5375 w 5775"/>
              <a:gd name="T9" fmla="*/ 1119 h 5290"/>
              <a:gd name="T10" fmla="*/ 5375 w 5775"/>
              <a:gd name="T11" fmla="*/ 1119 h 5290"/>
              <a:gd name="T12" fmla="*/ 5375 w 5775"/>
              <a:gd name="T13" fmla="*/ 1119 h 5290"/>
              <a:gd name="T14" fmla="*/ 5238 w 5775"/>
              <a:gd name="T15" fmla="*/ 2871 h 5290"/>
              <a:gd name="T16" fmla="*/ 5238 w 5775"/>
              <a:gd name="T17" fmla="*/ 2871 h 5290"/>
              <a:gd name="T18" fmla="*/ 5238 w 5775"/>
              <a:gd name="T19" fmla="*/ 2871 h 5290"/>
              <a:gd name="T20" fmla="*/ 5774 w 5775"/>
              <a:gd name="T21" fmla="*/ 5288 h 5290"/>
              <a:gd name="T22" fmla="*/ 5774 w 5775"/>
              <a:gd name="T23" fmla="*/ 5288 h 5290"/>
              <a:gd name="T24" fmla="*/ 5774 w 5775"/>
              <a:gd name="T25" fmla="*/ 5288 h 5290"/>
              <a:gd name="T26" fmla="*/ 5722 w 5775"/>
              <a:gd name="T27" fmla="*/ 5289 h 5290"/>
              <a:gd name="T28" fmla="*/ 5722 w 5775"/>
              <a:gd name="T29" fmla="*/ 5289 h 5290"/>
              <a:gd name="T30" fmla="*/ 5722 w 5775"/>
              <a:gd name="T31" fmla="*/ 5289 h 5290"/>
              <a:gd name="T32" fmla="*/ 1258 w 5775"/>
              <a:gd name="T33" fmla="*/ 4086 h 5290"/>
              <a:gd name="T34" fmla="*/ 1258 w 5775"/>
              <a:gd name="T35" fmla="*/ 4086 h 5290"/>
              <a:gd name="T36" fmla="*/ 731 w 5775"/>
              <a:gd name="T37" fmla="*/ 4812 h 5290"/>
              <a:gd name="T38" fmla="*/ 0 w 5775"/>
              <a:gd name="T39" fmla="*/ 605 h 5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775" h="5290">
                <a:moveTo>
                  <a:pt x="0" y="605"/>
                </a:moveTo>
                <a:lnTo>
                  <a:pt x="4227" y="0"/>
                </a:lnTo>
                <a:lnTo>
                  <a:pt x="3725" y="690"/>
                </a:lnTo>
                <a:lnTo>
                  <a:pt x="3725" y="690"/>
                </a:lnTo>
                <a:cubicBezTo>
                  <a:pt x="4233" y="927"/>
                  <a:pt x="4790" y="1076"/>
                  <a:pt x="5375" y="1119"/>
                </a:cubicBezTo>
                <a:lnTo>
                  <a:pt x="5375" y="1119"/>
                </a:lnTo>
                <a:lnTo>
                  <a:pt x="5375" y="1119"/>
                </a:lnTo>
                <a:cubicBezTo>
                  <a:pt x="5369" y="1704"/>
                  <a:pt x="5270" y="2287"/>
                  <a:pt x="5238" y="2871"/>
                </a:cubicBezTo>
                <a:lnTo>
                  <a:pt x="5238" y="2871"/>
                </a:lnTo>
                <a:lnTo>
                  <a:pt x="5238" y="2871"/>
                </a:lnTo>
                <a:cubicBezTo>
                  <a:pt x="5193" y="3706"/>
                  <a:pt x="5314" y="4575"/>
                  <a:pt x="5774" y="5288"/>
                </a:cubicBezTo>
                <a:lnTo>
                  <a:pt x="5774" y="5288"/>
                </a:lnTo>
                <a:lnTo>
                  <a:pt x="5774" y="5288"/>
                </a:lnTo>
                <a:cubicBezTo>
                  <a:pt x="5757" y="5288"/>
                  <a:pt x="5739" y="5289"/>
                  <a:pt x="5722" y="5289"/>
                </a:cubicBezTo>
                <a:lnTo>
                  <a:pt x="5722" y="5289"/>
                </a:lnTo>
                <a:lnTo>
                  <a:pt x="5722" y="5289"/>
                </a:lnTo>
                <a:cubicBezTo>
                  <a:pt x="4097" y="5289"/>
                  <a:pt x="2571" y="4850"/>
                  <a:pt x="1258" y="4086"/>
                </a:cubicBezTo>
                <a:lnTo>
                  <a:pt x="1258" y="4086"/>
                </a:lnTo>
                <a:lnTo>
                  <a:pt x="731" y="4812"/>
                </a:lnTo>
                <a:lnTo>
                  <a:pt x="0" y="605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Open Sans Light" panose="020B0306030504020204" pitchFamily="34" charset="0"/>
            </a:endParaRPr>
          </a:p>
        </p:txBody>
      </p:sp>
      <p:sp>
        <p:nvSpPr>
          <p:cNvPr id="11" name="Shape 2526">
            <a:extLst>
              <a:ext uri="{FF2B5EF4-FFF2-40B4-BE49-F238E27FC236}">
                <a16:creationId xmlns:a16="http://schemas.microsoft.com/office/drawing/2014/main" id="{DFA5FEC6-165D-9046-A88F-2B2AD1A4E553}"/>
              </a:ext>
            </a:extLst>
          </p:cNvPr>
          <p:cNvSpPr>
            <a:spLocks noChangeAspect="1"/>
          </p:cNvSpPr>
          <p:nvPr/>
        </p:nvSpPr>
        <p:spPr>
          <a:xfrm>
            <a:off x="14864195" y="7245826"/>
            <a:ext cx="1050280" cy="10502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4236" y="16752"/>
                </a:moveTo>
                <a:cubicBezTo>
                  <a:pt x="14001" y="16887"/>
                  <a:pt x="13921" y="17188"/>
                  <a:pt x="14057" y="17422"/>
                </a:cubicBezTo>
                <a:cubicBezTo>
                  <a:pt x="14192" y="17658"/>
                  <a:pt x="14493" y="17738"/>
                  <a:pt x="14727" y="17602"/>
                </a:cubicBezTo>
                <a:cubicBezTo>
                  <a:pt x="14962" y="17467"/>
                  <a:pt x="15042" y="17167"/>
                  <a:pt x="14907" y="16932"/>
                </a:cubicBezTo>
                <a:cubicBezTo>
                  <a:pt x="14771" y="16697"/>
                  <a:pt x="14472" y="16617"/>
                  <a:pt x="14236" y="16752"/>
                </a:cubicBezTo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5218" y="10309"/>
                </a:moveTo>
                <a:lnTo>
                  <a:pt x="12694" y="10309"/>
                </a:lnTo>
                <a:cubicBezTo>
                  <a:pt x="12515" y="9624"/>
                  <a:pt x="11978" y="9084"/>
                  <a:pt x="11291" y="8906"/>
                </a:cubicBezTo>
                <a:lnTo>
                  <a:pt x="11291" y="3436"/>
                </a:lnTo>
                <a:cubicBezTo>
                  <a:pt x="11291" y="3166"/>
                  <a:pt x="11071" y="2945"/>
                  <a:pt x="10800" y="2945"/>
                </a:cubicBezTo>
                <a:cubicBezTo>
                  <a:pt x="10529" y="2945"/>
                  <a:pt x="10309" y="3166"/>
                  <a:pt x="10309" y="3436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5218" y="11291"/>
                </a:lnTo>
                <a:cubicBezTo>
                  <a:pt x="15489" y="11291"/>
                  <a:pt x="15709" y="11072"/>
                  <a:pt x="15709" y="10800"/>
                </a:cubicBezTo>
                <a:cubicBezTo>
                  <a:pt x="15709" y="10529"/>
                  <a:pt x="15489" y="10309"/>
                  <a:pt x="15218" y="10309"/>
                </a:cubicBezTo>
                <a:moveTo>
                  <a:pt x="16932" y="6693"/>
                </a:moveTo>
                <a:cubicBezTo>
                  <a:pt x="16697" y="6829"/>
                  <a:pt x="16616" y="7129"/>
                  <a:pt x="16752" y="7364"/>
                </a:cubicBezTo>
                <a:cubicBezTo>
                  <a:pt x="16887" y="7599"/>
                  <a:pt x="17188" y="7679"/>
                  <a:pt x="17422" y="7543"/>
                </a:cubicBezTo>
                <a:cubicBezTo>
                  <a:pt x="17657" y="7408"/>
                  <a:pt x="17737" y="7108"/>
                  <a:pt x="17602" y="6873"/>
                </a:cubicBezTo>
                <a:cubicBezTo>
                  <a:pt x="17467" y="6638"/>
                  <a:pt x="17166" y="6557"/>
                  <a:pt x="16932" y="6693"/>
                </a:cubicBezTo>
                <a:moveTo>
                  <a:pt x="10800" y="17673"/>
                </a:moveTo>
                <a:cubicBezTo>
                  <a:pt x="10529" y="17673"/>
                  <a:pt x="10309" y="17893"/>
                  <a:pt x="10309" y="18164"/>
                </a:cubicBezTo>
                <a:cubicBezTo>
                  <a:pt x="10309" y="18435"/>
                  <a:pt x="10529" y="18655"/>
                  <a:pt x="10800" y="18655"/>
                </a:cubicBezTo>
                <a:cubicBezTo>
                  <a:pt x="11071" y="18655"/>
                  <a:pt x="11291" y="18435"/>
                  <a:pt x="11291" y="18164"/>
                </a:cubicBezTo>
                <a:cubicBezTo>
                  <a:pt x="11291" y="17893"/>
                  <a:pt x="11071" y="17673"/>
                  <a:pt x="10800" y="17673"/>
                </a:cubicBezTo>
                <a:moveTo>
                  <a:pt x="17422" y="14057"/>
                </a:moveTo>
                <a:cubicBezTo>
                  <a:pt x="17188" y="13921"/>
                  <a:pt x="16887" y="14001"/>
                  <a:pt x="16752" y="14236"/>
                </a:cubicBezTo>
                <a:cubicBezTo>
                  <a:pt x="16616" y="14472"/>
                  <a:pt x="16697" y="14772"/>
                  <a:pt x="16932" y="14907"/>
                </a:cubicBezTo>
                <a:cubicBezTo>
                  <a:pt x="17166" y="15043"/>
                  <a:pt x="17467" y="14962"/>
                  <a:pt x="17602" y="14727"/>
                </a:cubicBezTo>
                <a:cubicBezTo>
                  <a:pt x="17737" y="14492"/>
                  <a:pt x="17657" y="14192"/>
                  <a:pt x="17422" y="14057"/>
                </a:cubicBezTo>
                <a:moveTo>
                  <a:pt x="4668" y="6693"/>
                </a:moveTo>
                <a:cubicBezTo>
                  <a:pt x="4433" y="6557"/>
                  <a:pt x="4133" y="6638"/>
                  <a:pt x="3998" y="6873"/>
                </a:cubicBezTo>
                <a:cubicBezTo>
                  <a:pt x="3863" y="7108"/>
                  <a:pt x="3942" y="7408"/>
                  <a:pt x="4178" y="7543"/>
                </a:cubicBezTo>
                <a:cubicBezTo>
                  <a:pt x="4412" y="7679"/>
                  <a:pt x="4713" y="7599"/>
                  <a:pt x="4848" y="7364"/>
                </a:cubicBezTo>
                <a:cubicBezTo>
                  <a:pt x="4984" y="7129"/>
                  <a:pt x="4903" y="6829"/>
                  <a:pt x="4668" y="6693"/>
                </a:cubicBezTo>
                <a:moveTo>
                  <a:pt x="14236" y="4848"/>
                </a:moveTo>
                <a:cubicBezTo>
                  <a:pt x="14472" y="4984"/>
                  <a:pt x="14771" y="4903"/>
                  <a:pt x="14907" y="4669"/>
                </a:cubicBezTo>
                <a:cubicBezTo>
                  <a:pt x="15042" y="4434"/>
                  <a:pt x="14962" y="4134"/>
                  <a:pt x="14727" y="3998"/>
                </a:cubicBezTo>
                <a:cubicBezTo>
                  <a:pt x="14493" y="3863"/>
                  <a:pt x="14192" y="3943"/>
                  <a:pt x="14057" y="4178"/>
                </a:cubicBezTo>
                <a:cubicBezTo>
                  <a:pt x="13921" y="4412"/>
                  <a:pt x="14001" y="4713"/>
                  <a:pt x="14236" y="4848"/>
                </a:cubicBezTo>
                <a:moveTo>
                  <a:pt x="3436" y="10309"/>
                </a:moveTo>
                <a:cubicBezTo>
                  <a:pt x="3166" y="10309"/>
                  <a:pt x="2945" y="10529"/>
                  <a:pt x="2945" y="10800"/>
                </a:cubicBezTo>
                <a:cubicBezTo>
                  <a:pt x="2945" y="11072"/>
                  <a:pt x="3166" y="11291"/>
                  <a:pt x="3436" y="11291"/>
                </a:cubicBezTo>
                <a:cubicBezTo>
                  <a:pt x="3707" y="11291"/>
                  <a:pt x="3927" y="11072"/>
                  <a:pt x="3927" y="10800"/>
                </a:cubicBezTo>
                <a:cubicBezTo>
                  <a:pt x="3927" y="10529"/>
                  <a:pt x="3707" y="10309"/>
                  <a:pt x="3436" y="10309"/>
                </a:cubicBezTo>
                <a:moveTo>
                  <a:pt x="6873" y="3998"/>
                </a:moveTo>
                <a:cubicBezTo>
                  <a:pt x="6638" y="4134"/>
                  <a:pt x="6558" y="4434"/>
                  <a:pt x="6693" y="4669"/>
                </a:cubicBezTo>
                <a:cubicBezTo>
                  <a:pt x="6829" y="4903"/>
                  <a:pt x="7129" y="4984"/>
                  <a:pt x="7364" y="4848"/>
                </a:cubicBezTo>
                <a:cubicBezTo>
                  <a:pt x="7599" y="4713"/>
                  <a:pt x="7679" y="4412"/>
                  <a:pt x="7543" y="4178"/>
                </a:cubicBezTo>
                <a:cubicBezTo>
                  <a:pt x="7408" y="3943"/>
                  <a:pt x="7108" y="3863"/>
                  <a:pt x="6873" y="3998"/>
                </a:cubicBezTo>
                <a:moveTo>
                  <a:pt x="4178" y="14057"/>
                </a:moveTo>
                <a:cubicBezTo>
                  <a:pt x="3942" y="14192"/>
                  <a:pt x="3863" y="14492"/>
                  <a:pt x="3998" y="14727"/>
                </a:cubicBezTo>
                <a:cubicBezTo>
                  <a:pt x="4133" y="14962"/>
                  <a:pt x="4433" y="15043"/>
                  <a:pt x="4668" y="14907"/>
                </a:cubicBezTo>
                <a:cubicBezTo>
                  <a:pt x="4903" y="14772"/>
                  <a:pt x="4984" y="14472"/>
                  <a:pt x="4848" y="14236"/>
                </a:cubicBezTo>
                <a:cubicBezTo>
                  <a:pt x="4713" y="14001"/>
                  <a:pt x="4412" y="13921"/>
                  <a:pt x="4178" y="14057"/>
                </a:cubicBezTo>
                <a:moveTo>
                  <a:pt x="7364" y="16752"/>
                </a:moveTo>
                <a:cubicBezTo>
                  <a:pt x="7129" y="16617"/>
                  <a:pt x="6829" y="16697"/>
                  <a:pt x="6693" y="16932"/>
                </a:cubicBezTo>
                <a:cubicBezTo>
                  <a:pt x="6558" y="17167"/>
                  <a:pt x="6638" y="17467"/>
                  <a:pt x="6873" y="17602"/>
                </a:cubicBezTo>
                <a:cubicBezTo>
                  <a:pt x="7108" y="17738"/>
                  <a:pt x="7408" y="17658"/>
                  <a:pt x="7543" y="17422"/>
                </a:cubicBezTo>
                <a:cubicBezTo>
                  <a:pt x="7679" y="17188"/>
                  <a:pt x="7599" y="16887"/>
                  <a:pt x="7364" y="16752"/>
                </a:cubicBezTo>
                <a:moveTo>
                  <a:pt x="18164" y="10309"/>
                </a:moveTo>
                <a:cubicBezTo>
                  <a:pt x="17893" y="10309"/>
                  <a:pt x="17673" y="10529"/>
                  <a:pt x="17673" y="10800"/>
                </a:cubicBezTo>
                <a:cubicBezTo>
                  <a:pt x="17673" y="11072"/>
                  <a:pt x="17893" y="11291"/>
                  <a:pt x="18164" y="11291"/>
                </a:cubicBezTo>
                <a:cubicBezTo>
                  <a:pt x="18434" y="11291"/>
                  <a:pt x="18655" y="11072"/>
                  <a:pt x="18655" y="10800"/>
                </a:cubicBezTo>
                <a:cubicBezTo>
                  <a:pt x="18655" y="10529"/>
                  <a:pt x="18434" y="10309"/>
                  <a:pt x="18164" y="103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2" name="Shape 2543">
            <a:extLst>
              <a:ext uri="{FF2B5EF4-FFF2-40B4-BE49-F238E27FC236}">
                <a16:creationId xmlns:a16="http://schemas.microsoft.com/office/drawing/2014/main" id="{AFCECB58-92C7-3E45-B1D1-FC1488B43F02}"/>
              </a:ext>
            </a:extLst>
          </p:cNvPr>
          <p:cNvSpPr>
            <a:spLocks noChangeAspect="1"/>
          </p:cNvSpPr>
          <p:nvPr/>
        </p:nvSpPr>
        <p:spPr>
          <a:xfrm>
            <a:off x="11305172" y="9011838"/>
            <a:ext cx="1050280" cy="10502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8655"/>
                </a:moveTo>
                <a:lnTo>
                  <a:pt x="14727" y="18655"/>
                </a:lnTo>
                <a:lnTo>
                  <a:pt x="14727" y="19636"/>
                </a:lnTo>
                <a:lnTo>
                  <a:pt x="15709" y="19636"/>
                </a:lnTo>
                <a:cubicBezTo>
                  <a:pt x="15709" y="19636"/>
                  <a:pt x="15709" y="18655"/>
                  <a:pt x="15709" y="18655"/>
                </a:cubicBezTo>
                <a:close/>
                <a:moveTo>
                  <a:pt x="15709" y="14727"/>
                </a:moveTo>
                <a:lnTo>
                  <a:pt x="14727" y="14727"/>
                </a:lnTo>
                <a:lnTo>
                  <a:pt x="14727" y="15709"/>
                </a:lnTo>
                <a:lnTo>
                  <a:pt x="15709" y="15709"/>
                </a:lnTo>
                <a:cubicBezTo>
                  <a:pt x="15709" y="15709"/>
                  <a:pt x="15709" y="14727"/>
                  <a:pt x="15709" y="14727"/>
                </a:cubicBezTo>
                <a:close/>
                <a:moveTo>
                  <a:pt x="14727" y="10800"/>
                </a:moveTo>
                <a:lnTo>
                  <a:pt x="15709" y="10800"/>
                </a:lnTo>
                <a:lnTo>
                  <a:pt x="15709" y="9818"/>
                </a:lnTo>
                <a:lnTo>
                  <a:pt x="14727" y="9818"/>
                </a:lnTo>
                <a:cubicBezTo>
                  <a:pt x="14727" y="9818"/>
                  <a:pt x="14727" y="10800"/>
                  <a:pt x="14727" y="10800"/>
                </a:cubicBezTo>
                <a:close/>
                <a:moveTo>
                  <a:pt x="15709" y="16691"/>
                </a:moveTo>
                <a:lnTo>
                  <a:pt x="14727" y="16691"/>
                </a:lnTo>
                <a:lnTo>
                  <a:pt x="14727" y="17673"/>
                </a:lnTo>
                <a:lnTo>
                  <a:pt x="15709" y="17673"/>
                </a:lnTo>
                <a:cubicBezTo>
                  <a:pt x="15709" y="17673"/>
                  <a:pt x="15709" y="16691"/>
                  <a:pt x="15709" y="16691"/>
                </a:cubicBezTo>
                <a:close/>
                <a:moveTo>
                  <a:pt x="14727" y="8836"/>
                </a:moveTo>
                <a:lnTo>
                  <a:pt x="15709" y="8836"/>
                </a:lnTo>
                <a:lnTo>
                  <a:pt x="15709" y="7855"/>
                </a:lnTo>
                <a:lnTo>
                  <a:pt x="14727" y="7855"/>
                </a:lnTo>
                <a:cubicBezTo>
                  <a:pt x="14727" y="7855"/>
                  <a:pt x="14727" y="8836"/>
                  <a:pt x="14727" y="8836"/>
                </a:cubicBezTo>
                <a:close/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1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727" y="6873"/>
                </a:moveTo>
                <a:lnTo>
                  <a:pt x="15709" y="6873"/>
                </a:lnTo>
                <a:lnTo>
                  <a:pt x="15709" y="5891"/>
                </a:lnTo>
                <a:lnTo>
                  <a:pt x="14727" y="5891"/>
                </a:lnTo>
                <a:cubicBezTo>
                  <a:pt x="14727" y="5891"/>
                  <a:pt x="14727" y="6873"/>
                  <a:pt x="14727" y="6873"/>
                </a:cubicBezTo>
                <a:close/>
                <a:moveTo>
                  <a:pt x="16691" y="12273"/>
                </a:moveTo>
                <a:lnTo>
                  <a:pt x="13745" y="12273"/>
                </a:lnTo>
                <a:lnTo>
                  <a:pt x="13745" y="4909"/>
                </a:ln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2273"/>
                  <a:pt x="16691" y="12273"/>
                </a:cubicBezTo>
                <a:close/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3745" y="20618"/>
                </a:lnTo>
                <a:lnTo>
                  <a:pt x="13745" y="13255"/>
                </a:lnTo>
                <a:lnTo>
                  <a:pt x="16691" y="13255"/>
                </a:lnTo>
                <a:cubicBezTo>
                  <a:pt x="16691" y="13255"/>
                  <a:pt x="16691" y="19636"/>
                  <a:pt x="16691" y="19636"/>
                </a:cubicBezTo>
                <a:close/>
                <a:moveTo>
                  <a:pt x="12764" y="12273"/>
                </a:moveTo>
                <a:lnTo>
                  <a:pt x="4909" y="12273"/>
                </a:lnTo>
                <a:lnTo>
                  <a:pt x="4909" y="4909"/>
                </a:lnTo>
                <a:lnTo>
                  <a:pt x="12764" y="4909"/>
                </a:lnTo>
                <a:cubicBezTo>
                  <a:pt x="12764" y="4909"/>
                  <a:pt x="12764" y="12273"/>
                  <a:pt x="12764" y="12273"/>
                </a:cubicBezTo>
                <a:close/>
                <a:moveTo>
                  <a:pt x="12764" y="20618"/>
                </a:moveTo>
                <a:lnTo>
                  <a:pt x="4909" y="20618"/>
                </a:lnTo>
                <a:lnTo>
                  <a:pt x="4909" y="13255"/>
                </a:lnTo>
                <a:lnTo>
                  <a:pt x="12764" y="13255"/>
                </a:lnTo>
                <a:cubicBezTo>
                  <a:pt x="12764" y="13255"/>
                  <a:pt x="12764" y="20618"/>
                  <a:pt x="12764" y="20618"/>
                </a:cubicBezTo>
                <a:close/>
                <a:moveTo>
                  <a:pt x="3927" y="12273"/>
                </a:moveTo>
                <a:lnTo>
                  <a:pt x="982" y="12273"/>
                </a:ln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3927" y="4909"/>
                </a:lnTo>
                <a:cubicBezTo>
                  <a:pt x="3927" y="4909"/>
                  <a:pt x="3927" y="12273"/>
                  <a:pt x="3927" y="12273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3255"/>
                </a:lnTo>
                <a:lnTo>
                  <a:pt x="3927" y="13255"/>
                </a:lnTo>
                <a:cubicBezTo>
                  <a:pt x="3927" y="13255"/>
                  <a:pt x="3927" y="20618"/>
                  <a:pt x="3927" y="20618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  <a:moveTo>
                  <a:pt x="1964" y="10800"/>
                </a:moveTo>
                <a:lnTo>
                  <a:pt x="2945" y="10800"/>
                </a:lnTo>
                <a:lnTo>
                  <a:pt x="2945" y="9818"/>
                </a:lnTo>
                <a:lnTo>
                  <a:pt x="1964" y="9818"/>
                </a:lnTo>
                <a:cubicBezTo>
                  <a:pt x="1964" y="9818"/>
                  <a:pt x="1964" y="10800"/>
                  <a:pt x="1964" y="10800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3" name="Shape 2591">
            <a:extLst>
              <a:ext uri="{FF2B5EF4-FFF2-40B4-BE49-F238E27FC236}">
                <a16:creationId xmlns:a16="http://schemas.microsoft.com/office/drawing/2014/main" id="{88C431F4-46B2-2242-8C50-6A0A7023C84D}"/>
              </a:ext>
            </a:extLst>
          </p:cNvPr>
          <p:cNvSpPr>
            <a:spLocks noChangeAspect="1"/>
          </p:cNvSpPr>
          <p:nvPr/>
        </p:nvSpPr>
        <p:spPr>
          <a:xfrm>
            <a:off x="10152971" y="2479813"/>
            <a:ext cx="1050280" cy="10502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4" name="Shape 2616">
            <a:extLst>
              <a:ext uri="{FF2B5EF4-FFF2-40B4-BE49-F238E27FC236}">
                <a16:creationId xmlns:a16="http://schemas.microsoft.com/office/drawing/2014/main" id="{C14D2BC1-26DF-B14F-9EC1-72C7C5CEDF4C}"/>
              </a:ext>
            </a:extLst>
          </p:cNvPr>
          <p:cNvSpPr>
            <a:spLocks noChangeAspect="1"/>
          </p:cNvSpPr>
          <p:nvPr/>
        </p:nvSpPr>
        <p:spPr>
          <a:xfrm>
            <a:off x="8436205" y="6241756"/>
            <a:ext cx="1050280" cy="9550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6" y="20520"/>
                </a:moveTo>
                <a:cubicBezTo>
                  <a:pt x="1258" y="18675"/>
                  <a:pt x="2752" y="17923"/>
                  <a:pt x="4191" y="17361"/>
                </a:cubicBezTo>
                <a:cubicBezTo>
                  <a:pt x="5156" y="17087"/>
                  <a:pt x="6884" y="15971"/>
                  <a:pt x="6884" y="13567"/>
                </a:cubicBezTo>
                <a:cubicBezTo>
                  <a:pt x="6884" y="11510"/>
                  <a:pt x="6113" y="10507"/>
                  <a:pt x="5698" y="9969"/>
                </a:cubicBezTo>
                <a:cubicBezTo>
                  <a:pt x="5646" y="9902"/>
                  <a:pt x="5599" y="9842"/>
                  <a:pt x="5562" y="9786"/>
                </a:cubicBezTo>
                <a:cubicBezTo>
                  <a:pt x="5550" y="9769"/>
                  <a:pt x="5538" y="9752"/>
                  <a:pt x="5526" y="9735"/>
                </a:cubicBezTo>
                <a:cubicBezTo>
                  <a:pt x="5491" y="9662"/>
                  <a:pt x="5297" y="9177"/>
                  <a:pt x="5553" y="8011"/>
                </a:cubicBezTo>
                <a:cubicBezTo>
                  <a:pt x="5604" y="7777"/>
                  <a:pt x="5583" y="7531"/>
                  <a:pt x="5493" y="7312"/>
                </a:cubicBezTo>
                <a:cubicBezTo>
                  <a:pt x="5249" y="6721"/>
                  <a:pt x="4603" y="5151"/>
                  <a:pt x="5035" y="3988"/>
                </a:cubicBezTo>
                <a:cubicBezTo>
                  <a:pt x="5619" y="2411"/>
                  <a:pt x="6140" y="2099"/>
                  <a:pt x="7085" y="1642"/>
                </a:cubicBezTo>
                <a:cubicBezTo>
                  <a:pt x="7132" y="1619"/>
                  <a:pt x="7177" y="1592"/>
                  <a:pt x="7220" y="1562"/>
                </a:cubicBezTo>
                <a:cubicBezTo>
                  <a:pt x="7458" y="1393"/>
                  <a:pt x="8233" y="1080"/>
                  <a:pt x="9029" y="1080"/>
                </a:cubicBezTo>
                <a:cubicBezTo>
                  <a:pt x="9467" y="1080"/>
                  <a:pt x="9840" y="1172"/>
                  <a:pt x="10137" y="1353"/>
                </a:cubicBezTo>
                <a:cubicBezTo>
                  <a:pt x="10491" y="1569"/>
                  <a:pt x="10825" y="1968"/>
                  <a:pt x="11308" y="3213"/>
                </a:cubicBezTo>
                <a:cubicBezTo>
                  <a:pt x="11991" y="4974"/>
                  <a:pt x="11820" y="6477"/>
                  <a:pt x="11347" y="7186"/>
                </a:cubicBezTo>
                <a:cubicBezTo>
                  <a:pt x="11175" y="7442"/>
                  <a:pt x="11116" y="7769"/>
                  <a:pt x="11184" y="8078"/>
                </a:cubicBezTo>
                <a:cubicBezTo>
                  <a:pt x="11422" y="9164"/>
                  <a:pt x="11247" y="9602"/>
                  <a:pt x="11210" y="9679"/>
                </a:cubicBezTo>
                <a:cubicBezTo>
                  <a:pt x="11181" y="9712"/>
                  <a:pt x="11153" y="9748"/>
                  <a:pt x="11129" y="9786"/>
                </a:cubicBezTo>
                <a:cubicBezTo>
                  <a:pt x="11091" y="9842"/>
                  <a:pt x="11044" y="9902"/>
                  <a:pt x="10992" y="9969"/>
                </a:cubicBezTo>
                <a:cubicBezTo>
                  <a:pt x="10578" y="10507"/>
                  <a:pt x="9806" y="11510"/>
                  <a:pt x="9806" y="13567"/>
                </a:cubicBezTo>
                <a:cubicBezTo>
                  <a:pt x="9806" y="15972"/>
                  <a:pt x="11535" y="17087"/>
                  <a:pt x="12500" y="17361"/>
                </a:cubicBezTo>
                <a:cubicBezTo>
                  <a:pt x="13925" y="17916"/>
                  <a:pt x="15432" y="18665"/>
                  <a:pt x="15675" y="20520"/>
                </a:cubicBezTo>
                <a:cubicBezTo>
                  <a:pt x="15675" y="20520"/>
                  <a:pt x="1016" y="20520"/>
                  <a:pt x="1016" y="20520"/>
                </a:cubicBezTo>
                <a:close/>
                <a:moveTo>
                  <a:pt x="12782" y="16326"/>
                </a:moveTo>
                <a:cubicBezTo>
                  <a:pt x="12782" y="16326"/>
                  <a:pt x="10788" y="15813"/>
                  <a:pt x="10788" y="13567"/>
                </a:cubicBezTo>
                <a:cubicBezTo>
                  <a:pt x="10788" y="11595"/>
                  <a:pt x="11607" y="10900"/>
                  <a:pt x="11923" y="10420"/>
                </a:cubicBezTo>
                <a:cubicBezTo>
                  <a:pt x="11923" y="10420"/>
                  <a:pt x="12573" y="9806"/>
                  <a:pt x="12138" y="7825"/>
                </a:cubicBezTo>
                <a:cubicBezTo>
                  <a:pt x="12863" y="6740"/>
                  <a:pt x="12999" y="4821"/>
                  <a:pt x="12211" y="2789"/>
                </a:cubicBezTo>
                <a:cubicBezTo>
                  <a:pt x="11716" y="1514"/>
                  <a:pt x="11279" y="815"/>
                  <a:pt x="10613" y="409"/>
                </a:cubicBezTo>
                <a:cubicBezTo>
                  <a:pt x="10124" y="111"/>
                  <a:pt x="9569" y="0"/>
                  <a:pt x="9029" y="0"/>
                </a:cubicBezTo>
                <a:cubicBezTo>
                  <a:pt x="8023" y="0"/>
                  <a:pt x="7070" y="384"/>
                  <a:pt x="6690" y="653"/>
                </a:cubicBezTo>
                <a:cubicBezTo>
                  <a:pt x="5576" y="1192"/>
                  <a:pt x="4828" y="1688"/>
                  <a:pt x="4126" y="3579"/>
                </a:cubicBezTo>
                <a:cubicBezTo>
                  <a:pt x="3556" y="5114"/>
                  <a:pt x="4241" y="6891"/>
                  <a:pt x="4598" y="7757"/>
                </a:cubicBezTo>
                <a:cubicBezTo>
                  <a:pt x="4163" y="9739"/>
                  <a:pt x="4767" y="10420"/>
                  <a:pt x="4767" y="10420"/>
                </a:cubicBezTo>
                <a:cubicBezTo>
                  <a:pt x="5083" y="10900"/>
                  <a:pt x="5903" y="11595"/>
                  <a:pt x="5903" y="13567"/>
                </a:cubicBezTo>
                <a:cubicBezTo>
                  <a:pt x="5903" y="15813"/>
                  <a:pt x="3909" y="16326"/>
                  <a:pt x="3909" y="16326"/>
                </a:cubicBezTo>
                <a:cubicBezTo>
                  <a:pt x="2642" y="16817"/>
                  <a:pt x="0" y="17821"/>
                  <a:pt x="0" y="21060"/>
                </a:cubicBezTo>
                <a:cubicBezTo>
                  <a:pt x="0" y="21060"/>
                  <a:pt x="0" y="21600"/>
                  <a:pt x="491" y="21600"/>
                </a:cubicBezTo>
                <a:lnTo>
                  <a:pt x="16200" y="21600"/>
                </a:lnTo>
                <a:cubicBezTo>
                  <a:pt x="16691" y="21600"/>
                  <a:pt x="16691" y="21060"/>
                  <a:pt x="16691" y="21060"/>
                </a:cubicBezTo>
                <a:cubicBezTo>
                  <a:pt x="16691" y="17821"/>
                  <a:pt x="14048" y="16817"/>
                  <a:pt x="12782" y="16326"/>
                </a:cubicBezTo>
                <a:moveTo>
                  <a:pt x="18035" y="15774"/>
                </a:moveTo>
                <a:cubicBezTo>
                  <a:pt x="18035" y="15774"/>
                  <a:pt x="16217" y="15312"/>
                  <a:pt x="16217" y="13291"/>
                </a:cubicBezTo>
                <a:cubicBezTo>
                  <a:pt x="16217" y="11515"/>
                  <a:pt x="17087" y="10890"/>
                  <a:pt x="17376" y="10458"/>
                </a:cubicBezTo>
                <a:cubicBezTo>
                  <a:pt x="17376" y="10458"/>
                  <a:pt x="17968" y="9906"/>
                  <a:pt x="17572" y="8122"/>
                </a:cubicBezTo>
                <a:cubicBezTo>
                  <a:pt x="18232" y="7146"/>
                  <a:pt x="18387" y="5419"/>
                  <a:pt x="17669" y="3590"/>
                </a:cubicBezTo>
                <a:cubicBezTo>
                  <a:pt x="17218" y="2442"/>
                  <a:pt x="16666" y="1814"/>
                  <a:pt x="16059" y="1449"/>
                </a:cubicBezTo>
                <a:cubicBezTo>
                  <a:pt x="15612" y="1180"/>
                  <a:pt x="15107" y="1081"/>
                  <a:pt x="14614" y="1081"/>
                </a:cubicBezTo>
                <a:cubicBezTo>
                  <a:pt x="13880" y="1081"/>
                  <a:pt x="13182" y="1301"/>
                  <a:pt x="12753" y="1514"/>
                </a:cubicBezTo>
                <a:cubicBezTo>
                  <a:pt x="12878" y="1781"/>
                  <a:pt x="12997" y="2064"/>
                  <a:pt x="13115" y="2366"/>
                </a:cubicBezTo>
                <a:cubicBezTo>
                  <a:pt x="13131" y="2409"/>
                  <a:pt x="13143" y="2453"/>
                  <a:pt x="13159" y="2496"/>
                </a:cubicBezTo>
                <a:cubicBezTo>
                  <a:pt x="13436" y="2360"/>
                  <a:pt x="13994" y="2160"/>
                  <a:pt x="14614" y="2160"/>
                </a:cubicBezTo>
                <a:cubicBezTo>
                  <a:pt x="15001" y="2160"/>
                  <a:pt x="15328" y="2239"/>
                  <a:pt x="15588" y="2396"/>
                </a:cubicBezTo>
                <a:cubicBezTo>
                  <a:pt x="15893" y="2579"/>
                  <a:pt x="16347" y="2947"/>
                  <a:pt x="16767" y="4019"/>
                </a:cubicBezTo>
                <a:cubicBezTo>
                  <a:pt x="17366" y="5541"/>
                  <a:pt x="17207" y="6853"/>
                  <a:pt x="16784" y="7478"/>
                </a:cubicBezTo>
                <a:cubicBezTo>
                  <a:pt x="16610" y="7736"/>
                  <a:pt x="16549" y="8067"/>
                  <a:pt x="16618" y="8379"/>
                </a:cubicBezTo>
                <a:cubicBezTo>
                  <a:pt x="16817" y="9273"/>
                  <a:pt x="16689" y="9648"/>
                  <a:pt x="16656" y="9723"/>
                </a:cubicBezTo>
                <a:cubicBezTo>
                  <a:pt x="16631" y="9754"/>
                  <a:pt x="16607" y="9786"/>
                  <a:pt x="16584" y="9820"/>
                </a:cubicBezTo>
                <a:cubicBezTo>
                  <a:pt x="16565" y="9848"/>
                  <a:pt x="16497" y="9929"/>
                  <a:pt x="16447" y="9988"/>
                </a:cubicBezTo>
                <a:cubicBezTo>
                  <a:pt x="16023" y="10488"/>
                  <a:pt x="15236" y="11419"/>
                  <a:pt x="15236" y="13291"/>
                </a:cubicBezTo>
                <a:cubicBezTo>
                  <a:pt x="15236" y="15520"/>
                  <a:pt x="16851" y="16555"/>
                  <a:pt x="17757" y="16810"/>
                </a:cubicBezTo>
                <a:cubicBezTo>
                  <a:pt x="19050" y="17307"/>
                  <a:pt x="20311" y="17926"/>
                  <a:pt x="20570" y="19440"/>
                </a:cubicBezTo>
                <a:lnTo>
                  <a:pt x="17464" y="19440"/>
                </a:lnTo>
                <a:cubicBezTo>
                  <a:pt x="17553" y="19773"/>
                  <a:pt x="17615" y="20132"/>
                  <a:pt x="17645" y="20520"/>
                </a:cubicBezTo>
                <a:lnTo>
                  <a:pt x="21152" y="20520"/>
                </a:lnTo>
                <a:cubicBezTo>
                  <a:pt x="21600" y="20520"/>
                  <a:pt x="21600" y="20034"/>
                  <a:pt x="21600" y="20034"/>
                </a:cubicBezTo>
                <a:cubicBezTo>
                  <a:pt x="21600" y="17119"/>
                  <a:pt x="19191" y="16215"/>
                  <a:pt x="18035" y="1577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5" name="Shape 2632">
            <a:extLst>
              <a:ext uri="{FF2B5EF4-FFF2-40B4-BE49-F238E27FC236}">
                <a16:creationId xmlns:a16="http://schemas.microsoft.com/office/drawing/2014/main" id="{E75C408A-91BC-5E4D-B50E-EA415A44242B}"/>
              </a:ext>
            </a:extLst>
          </p:cNvPr>
          <p:cNvSpPr>
            <a:spLocks noChangeAspect="1"/>
          </p:cNvSpPr>
          <p:nvPr/>
        </p:nvSpPr>
        <p:spPr>
          <a:xfrm>
            <a:off x="14259399" y="2993625"/>
            <a:ext cx="859320" cy="10502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673"/>
                </a:moveTo>
                <a:cubicBezTo>
                  <a:pt x="4588" y="17673"/>
                  <a:pt x="1200" y="16051"/>
                  <a:pt x="1200" y="15218"/>
                </a:cubicBezTo>
                <a:cubicBezTo>
                  <a:pt x="1200" y="14690"/>
                  <a:pt x="1355" y="14275"/>
                  <a:pt x="1611" y="13896"/>
                </a:cubicBezTo>
                <a:cubicBezTo>
                  <a:pt x="3255" y="14967"/>
                  <a:pt x="6746" y="15709"/>
                  <a:pt x="10800" y="15709"/>
                </a:cubicBezTo>
                <a:cubicBezTo>
                  <a:pt x="14856" y="15709"/>
                  <a:pt x="18345" y="14966"/>
                  <a:pt x="19987" y="13894"/>
                </a:cubicBezTo>
                <a:cubicBezTo>
                  <a:pt x="20244" y="14273"/>
                  <a:pt x="20400" y="14689"/>
                  <a:pt x="20400" y="15218"/>
                </a:cubicBezTo>
                <a:cubicBezTo>
                  <a:pt x="20400" y="16051"/>
                  <a:pt x="17011" y="17673"/>
                  <a:pt x="10800" y="17673"/>
                </a:cubicBezTo>
                <a:moveTo>
                  <a:pt x="10800" y="20618"/>
                </a:moveTo>
                <a:cubicBezTo>
                  <a:pt x="9475" y="20618"/>
                  <a:pt x="8400" y="19739"/>
                  <a:pt x="8400" y="18655"/>
                </a:cubicBezTo>
                <a:cubicBezTo>
                  <a:pt x="8400" y="18625"/>
                  <a:pt x="8408" y="18597"/>
                  <a:pt x="8409" y="18567"/>
                </a:cubicBezTo>
                <a:cubicBezTo>
                  <a:pt x="9179" y="18623"/>
                  <a:pt x="9977" y="18655"/>
                  <a:pt x="10800" y="18655"/>
                </a:cubicBezTo>
                <a:cubicBezTo>
                  <a:pt x="11623" y="18655"/>
                  <a:pt x="12421" y="18623"/>
                  <a:pt x="13191" y="18567"/>
                </a:cubicBezTo>
                <a:cubicBezTo>
                  <a:pt x="13192" y="18597"/>
                  <a:pt x="13200" y="18625"/>
                  <a:pt x="13200" y="18655"/>
                </a:cubicBezTo>
                <a:cubicBezTo>
                  <a:pt x="13200" y="19739"/>
                  <a:pt x="12125" y="20618"/>
                  <a:pt x="10800" y="20618"/>
                </a:cubicBezTo>
                <a:moveTo>
                  <a:pt x="2948" y="12551"/>
                </a:moveTo>
                <a:cubicBezTo>
                  <a:pt x="4308" y="11388"/>
                  <a:pt x="6000" y="9939"/>
                  <a:pt x="6000" y="6873"/>
                </a:cubicBezTo>
                <a:cubicBezTo>
                  <a:pt x="6000" y="5232"/>
                  <a:pt x="7238" y="3825"/>
                  <a:pt x="8988" y="3239"/>
                </a:cubicBezTo>
                <a:cubicBezTo>
                  <a:pt x="9428" y="3657"/>
                  <a:pt x="10072" y="3927"/>
                  <a:pt x="10800" y="3927"/>
                </a:cubicBezTo>
                <a:cubicBezTo>
                  <a:pt x="11528" y="3927"/>
                  <a:pt x="12172" y="3657"/>
                  <a:pt x="12611" y="3239"/>
                </a:cubicBezTo>
                <a:cubicBezTo>
                  <a:pt x="14362" y="3825"/>
                  <a:pt x="15600" y="5232"/>
                  <a:pt x="15600" y="6873"/>
                </a:cubicBezTo>
                <a:cubicBezTo>
                  <a:pt x="15600" y="9939"/>
                  <a:pt x="17292" y="11388"/>
                  <a:pt x="18652" y="12551"/>
                </a:cubicBezTo>
                <a:cubicBezTo>
                  <a:pt x="18911" y="12773"/>
                  <a:pt x="19152" y="12979"/>
                  <a:pt x="19366" y="13183"/>
                </a:cubicBezTo>
                <a:cubicBezTo>
                  <a:pt x="18217" y="14077"/>
                  <a:pt x="14825" y="14727"/>
                  <a:pt x="10800" y="14727"/>
                </a:cubicBezTo>
                <a:cubicBezTo>
                  <a:pt x="6779" y="14727"/>
                  <a:pt x="3383" y="14079"/>
                  <a:pt x="2230" y="13186"/>
                </a:cubicBezTo>
                <a:cubicBezTo>
                  <a:pt x="2446" y="12981"/>
                  <a:pt x="2687" y="12774"/>
                  <a:pt x="2948" y="12551"/>
                </a:cubicBezTo>
                <a:moveTo>
                  <a:pt x="10800" y="982"/>
                </a:moveTo>
                <a:cubicBezTo>
                  <a:pt x="11462" y="982"/>
                  <a:pt x="12000" y="1422"/>
                  <a:pt x="12000" y="1964"/>
                </a:cubicBezTo>
                <a:cubicBezTo>
                  <a:pt x="12000" y="2506"/>
                  <a:pt x="11462" y="2945"/>
                  <a:pt x="10800" y="2945"/>
                </a:cubicBezTo>
                <a:cubicBezTo>
                  <a:pt x="10138" y="2945"/>
                  <a:pt x="9600" y="2506"/>
                  <a:pt x="9600" y="1964"/>
                </a:cubicBezTo>
                <a:cubicBezTo>
                  <a:pt x="9600" y="1422"/>
                  <a:pt x="10138" y="982"/>
                  <a:pt x="10800" y="982"/>
                </a:cubicBezTo>
                <a:moveTo>
                  <a:pt x="21600" y="15218"/>
                </a:moveTo>
                <a:cubicBezTo>
                  <a:pt x="21600" y="11782"/>
                  <a:pt x="16800" y="11782"/>
                  <a:pt x="16800" y="6873"/>
                </a:cubicBezTo>
                <a:cubicBezTo>
                  <a:pt x="16800" y="4845"/>
                  <a:pt x="15296" y="3105"/>
                  <a:pt x="13152" y="2356"/>
                </a:cubicBezTo>
                <a:cubicBezTo>
                  <a:pt x="13183" y="2229"/>
                  <a:pt x="13200" y="2098"/>
                  <a:pt x="13200" y="1964"/>
                </a:cubicBezTo>
                <a:cubicBezTo>
                  <a:pt x="13200" y="879"/>
                  <a:pt x="12125" y="0"/>
                  <a:pt x="10800" y="0"/>
                </a:cubicBezTo>
                <a:cubicBezTo>
                  <a:pt x="9475" y="0"/>
                  <a:pt x="8400" y="879"/>
                  <a:pt x="8400" y="1964"/>
                </a:cubicBezTo>
                <a:cubicBezTo>
                  <a:pt x="8400" y="2098"/>
                  <a:pt x="8417" y="2229"/>
                  <a:pt x="8448" y="2356"/>
                </a:cubicBezTo>
                <a:cubicBezTo>
                  <a:pt x="6304" y="3105"/>
                  <a:pt x="4800" y="4845"/>
                  <a:pt x="4800" y="6873"/>
                </a:cubicBezTo>
                <a:cubicBezTo>
                  <a:pt x="4800" y="11782"/>
                  <a:pt x="0" y="11782"/>
                  <a:pt x="0" y="15218"/>
                </a:cubicBezTo>
                <a:cubicBezTo>
                  <a:pt x="0" y="16716"/>
                  <a:pt x="3016" y="17986"/>
                  <a:pt x="7217" y="18457"/>
                </a:cubicBezTo>
                <a:cubicBezTo>
                  <a:pt x="7211" y="18523"/>
                  <a:pt x="7200" y="18587"/>
                  <a:pt x="7200" y="18655"/>
                </a:cubicBezTo>
                <a:cubicBezTo>
                  <a:pt x="7200" y="20282"/>
                  <a:pt x="8812" y="21600"/>
                  <a:pt x="10800" y="21600"/>
                </a:cubicBezTo>
                <a:cubicBezTo>
                  <a:pt x="12788" y="21600"/>
                  <a:pt x="14400" y="20282"/>
                  <a:pt x="14400" y="18655"/>
                </a:cubicBezTo>
                <a:cubicBezTo>
                  <a:pt x="14400" y="18587"/>
                  <a:pt x="14389" y="18523"/>
                  <a:pt x="14383" y="18457"/>
                </a:cubicBezTo>
                <a:cubicBezTo>
                  <a:pt x="18584" y="17986"/>
                  <a:pt x="21600" y="16716"/>
                  <a:pt x="21600" y="1521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835C50-F211-C24D-A94E-95F864DB3B3D}"/>
              </a:ext>
            </a:extLst>
          </p:cNvPr>
          <p:cNvSpPr txBox="1"/>
          <p:nvPr/>
        </p:nvSpPr>
        <p:spPr>
          <a:xfrm>
            <a:off x="16807782" y="1838754"/>
            <a:ext cx="3095719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 err="1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Acceso</a:t>
            </a:r>
            <a:r>
              <a:rPr lang="en-US" sz="3200" b="1" dirty="0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Abierto</a:t>
            </a:r>
            <a:endParaRPr lang="en-US" sz="3200" b="1" dirty="0">
              <a:solidFill>
                <a:schemeClr val="tx2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7B1DE077-57B8-6046-BC41-1AA4FCC1A351}"/>
              </a:ext>
            </a:extLst>
          </p:cNvPr>
          <p:cNvSpPr txBox="1">
            <a:spLocks/>
          </p:cNvSpPr>
          <p:nvPr/>
        </p:nvSpPr>
        <p:spPr>
          <a:xfrm>
            <a:off x="16807782" y="2423529"/>
            <a:ext cx="4908453" cy="16696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produccíon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científica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debe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estar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publicamente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disponible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para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cualquiera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que la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desee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consultar</a:t>
            </a:r>
            <a:endParaRPr lang="en-US" sz="2500" dirty="0">
              <a:solidFill>
                <a:srgbClr val="00206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CEC2A9-DE3F-A74A-8CEF-9B41D6B4B721}"/>
              </a:ext>
            </a:extLst>
          </p:cNvPr>
          <p:cNvSpPr txBox="1"/>
          <p:nvPr/>
        </p:nvSpPr>
        <p:spPr>
          <a:xfrm>
            <a:off x="17411675" y="6642123"/>
            <a:ext cx="372089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 err="1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Evaluación</a:t>
            </a:r>
            <a:r>
              <a:rPr lang="en-US" sz="3200" b="1" dirty="0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abierta</a:t>
            </a:r>
            <a:endParaRPr lang="en-US" sz="3200" b="1" dirty="0">
              <a:solidFill>
                <a:schemeClr val="tx2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350588A6-4E17-E645-92E4-A2E54A9185F9}"/>
              </a:ext>
            </a:extLst>
          </p:cNvPr>
          <p:cNvSpPr txBox="1">
            <a:spLocks/>
          </p:cNvSpPr>
          <p:nvPr/>
        </p:nvSpPr>
        <p:spPr>
          <a:xfrm>
            <a:off x="17411675" y="7226898"/>
            <a:ext cx="4908453" cy="10844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Cambiar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los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patrones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medición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la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actividad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científica</a:t>
            </a:r>
            <a:endParaRPr lang="en-US" sz="2500" dirty="0">
              <a:solidFill>
                <a:srgbClr val="00206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267C99-2A15-9446-B921-6C7A96743B88}"/>
              </a:ext>
            </a:extLst>
          </p:cNvPr>
          <p:cNvSpPr txBox="1"/>
          <p:nvPr/>
        </p:nvSpPr>
        <p:spPr>
          <a:xfrm>
            <a:off x="3304658" y="6642123"/>
            <a:ext cx="3663182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3200" b="1" dirty="0" err="1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Ciencia</a:t>
            </a:r>
            <a:r>
              <a:rPr lang="en-US" sz="3200" b="1" dirty="0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ciudadana</a:t>
            </a:r>
            <a:endParaRPr lang="en-US" sz="3200" b="1" dirty="0">
              <a:solidFill>
                <a:schemeClr val="tx2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5EEC66DF-27C6-6043-BB50-B6D82CA436F2}"/>
              </a:ext>
            </a:extLst>
          </p:cNvPr>
          <p:cNvSpPr txBox="1">
            <a:spLocks/>
          </p:cNvSpPr>
          <p:nvPr/>
        </p:nvSpPr>
        <p:spPr>
          <a:xfrm>
            <a:off x="2059387" y="7226898"/>
            <a:ext cx="4908453" cy="16696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4100"/>
              </a:lnSpc>
            </a:pP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ciudadanía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puede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participar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todas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las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fases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del Proyecto de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investigación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en-US" sz="2500" dirty="0">
              <a:solidFill>
                <a:srgbClr val="00206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7DC6F2-DA7E-E446-A05C-F6F7529F54D9}"/>
              </a:ext>
            </a:extLst>
          </p:cNvPr>
          <p:cNvSpPr txBox="1"/>
          <p:nvPr/>
        </p:nvSpPr>
        <p:spPr>
          <a:xfrm>
            <a:off x="6267909" y="1838754"/>
            <a:ext cx="1301959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3200" b="1" dirty="0" err="1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Datos</a:t>
            </a:r>
            <a:endParaRPr lang="en-US" sz="3200" b="1" dirty="0">
              <a:solidFill>
                <a:schemeClr val="tx2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CB85DDBC-5A33-EE46-AF72-78B673C51A82}"/>
              </a:ext>
            </a:extLst>
          </p:cNvPr>
          <p:cNvSpPr txBox="1">
            <a:spLocks/>
          </p:cNvSpPr>
          <p:nvPr/>
        </p:nvSpPr>
        <p:spPr>
          <a:xfrm>
            <a:off x="2661415" y="2423529"/>
            <a:ext cx="4908453" cy="10844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4100"/>
              </a:lnSpc>
            </a:pP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Los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datos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son el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recurso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más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valioso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la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investigación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en-US" sz="2500" dirty="0">
              <a:solidFill>
                <a:srgbClr val="00206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CCEFB52-6A9E-E74D-8FF3-C639869727D5}"/>
              </a:ext>
            </a:extLst>
          </p:cNvPr>
          <p:cNvSpPr txBox="1"/>
          <p:nvPr/>
        </p:nvSpPr>
        <p:spPr>
          <a:xfrm>
            <a:off x="10691322" y="11080148"/>
            <a:ext cx="307167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Infraestructura</a:t>
            </a:r>
            <a:endParaRPr lang="en-US" sz="3200" b="1" dirty="0">
              <a:solidFill>
                <a:schemeClr val="tx2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72AC3485-A24A-1448-BA9C-52368E8EFFF9}"/>
              </a:ext>
            </a:extLst>
          </p:cNvPr>
          <p:cNvSpPr txBox="1">
            <a:spLocks/>
          </p:cNvSpPr>
          <p:nvPr/>
        </p:nvSpPr>
        <p:spPr>
          <a:xfrm>
            <a:off x="9772931" y="11664923"/>
            <a:ext cx="5754284" cy="16696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Los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procesos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investigacíon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deben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apoyarse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una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nueva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infraestructura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mayor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capacidad</a:t>
            </a:r>
            <a:r>
              <a:rPr lang="en-US" sz="25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computacional</a:t>
            </a:r>
            <a:endParaRPr lang="en-US" sz="2500" dirty="0">
              <a:solidFill>
                <a:srgbClr val="00206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0" y="-37516"/>
            <a:ext cx="111683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b="1" dirty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¿Qué comprende la ciencia abierta?</a:t>
            </a:r>
            <a:endParaRPr lang="es-CO" sz="7200" b="1" dirty="0">
              <a:solidFill>
                <a:schemeClr val="tx2"/>
              </a:solidFill>
              <a:latin typeface="Roboto Medium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0773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6125E115-BF8E-46FB-B486-AB77136D9CF4}"/>
              </a:ext>
            </a:extLst>
          </p:cNvPr>
          <p:cNvSpPr txBox="1"/>
          <p:nvPr/>
        </p:nvSpPr>
        <p:spPr>
          <a:xfrm>
            <a:off x="8078565" y="4825336"/>
            <a:ext cx="8657725" cy="43396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en-US" sz="13800" dirty="0" smtClean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Heavy" panose="020F0502020204030203" pitchFamily="34" charset="0"/>
              </a:rPr>
              <a:t>¿</a:t>
            </a:r>
            <a:r>
              <a:rPr lang="en-US" sz="13800" dirty="0" err="1" smtClean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Heavy" panose="020F0502020204030203" pitchFamily="34" charset="0"/>
              </a:rPr>
              <a:t>Alguna</a:t>
            </a:r>
            <a:r>
              <a:rPr lang="en-US" sz="13800" dirty="0" smtClean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Heavy" panose="020F0502020204030203" pitchFamily="34" charset="0"/>
              </a:rPr>
              <a:t> </a:t>
            </a:r>
            <a:r>
              <a:rPr lang="en-US" sz="13800" dirty="0" err="1" smtClean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Heavy" panose="020F0502020204030203" pitchFamily="34" charset="0"/>
              </a:rPr>
              <a:t>pregunta</a:t>
            </a:r>
            <a:r>
              <a:rPr lang="en-US" sz="13800" dirty="0" smtClean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Heavy" panose="020F0502020204030203" pitchFamily="34" charset="0"/>
              </a:rPr>
              <a:t>?</a:t>
            </a:r>
            <a:endParaRPr lang="en-US" sz="13800" dirty="0">
              <a:solidFill>
                <a:schemeClr val="tx2"/>
              </a:solidFill>
              <a:latin typeface="Roboto Medium" panose="02000000000000000000" pitchFamily="2" charset="0"/>
              <a:ea typeface="Roboto Medium" panose="02000000000000000000" pitchFamily="2" charset="0"/>
              <a:cs typeface="Lato Heavy" panose="020F0502020204030203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C34EBE-289F-46FF-8C52-7C6A41038D85}"/>
              </a:ext>
            </a:extLst>
          </p:cNvPr>
          <p:cNvSpPr/>
          <p:nvPr/>
        </p:nvSpPr>
        <p:spPr>
          <a:xfrm>
            <a:off x="8206581" y="4551016"/>
            <a:ext cx="1802675" cy="274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Light" panose="02000000000000000000" pitchFamily="2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DF1154-A6B6-6942-A17C-740B265182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77979AB-9817-0D44-8046-E8C0E49FEFB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581C6F-ACEC-6246-A9D0-A4F503DE51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69872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2FFD51-9795-4C22-9364-8D7D5D8CDA9F}"/>
              </a:ext>
            </a:extLst>
          </p:cNvPr>
          <p:cNvSpPr txBox="1"/>
          <p:nvPr/>
        </p:nvSpPr>
        <p:spPr>
          <a:xfrm>
            <a:off x="13556883" y="4869868"/>
            <a:ext cx="4952790" cy="122084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ts val="4100"/>
              </a:lnSpc>
              <a:spcBef>
                <a:spcPts val="648"/>
              </a:spcBef>
            </a:pPr>
            <a:r>
              <a:rPr lang="en-US" sz="2700" dirty="0" smtClean="0">
                <a:latin typeface="Roboto Light" panose="02000000000000000000" pitchFamily="2" charset="0"/>
                <a:ea typeface="Roboto Light" panose="02000000000000000000" pitchFamily="2" charset="0"/>
                <a:cs typeface="Lato" panose="020F0502020204030203" pitchFamily="34" charset="0"/>
                <a:hlinkClick r:id="rId2"/>
              </a:rPr>
              <a:t>Cesar.pallares@udea.edu.co</a:t>
            </a:r>
            <a:endParaRPr lang="en-US" sz="2700" dirty="0" smtClean="0">
              <a:latin typeface="Roboto Light" panose="02000000000000000000" pitchFamily="2" charset="0"/>
              <a:ea typeface="Roboto Light" panose="02000000000000000000" pitchFamily="2" charset="0"/>
              <a:cs typeface="Lato" panose="020F0502020204030203" pitchFamily="34" charset="0"/>
            </a:endParaRPr>
          </a:p>
          <a:p>
            <a:pPr>
              <a:lnSpc>
                <a:spcPts val="4100"/>
              </a:lnSpc>
              <a:spcBef>
                <a:spcPts val="648"/>
              </a:spcBef>
            </a:pPr>
            <a:r>
              <a:rPr lang="es-CO" sz="2700" dirty="0">
                <a:latin typeface="Roboto Light" panose="02000000000000000000" pitchFamily="2" charset="0"/>
                <a:ea typeface="Roboto Light" panose="02000000000000000000" pitchFamily="2" charset="0"/>
                <a:cs typeface="Lato" panose="020F0502020204030203" pitchFamily="34" charset="0"/>
              </a:rPr>
              <a:t>copdeb@usal.es</a:t>
            </a:r>
            <a:endParaRPr lang="en-US" sz="2700" dirty="0">
              <a:latin typeface="Roboto Light" panose="02000000000000000000" pitchFamily="2" charset="0"/>
              <a:ea typeface="Roboto Light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284B05-9D84-4BAD-97A8-F7CD36DD4732}"/>
              </a:ext>
            </a:extLst>
          </p:cNvPr>
          <p:cNvSpPr txBox="1"/>
          <p:nvPr/>
        </p:nvSpPr>
        <p:spPr>
          <a:xfrm>
            <a:off x="13180026" y="6731755"/>
            <a:ext cx="6504499" cy="122084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ts val="4100"/>
              </a:lnSpc>
              <a:spcBef>
                <a:spcPts val="648"/>
              </a:spcBef>
            </a:pPr>
            <a:r>
              <a:rPr lang="en-US" sz="2700" dirty="0" smtClean="0">
                <a:latin typeface="Roboto Light" panose="02000000000000000000" pitchFamily="2" charset="0"/>
                <a:ea typeface="Roboto Light" panose="02000000000000000000" pitchFamily="2" charset="0"/>
                <a:cs typeface="Lato" panose="020F0502020204030203" pitchFamily="34" charset="0"/>
                <a:hlinkClick r:id="rId3"/>
              </a:rPr>
              <a:t>https://www.udea.edu.co/investigacion</a:t>
            </a:r>
            <a:endParaRPr lang="en-US" sz="2700" dirty="0" smtClean="0">
              <a:latin typeface="Roboto Light" panose="02000000000000000000" pitchFamily="2" charset="0"/>
              <a:ea typeface="Roboto Light" panose="02000000000000000000" pitchFamily="2" charset="0"/>
              <a:cs typeface="Lato" panose="020F0502020204030203" pitchFamily="34" charset="0"/>
            </a:endParaRPr>
          </a:p>
          <a:p>
            <a:pPr>
              <a:lnSpc>
                <a:spcPts val="4100"/>
              </a:lnSpc>
              <a:spcBef>
                <a:spcPts val="648"/>
              </a:spcBef>
            </a:pPr>
            <a:r>
              <a:rPr lang="es-CO" sz="2700" dirty="0" smtClean="0">
                <a:latin typeface="Roboto Light" panose="02000000000000000000" pitchFamily="2" charset="0"/>
                <a:ea typeface="Roboto Light" panose="02000000000000000000" pitchFamily="2" charset="0"/>
                <a:cs typeface="Lato" panose="020F0502020204030203" pitchFamily="34" charset="0"/>
              </a:rPr>
              <a:t>https://www.ecyt.usal.es</a:t>
            </a:r>
            <a:endParaRPr lang="en-US" sz="2700" dirty="0">
              <a:latin typeface="Roboto Light" panose="02000000000000000000" pitchFamily="2" charset="0"/>
              <a:ea typeface="Roboto Light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9" name="Shape 2837">
            <a:extLst>
              <a:ext uri="{FF2B5EF4-FFF2-40B4-BE49-F238E27FC236}">
                <a16:creationId xmlns:a16="http://schemas.microsoft.com/office/drawing/2014/main" id="{D820946F-CF1E-461F-8FAA-EC6A0BD08504}"/>
              </a:ext>
            </a:extLst>
          </p:cNvPr>
          <p:cNvSpPr/>
          <p:nvPr/>
        </p:nvSpPr>
        <p:spPr>
          <a:xfrm>
            <a:off x="12223252" y="5170897"/>
            <a:ext cx="800782" cy="6187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18667"/>
                </a:moveTo>
                <a:lnTo>
                  <a:pt x="12576" y="13341"/>
                </a:lnTo>
                <a:lnTo>
                  <a:pt x="16691" y="8016"/>
                </a:lnTo>
                <a:cubicBezTo>
                  <a:pt x="16691" y="8016"/>
                  <a:pt x="16691" y="18667"/>
                  <a:pt x="16691" y="18667"/>
                </a:cubicBezTo>
                <a:close/>
                <a:moveTo>
                  <a:pt x="15709" y="20329"/>
                </a:moveTo>
                <a:lnTo>
                  <a:pt x="1964" y="20329"/>
                </a:lnTo>
                <a:cubicBezTo>
                  <a:pt x="1719" y="20329"/>
                  <a:pt x="1498" y="20210"/>
                  <a:pt x="1326" y="20018"/>
                </a:cubicBezTo>
                <a:lnTo>
                  <a:pt x="5791" y="14240"/>
                </a:lnTo>
                <a:lnTo>
                  <a:pt x="7477" y="16421"/>
                </a:lnTo>
                <a:cubicBezTo>
                  <a:pt x="7853" y="16907"/>
                  <a:pt x="8344" y="17150"/>
                  <a:pt x="8836" y="17150"/>
                </a:cubicBezTo>
                <a:cubicBezTo>
                  <a:pt x="9329" y="17150"/>
                  <a:pt x="9821" y="16907"/>
                  <a:pt x="10195" y="16421"/>
                </a:cubicBezTo>
                <a:lnTo>
                  <a:pt x="11882" y="14240"/>
                </a:lnTo>
                <a:lnTo>
                  <a:pt x="16347" y="20018"/>
                </a:lnTo>
                <a:cubicBezTo>
                  <a:pt x="16175" y="20210"/>
                  <a:pt x="15954" y="20329"/>
                  <a:pt x="15709" y="20329"/>
                </a:cubicBezTo>
                <a:moveTo>
                  <a:pt x="982" y="8016"/>
                </a:moveTo>
                <a:lnTo>
                  <a:pt x="5097" y="13341"/>
                </a:lnTo>
                <a:lnTo>
                  <a:pt x="982" y="18667"/>
                </a:lnTo>
                <a:cubicBezTo>
                  <a:pt x="982" y="18667"/>
                  <a:pt x="982" y="8016"/>
                  <a:pt x="982" y="8016"/>
                </a:cubicBezTo>
                <a:close/>
                <a:moveTo>
                  <a:pt x="1964" y="6353"/>
                </a:moveTo>
                <a:lnTo>
                  <a:pt x="15709" y="6353"/>
                </a:lnTo>
                <a:cubicBezTo>
                  <a:pt x="15954" y="6353"/>
                  <a:pt x="16175" y="6474"/>
                  <a:pt x="16347" y="6665"/>
                </a:cubicBezTo>
                <a:lnTo>
                  <a:pt x="9502" y="15523"/>
                </a:lnTo>
                <a:cubicBezTo>
                  <a:pt x="9324" y="15752"/>
                  <a:pt x="9088" y="15880"/>
                  <a:pt x="8836" y="15880"/>
                </a:cubicBezTo>
                <a:cubicBezTo>
                  <a:pt x="8585" y="15880"/>
                  <a:pt x="8349" y="15752"/>
                  <a:pt x="8170" y="15523"/>
                </a:cubicBezTo>
                <a:lnTo>
                  <a:pt x="1326" y="6664"/>
                </a:lnTo>
                <a:cubicBezTo>
                  <a:pt x="1498" y="6474"/>
                  <a:pt x="1719" y="6353"/>
                  <a:pt x="1964" y="6353"/>
                </a:cubicBezTo>
                <a:moveTo>
                  <a:pt x="15709" y="5082"/>
                </a:moveTo>
                <a:lnTo>
                  <a:pt x="1964" y="5082"/>
                </a:lnTo>
                <a:cubicBezTo>
                  <a:pt x="879" y="5082"/>
                  <a:pt x="0" y="6220"/>
                  <a:pt x="0" y="7624"/>
                </a:cubicBezTo>
                <a:lnTo>
                  <a:pt x="0" y="19059"/>
                </a:lnTo>
                <a:cubicBezTo>
                  <a:pt x="0" y="20462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462"/>
                  <a:pt x="17673" y="19059"/>
                </a:cubicBezTo>
                <a:lnTo>
                  <a:pt x="17673" y="7624"/>
                </a:lnTo>
                <a:cubicBezTo>
                  <a:pt x="17673" y="6220"/>
                  <a:pt x="16794" y="5082"/>
                  <a:pt x="15709" y="5082"/>
                </a:cubicBezTo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1138"/>
                  <a:pt x="3927" y="2541"/>
                </a:cubicBezTo>
                <a:lnTo>
                  <a:pt x="3927" y="3176"/>
                </a:lnTo>
                <a:cubicBezTo>
                  <a:pt x="3927" y="3528"/>
                  <a:pt x="4147" y="3812"/>
                  <a:pt x="4418" y="3812"/>
                </a:cubicBezTo>
                <a:cubicBezTo>
                  <a:pt x="4690" y="3812"/>
                  <a:pt x="4909" y="3528"/>
                  <a:pt x="4909" y="3176"/>
                </a:cubicBezTo>
                <a:lnTo>
                  <a:pt x="4909" y="2541"/>
                </a:lnTo>
                <a:cubicBezTo>
                  <a:pt x="4909" y="1840"/>
                  <a:pt x="5348" y="1271"/>
                  <a:pt x="5891" y="1271"/>
                </a:cubicBezTo>
                <a:lnTo>
                  <a:pt x="19636" y="1271"/>
                </a:lnTo>
                <a:cubicBezTo>
                  <a:pt x="20178" y="1271"/>
                  <a:pt x="20618" y="1840"/>
                  <a:pt x="20618" y="2541"/>
                </a:cubicBezTo>
                <a:lnTo>
                  <a:pt x="20618" y="13976"/>
                </a:lnTo>
                <a:cubicBezTo>
                  <a:pt x="20618" y="14678"/>
                  <a:pt x="20178" y="15247"/>
                  <a:pt x="19636" y="15247"/>
                </a:cubicBezTo>
                <a:lnTo>
                  <a:pt x="19145" y="15247"/>
                </a:lnTo>
                <a:cubicBezTo>
                  <a:pt x="18874" y="15247"/>
                  <a:pt x="18655" y="15532"/>
                  <a:pt x="18655" y="15882"/>
                </a:cubicBezTo>
                <a:cubicBezTo>
                  <a:pt x="18655" y="16234"/>
                  <a:pt x="18874" y="16518"/>
                  <a:pt x="19145" y="16518"/>
                </a:cubicBezTo>
                <a:lnTo>
                  <a:pt x="19636" y="16518"/>
                </a:lnTo>
                <a:cubicBezTo>
                  <a:pt x="20721" y="16518"/>
                  <a:pt x="21600" y="15380"/>
                  <a:pt x="21600" y="13976"/>
                </a:cubicBezTo>
                <a:lnTo>
                  <a:pt x="21600" y="2541"/>
                </a:lnTo>
                <a:cubicBezTo>
                  <a:pt x="21600" y="1138"/>
                  <a:pt x="20721" y="0"/>
                  <a:pt x="19636" y="0"/>
                </a:cubicBez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Roboto Medium" panose="02000000000000000000" pitchFamily="2" charset="0"/>
              <a:ea typeface="Roboto Medium" pitchFamily="2" charset="0"/>
              <a:cs typeface="Open Sans Semibold" charset="0"/>
            </a:endParaRPr>
          </a:p>
        </p:txBody>
      </p:sp>
      <p:sp>
        <p:nvSpPr>
          <p:cNvPr id="10" name="Shape 2856">
            <a:extLst>
              <a:ext uri="{FF2B5EF4-FFF2-40B4-BE49-F238E27FC236}">
                <a16:creationId xmlns:a16="http://schemas.microsoft.com/office/drawing/2014/main" id="{1A3DFFA1-BE7C-40BE-B0A2-BCC508D1CD5B}"/>
              </a:ext>
            </a:extLst>
          </p:cNvPr>
          <p:cNvSpPr/>
          <p:nvPr/>
        </p:nvSpPr>
        <p:spPr>
          <a:xfrm>
            <a:off x="12222861" y="6927107"/>
            <a:ext cx="801173" cy="800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75" y="14735"/>
                </a:moveTo>
                <a:cubicBezTo>
                  <a:pt x="12008" y="15178"/>
                  <a:pt x="11621" y="15531"/>
                  <a:pt x="11226" y="15783"/>
                </a:cubicBezTo>
                <a:cubicBezTo>
                  <a:pt x="10834" y="16035"/>
                  <a:pt x="10421" y="16209"/>
                  <a:pt x="10002" y="16302"/>
                </a:cubicBezTo>
                <a:cubicBezTo>
                  <a:pt x="9027" y="16517"/>
                  <a:pt x="8105" y="16493"/>
                  <a:pt x="7342" y="16179"/>
                </a:cubicBezTo>
                <a:cubicBezTo>
                  <a:pt x="6912" y="16003"/>
                  <a:pt x="6537" y="15755"/>
                  <a:pt x="6227" y="15442"/>
                </a:cubicBezTo>
                <a:cubicBezTo>
                  <a:pt x="5915" y="15129"/>
                  <a:pt x="5669" y="14758"/>
                  <a:pt x="5493" y="14340"/>
                </a:cubicBezTo>
                <a:cubicBezTo>
                  <a:pt x="5317" y="13924"/>
                  <a:pt x="5228" y="13459"/>
                  <a:pt x="5228" y="12958"/>
                </a:cubicBezTo>
                <a:cubicBezTo>
                  <a:pt x="5228" y="12161"/>
                  <a:pt x="5386" y="11302"/>
                  <a:pt x="5698" y="10406"/>
                </a:cubicBezTo>
                <a:cubicBezTo>
                  <a:pt x="6010" y="9509"/>
                  <a:pt x="6454" y="8665"/>
                  <a:pt x="7018" y="7900"/>
                </a:cubicBezTo>
                <a:cubicBezTo>
                  <a:pt x="7579" y="7140"/>
                  <a:pt x="8265" y="6498"/>
                  <a:pt x="9058" y="5993"/>
                </a:cubicBezTo>
                <a:cubicBezTo>
                  <a:pt x="9839" y="5496"/>
                  <a:pt x="10706" y="5245"/>
                  <a:pt x="11636" y="5245"/>
                </a:cubicBezTo>
                <a:cubicBezTo>
                  <a:pt x="12014" y="5245"/>
                  <a:pt x="12413" y="5288"/>
                  <a:pt x="12821" y="5373"/>
                </a:cubicBezTo>
                <a:cubicBezTo>
                  <a:pt x="13224" y="5457"/>
                  <a:pt x="13613" y="5599"/>
                  <a:pt x="13978" y="5795"/>
                </a:cubicBezTo>
                <a:cubicBezTo>
                  <a:pt x="14337" y="5989"/>
                  <a:pt x="14658" y="6246"/>
                  <a:pt x="14931" y="6561"/>
                </a:cubicBezTo>
                <a:cubicBezTo>
                  <a:pt x="15189" y="6858"/>
                  <a:pt x="15389" y="7238"/>
                  <a:pt x="15526" y="7692"/>
                </a:cubicBezTo>
                <a:lnTo>
                  <a:pt x="13353" y="13035"/>
                </a:lnTo>
                <a:cubicBezTo>
                  <a:pt x="13072" y="13720"/>
                  <a:pt x="12743" y="14292"/>
                  <a:pt x="12375" y="14735"/>
                </a:cubicBezTo>
                <a:moveTo>
                  <a:pt x="20215" y="16108"/>
                </a:moveTo>
                <a:cubicBezTo>
                  <a:pt x="19749" y="16741"/>
                  <a:pt x="19196" y="17344"/>
                  <a:pt x="18569" y="17900"/>
                </a:cubicBezTo>
                <a:cubicBezTo>
                  <a:pt x="17943" y="18456"/>
                  <a:pt x="17242" y="18946"/>
                  <a:pt x="16484" y="19359"/>
                </a:cubicBezTo>
                <a:cubicBezTo>
                  <a:pt x="15729" y="19770"/>
                  <a:pt x="14914" y="20096"/>
                  <a:pt x="14064" y="20327"/>
                </a:cubicBezTo>
                <a:cubicBezTo>
                  <a:pt x="13217" y="20556"/>
                  <a:pt x="12316" y="20673"/>
                  <a:pt x="11388" y="20673"/>
                </a:cubicBezTo>
                <a:cubicBezTo>
                  <a:pt x="9991" y="20673"/>
                  <a:pt x="8647" y="20458"/>
                  <a:pt x="7393" y="20036"/>
                </a:cubicBezTo>
                <a:cubicBezTo>
                  <a:pt x="6143" y="19615"/>
                  <a:pt x="5029" y="18981"/>
                  <a:pt x="4083" y="18149"/>
                </a:cubicBezTo>
                <a:cubicBezTo>
                  <a:pt x="3138" y="17320"/>
                  <a:pt x="2378" y="16274"/>
                  <a:pt x="1823" y="15041"/>
                </a:cubicBezTo>
                <a:cubicBezTo>
                  <a:pt x="1269" y="13809"/>
                  <a:pt x="989" y="12357"/>
                  <a:pt x="989" y="10727"/>
                </a:cubicBezTo>
                <a:cubicBezTo>
                  <a:pt x="989" y="9370"/>
                  <a:pt x="1254" y="8086"/>
                  <a:pt x="1777" y="6911"/>
                </a:cubicBezTo>
                <a:cubicBezTo>
                  <a:pt x="2301" y="5736"/>
                  <a:pt x="3037" y="4693"/>
                  <a:pt x="3964" y="3814"/>
                </a:cubicBezTo>
                <a:cubicBezTo>
                  <a:pt x="4892" y="2933"/>
                  <a:pt x="6002" y="2230"/>
                  <a:pt x="7264" y="1722"/>
                </a:cubicBezTo>
                <a:cubicBezTo>
                  <a:pt x="8526" y="1215"/>
                  <a:pt x="9914" y="958"/>
                  <a:pt x="11388" y="958"/>
                </a:cubicBezTo>
                <a:cubicBezTo>
                  <a:pt x="12700" y="958"/>
                  <a:pt x="13940" y="1156"/>
                  <a:pt x="15072" y="1549"/>
                </a:cubicBezTo>
                <a:cubicBezTo>
                  <a:pt x="16200" y="1942"/>
                  <a:pt x="17185" y="2497"/>
                  <a:pt x="17998" y="3203"/>
                </a:cubicBezTo>
                <a:cubicBezTo>
                  <a:pt x="18809" y="3906"/>
                  <a:pt x="19455" y="4765"/>
                  <a:pt x="19917" y="5754"/>
                </a:cubicBezTo>
                <a:cubicBezTo>
                  <a:pt x="20377" y="6743"/>
                  <a:pt x="20611" y="7843"/>
                  <a:pt x="20611" y="9023"/>
                </a:cubicBezTo>
                <a:cubicBezTo>
                  <a:pt x="20611" y="10070"/>
                  <a:pt x="20418" y="11059"/>
                  <a:pt x="20038" y="11962"/>
                </a:cubicBezTo>
                <a:cubicBezTo>
                  <a:pt x="19656" y="12869"/>
                  <a:pt x="19171" y="13663"/>
                  <a:pt x="18598" y="14320"/>
                </a:cubicBezTo>
                <a:cubicBezTo>
                  <a:pt x="18028" y="14976"/>
                  <a:pt x="17393" y="15502"/>
                  <a:pt x="16714" y="15880"/>
                </a:cubicBezTo>
                <a:cubicBezTo>
                  <a:pt x="16044" y="16255"/>
                  <a:pt x="15398" y="16444"/>
                  <a:pt x="14792" y="16444"/>
                </a:cubicBezTo>
                <a:cubicBezTo>
                  <a:pt x="14424" y="16444"/>
                  <a:pt x="14151" y="16374"/>
                  <a:pt x="13980" y="16235"/>
                </a:cubicBezTo>
                <a:cubicBezTo>
                  <a:pt x="13810" y="16098"/>
                  <a:pt x="13710" y="15916"/>
                  <a:pt x="13675" y="15677"/>
                </a:cubicBezTo>
                <a:cubicBezTo>
                  <a:pt x="13638" y="15420"/>
                  <a:pt x="13667" y="15109"/>
                  <a:pt x="13764" y="14754"/>
                </a:cubicBezTo>
                <a:cubicBezTo>
                  <a:pt x="13864" y="14385"/>
                  <a:pt x="14007" y="13983"/>
                  <a:pt x="14190" y="13556"/>
                </a:cubicBezTo>
                <a:lnTo>
                  <a:pt x="17729" y="4845"/>
                </a:lnTo>
                <a:lnTo>
                  <a:pt x="16677" y="4845"/>
                </a:lnTo>
                <a:lnTo>
                  <a:pt x="16026" y="6544"/>
                </a:lnTo>
                <a:cubicBezTo>
                  <a:pt x="15715" y="5890"/>
                  <a:pt x="15207" y="5363"/>
                  <a:pt x="14512" y="4972"/>
                </a:cubicBezTo>
                <a:cubicBezTo>
                  <a:pt x="13703" y="4517"/>
                  <a:pt x="12777" y="4287"/>
                  <a:pt x="11759" y="4287"/>
                </a:cubicBezTo>
                <a:cubicBezTo>
                  <a:pt x="10637" y="4287"/>
                  <a:pt x="9596" y="4568"/>
                  <a:pt x="8663" y="5121"/>
                </a:cubicBezTo>
                <a:cubicBezTo>
                  <a:pt x="7739" y="5669"/>
                  <a:pt x="6940" y="6381"/>
                  <a:pt x="6289" y="7238"/>
                </a:cubicBezTo>
                <a:cubicBezTo>
                  <a:pt x="5641" y="8091"/>
                  <a:pt x="5132" y="9032"/>
                  <a:pt x="4777" y="10034"/>
                </a:cubicBezTo>
                <a:cubicBezTo>
                  <a:pt x="4420" y="11037"/>
                  <a:pt x="4240" y="12021"/>
                  <a:pt x="4240" y="12958"/>
                </a:cubicBezTo>
                <a:cubicBezTo>
                  <a:pt x="4240" y="13568"/>
                  <a:pt x="4354" y="14151"/>
                  <a:pt x="4579" y="14689"/>
                </a:cubicBezTo>
                <a:cubicBezTo>
                  <a:pt x="4804" y="15227"/>
                  <a:pt x="5113" y="15701"/>
                  <a:pt x="5499" y="16097"/>
                </a:cubicBezTo>
                <a:cubicBezTo>
                  <a:pt x="5887" y="16495"/>
                  <a:pt x="6354" y="16815"/>
                  <a:pt x="6889" y="17048"/>
                </a:cubicBezTo>
                <a:cubicBezTo>
                  <a:pt x="8063" y="17561"/>
                  <a:pt x="9489" y="17484"/>
                  <a:pt x="10904" y="17025"/>
                </a:cubicBezTo>
                <a:cubicBezTo>
                  <a:pt x="11562" y="16811"/>
                  <a:pt x="12160" y="16412"/>
                  <a:pt x="12689" y="15835"/>
                </a:cubicBezTo>
                <a:cubicBezTo>
                  <a:pt x="12715" y="16226"/>
                  <a:pt x="12874" y="16561"/>
                  <a:pt x="13164" y="16837"/>
                </a:cubicBezTo>
                <a:cubicBezTo>
                  <a:pt x="13559" y="17211"/>
                  <a:pt x="14086" y="17402"/>
                  <a:pt x="14731" y="17402"/>
                </a:cubicBezTo>
                <a:cubicBezTo>
                  <a:pt x="15501" y="17402"/>
                  <a:pt x="16307" y="17176"/>
                  <a:pt x="17124" y="16733"/>
                </a:cubicBezTo>
                <a:cubicBezTo>
                  <a:pt x="17934" y="16294"/>
                  <a:pt x="18680" y="15687"/>
                  <a:pt x="19342" y="14930"/>
                </a:cubicBezTo>
                <a:cubicBezTo>
                  <a:pt x="20001" y="14176"/>
                  <a:pt x="20548" y="13284"/>
                  <a:pt x="20967" y="12281"/>
                </a:cubicBezTo>
                <a:cubicBezTo>
                  <a:pt x="21387" y="11274"/>
                  <a:pt x="21600" y="10178"/>
                  <a:pt x="21600" y="9023"/>
                </a:cubicBezTo>
                <a:cubicBezTo>
                  <a:pt x="21600" y="7651"/>
                  <a:pt x="21328" y="6389"/>
                  <a:pt x="20793" y="5274"/>
                </a:cubicBezTo>
                <a:cubicBezTo>
                  <a:pt x="20258" y="4158"/>
                  <a:pt x="19518" y="3199"/>
                  <a:pt x="18594" y="2422"/>
                </a:cubicBezTo>
                <a:cubicBezTo>
                  <a:pt x="17672" y="1647"/>
                  <a:pt x="16579" y="1043"/>
                  <a:pt x="15346" y="627"/>
                </a:cubicBezTo>
                <a:cubicBezTo>
                  <a:pt x="14116" y="211"/>
                  <a:pt x="12784" y="0"/>
                  <a:pt x="11388" y="0"/>
                </a:cubicBezTo>
                <a:cubicBezTo>
                  <a:pt x="9845" y="0"/>
                  <a:pt x="8365" y="271"/>
                  <a:pt x="6989" y="805"/>
                </a:cubicBezTo>
                <a:cubicBezTo>
                  <a:pt x="5612" y="1340"/>
                  <a:pt x="4389" y="2093"/>
                  <a:pt x="3356" y="3045"/>
                </a:cubicBezTo>
                <a:cubicBezTo>
                  <a:pt x="2321" y="3996"/>
                  <a:pt x="1495" y="5137"/>
                  <a:pt x="899" y="6436"/>
                </a:cubicBezTo>
                <a:cubicBezTo>
                  <a:pt x="302" y="7737"/>
                  <a:pt x="0" y="9181"/>
                  <a:pt x="0" y="10727"/>
                </a:cubicBezTo>
                <a:cubicBezTo>
                  <a:pt x="0" y="12605"/>
                  <a:pt x="334" y="14252"/>
                  <a:pt x="993" y="15622"/>
                </a:cubicBezTo>
                <a:cubicBezTo>
                  <a:pt x="1652" y="16992"/>
                  <a:pt x="2528" y="18134"/>
                  <a:pt x="3595" y="19018"/>
                </a:cubicBezTo>
                <a:cubicBezTo>
                  <a:pt x="4661" y="19900"/>
                  <a:pt x="5890" y="20559"/>
                  <a:pt x="7249" y="20975"/>
                </a:cubicBezTo>
                <a:cubicBezTo>
                  <a:pt x="8601" y="21390"/>
                  <a:pt x="9994" y="21600"/>
                  <a:pt x="11388" y="21600"/>
                </a:cubicBezTo>
                <a:cubicBezTo>
                  <a:pt x="12348" y="21600"/>
                  <a:pt x="13317" y="21474"/>
                  <a:pt x="14267" y="21228"/>
                </a:cubicBezTo>
                <a:cubicBezTo>
                  <a:pt x="15214" y="20981"/>
                  <a:pt x="16128" y="20624"/>
                  <a:pt x="16983" y="20169"/>
                </a:cubicBezTo>
                <a:cubicBezTo>
                  <a:pt x="17839" y="19713"/>
                  <a:pt x="18642" y="19152"/>
                  <a:pt x="19372" y="18499"/>
                </a:cubicBezTo>
                <a:cubicBezTo>
                  <a:pt x="20104" y="17845"/>
                  <a:pt x="20729" y="17110"/>
                  <a:pt x="21232" y="16316"/>
                </a:cubicBezTo>
                <a:lnTo>
                  <a:pt x="21411" y="16033"/>
                </a:lnTo>
                <a:lnTo>
                  <a:pt x="20270" y="16033"/>
                </a:lnTo>
                <a:cubicBezTo>
                  <a:pt x="20270" y="16033"/>
                  <a:pt x="20215" y="16108"/>
                  <a:pt x="20215" y="16108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Roboto Medium" panose="02000000000000000000" pitchFamily="2" charset="0"/>
              <a:ea typeface="Roboto Medium" pitchFamily="2" charset="0"/>
              <a:cs typeface="Open Sans Semibold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37B65F-0332-4AC3-8756-F7C70762922D}"/>
              </a:ext>
            </a:extLst>
          </p:cNvPr>
          <p:cNvSpPr txBox="1"/>
          <p:nvPr/>
        </p:nvSpPr>
        <p:spPr>
          <a:xfrm>
            <a:off x="12076596" y="1150508"/>
            <a:ext cx="3730508" cy="110799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6600" dirty="0" err="1" smtClean="0">
                <a:solidFill>
                  <a:schemeClr val="tx2"/>
                </a:solidFill>
                <a:latin typeface="Roboto Medium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Contacto</a:t>
            </a:r>
            <a:endParaRPr lang="en-US" sz="6600" dirty="0">
              <a:solidFill>
                <a:schemeClr val="tx2"/>
              </a:solidFill>
              <a:latin typeface="Roboto Medium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3F998B-60AB-4CE4-B0D8-3B4591BE8252}"/>
              </a:ext>
            </a:extLst>
          </p:cNvPr>
          <p:cNvSpPr/>
          <p:nvPr/>
        </p:nvSpPr>
        <p:spPr>
          <a:xfrm>
            <a:off x="12204106" y="762000"/>
            <a:ext cx="1802675" cy="274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Light" panose="02000000000000000000" pitchFamily="2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747" y="2462149"/>
            <a:ext cx="7527925" cy="7527925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195478" y="10254147"/>
            <a:ext cx="128285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chemeClr val="tx2"/>
                </a:solidFill>
              </a:rPr>
              <a:t>https://doi.org/10.5281/zenodo.3541402</a:t>
            </a:r>
          </a:p>
        </p:txBody>
      </p:sp>
    </p:spTree>
    <p:extLst>
      <p:ext uri="{BB962C8B-B14F-4D97-AF65-F5344CB8AC3E}">
        <p14:creationId xmlns:p14="http://schemas.microsoft.com/office/powerpoint/2010/main" val="199707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C0A8091-5A3F-40DF-822C-4C7703075C36}"/>
              </a:ext>
            </a:extLst>
          </p:cNvPr>
          <p:cNvSpPr txBox="1"/>
          <p:nvPr/>
        </p:nvSpPr>
        <p:spPr>
          <a:xfrm>
            <a:off x="1520825" y="482419"/>
            <a:ext cx="10275698" cy="1244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Dos </a:t>
            </a:r>
            <a:r>
              <a:rPr lang="en-US" sz="6600" b="1" dirty="0" err="1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dimensiones</a:t>
            </a:r>
            <a:r>
              <a:rPr lang="en-US" sz="6600" b="1" dirty="0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 de la </a:t>
            </a:r>
            <a:r>
              <a:rPr lang="en-US" sz="6600" b="1" dirty="0" err="1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ciencia</a:t>
            </a:r>
            <a:endParaRPr lang="en-US" sz="6600" b="1" dirty="0">
              <a:solidFill>
                <a:schemeClr val="tx2"/>
              </a:solidFill>
              <a:latin typeface="Roboto Light" panose="02000000000000000000"/>
              <a:ea typeface="League Spartan" charset="0"/>
              <a:cs typeface="Poppins SemiBold" pitchFamily="2" charset="77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757CA3D-27F0-4E5B-83B7-BD934960BCDA}"/>
              </a:ext>
            </a:extLst>
          </p:cNvPr>
          <p:cNvSpPr txBox="1"/>
          <p:nvPr/>
        </p:nvSpPr>
        <p:spPr>
          <a:xfrm>
            <a:off x="1520825" y="1717976"/>
            <a:ext cx="8829148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La </a:t>
            </a:r>
            <a:r>
              <a:rPr lang="en-US" sz="2600" spc="1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ciencia</a:t>
            </a:r>
            <a:r>
              <a:rPr lang="en-US" sz="2600" spc="1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no </a:t>
            </a:r>
            <a:r>
              <a:rPr lang="en-US" sz="2600" spc="1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es</a:t>
            </a:r>
            <a:r>
              <a:rPr lang="en-US" sz="2600" spc="1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solo un </a:t>
            </a:r>
            <a:r>
              <a:rPr lang="en-US" sz="2600" spc="1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método</a:t>
            </a:r>
            <a:r>
              <a:rPr lang="en-US" sz="2600" spc="1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600" spc="1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también</a:t>
            </a:r>
            <a:r>
              <a:rPr lang="en-US" sz="2600" spc="1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spc="1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es</a:t>
            </a:r>
            <a:r>
              <a:rPr lang="en-US" sz="2600" spc="1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spc="1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una</a:t>
            </a:r>
            <a:r>
              <a:rPr lang="en-US" sz="2600" spc="1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600" spc="1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institución</a:t>
            </a:r>
            <a:endParaRPr lang="en-US" sz="2600" spc="100" dirty="0">
              <a:latin typeface="Roboto Light" panose="0200000000000000000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Freeform 1">
            <a:extLst>
              <a:ext uri="{FF2B5EF4-FFF2-40B4-BE49-F238E27FC236}">
                <a16:creationId xmlns:a16="http://schemas.microsoft.com/office/drawing/2014/main" id="{03F6BC84-D216-40D1-A1F9-EC504083A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8523" y="2806339"/>
            <a:ext cx="5774252" cy="10277941"/>
          </a:xfrm>
          <a:custGeom>
            <a:avLst/>
            <a:gdLst>
              <a:gd name="T0" fmla="*/ 2344 w 8978"/>
              <a:gd name="T1" fmla="*/ 0 h 15979"/>
              <a:gd name="T2" fmla="*/ 8382 w 8978"/>
              <a:gd name="T3" fmla="*/ 5157 h 15979"/>
              <a:gd name="T4" fmla="*/ 7917 w 8978"/>
              <a:gd name="T5" fmla="*/ 10930 h 15979"/>
              <a:gd name="T6" fmla="*/ 1962 w 8978"/>
              <a:gd name="T7" fmla="*/ 15017 h 15979"/>
              <a:gd name="T8" fmla="*/ 1554 w 8978"/>
              <a:gd name="T9" fmla="*/ 15978 h 15979"/>
              <a:gd name="T10" fmla="*/ 0 w 8978"/>
              <a:gd name="T11" fmla="*/ 12805 h 15979"/>
              <a:gd name="T12" fmla="*/ 1554 w 8978"/>
              <a:gd name="T13" fmla="*/ 9627 h 15979"/>
              <a:gd name="T14" fmla="*/ 1941 w 8978"/>
              <a:gd name="T15" fmla="*/ 10533 h 15979"/>
              <a:gd name="T16" fmla="*/ 3974 w 8978"/>
              <a:gd name="T17" fmla="*/ 8916 h 15979"/>
              <a:gd name="T18" fmla="*/ 4161 w 8978"/>
              <a:gd name="T19" fmla="*/ 6512 h 15979"/>
              <a:gd name="T20" fmla="*/ 2217 w 8978"/>
              <a:gd name="T21" fmla="*/ 4522 h 15979"/>
              <a:gd name="T22" fmla="*/ 3388 w 8978"/>
              <a:gd name="T23" fmla="*/ 2133 h 15979"/>
              <a:gd name="T24" fmla="*/ 2344 w 8978"/>
              <a:gd name="T25" fmla="*/ 0 h 15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978" h="15979">
                <a:moveTo>
                  <a:pt x="2344" y="0"/>
                </a:moveTo>
                <a:cubicBezTo>
                  <a:pt x="5113" y="433"/>
                  <a:pt x="7484" y="2384"/>
                  <a:pt x="8382" y="5157"/>
                </a:cubicBezTo>
                <a:cubicBezTo>
                  <a:pt x="8977" y="6997"/>
                  <a:pt x="8869" y="9067"/>
                  <a:pt x="7917" y="10930"/>
                </a:cubicBezTo>
                <a:cubicBezTo>
                  <a:pt x="6747" y="13219"/>
                  <a:pt x="4507" y="14749"/>
                  <a:pt x="1962" y="15017"/>
                </a:cubicBezTo>
                <a:lnTo>
                  <a:pt x="1554" y="15978"/>
                </a:lnTo>
                <a:lnTo>
                  <a:pt x="0" y="12805"/>
                </a:lnTo>
                <a:lnTo>
                  <a:pt x="1554" y="9627"/>
                </a:lnTo>
                <a:lnTo>
                  <a:pt x="1941" y="10533"/>
                </a:lnTo>
                <a:cubicBezTo>
                  <a:pt x="2822" y="10312"/>
                  <a:pt x="3559" y="9727"/>
                  <a:pt x="3974" y="8916"/>
                </a:cubicBezTo>
                <a:cubicBezTo>
                  <a:pt x="4368" y="8144"/>
                  <a:pt x="4411" y="7282"/>
                  <a:pt x="4161" y="6512"/>
                </a:cubicBezTo>
                <a:cubicBezTo>
                  <a:pt x="3852" y="5558"/>
                  <a:pt x="3117" y="4840"/>
                  <a:pt x="2217" y="4522"/>
                </a:cubicBezTo>
                <a:lnTo>
                  <a:pt x="3388" y="2133"/>
                </a:lnTo>
                <a:lnTo>
                  <a:pt x="2344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Roboto Light" panose="02000000000000000000"/>
            </a:endParaRP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B519FE2E-1F71-46C9-A4B2-78C893F70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2559" y="2166175"/>
            <a:ext cx="6270565" cy="10357352"/>
          </a:xfrm>
          <a:custGeom>
            <a:avLst/>
            <a:gdLst>
              <a:gd name="T0" fmla="*/ 7464 w 9750"/>
              <a:gd name="T1" fmla="*/ 16102 h 16103"/>
              <a:gd name="T2" fmla="*/ 595 w 9750"/>
              <a:gd name="T3" fmla="*/ 10857 h 16103"/>
              <a:gd name="T4" fmla="*/ 1060 w 9750"/>
              <a:gd name="T5" fmla="*/ 5084 h 16103"/>
              <a:gd name="T6" fmla="*/ 7786 w 9750"/>
              <a:gd name="T7" fmla="*/ 956 h 16103"/>
              <a:gd name="T8" fmla="*/ 8194 w 9750"/>
              <a:gd name="T9" fmla="*/ 0 h 16103"/>
              <a:gd name="T10" fmla="*/ 9749 w 9750"/>
              <a:gd name="T11" fmla="*/ 3178 h 16103"/>
              <a:gd name="T12" fmla="*/ 8194 w 9750"/>
              <a:gd name="T13" fmla="*/ 6351 h 16103"/>
              <a:gd name="T14" fmla="*/ 7785 w 9750"/>
              <a:gd name="T15" fmla="*/ 5386 h 16103"/>
              <a:gd name="T16" fmla="*/ 5003 w 9750"/>
              <a:gd name="T17" fmla="*/ 7099 h 16103"/>
              <a:gd name="T18" fmla="*/ 4815 w 9750"/>
              <a:gd name="T19" fmla="*/ 9503 h 16103"/>
              <a:gd name="T20" fmla="*/ 7438 w 9750"/>
              <a:gd name="T21" fmla="*/ 11647 h 16103"/>
              <a:gd name="T22" fmla="*/ 6360 w 9750"/>
              <a:gd name="T23" fmla="*/ 13850 h 16103"/>
              <a:gd name="T24" fmla="*/ 7464 w 9750"/>
              <a:gd name="T25" fmla="*/ 16102 h 16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750" h="16103">
                <a:moveTo>
                  <a:pt x="7464" y="16102"/>
                </a:moveTo>
                <a:cubicBezTo>
                  <a:pt x="4386" y="15958"/>
                  <a:pt x="1588" y="13925"/>
                  <a:pt x="595" y="10857"/>
                </a:cubicBezTo>
                <a:cubicBezTo>
                  <a:pt x="0" y="9018"/>
                  <a:pt x="108" y="6948"/>
                  <a:pt x="1060" y="5084"/>
                </a:cubicBezTo>
                <a:cubicBezTo>
                  <a:pt x="2355" y="2550"/>
                  <a:pt x="4940" y="961"/>
                  <a:pt x="7786" y="956"/>
                </a:cubicBezTo>
                <a:lnTo>
                  <a:pt x="8194" y="0"/>
                </a:lnTo>
                <a:lnTo>
                  <a:pt x="9749" y="3178"/>
                </a:lnTo>
                <a:lnTo>
                  <a:pt x="8194" y="6351"/>
                </a:lnTo>
                <a:lnTo>
                  <a:pt x="7785" y="5386"/>
                </a:lnTo>
                <a:cubicBezTo>
                  <a:pt x="6618" y="5394"/>
                  <a:pt x="5534" y="6059"/>
                  <a:pt x="5003" y="7099"/>
                </a:cubicBezTo>
                <a:cubicBezTo>
                  <a:pt x="4609" y="7870"/>
                  <a:pt x="4566" y="8733"/>
                  <a:pt x="4815" y="9503"/>
                </a:cubicBezTo>
                <a:cubicBezTo>
                  <a:pt x="5207" y="10715"/>
                  <a:pt x="6255" y="11513"/>
                  <a:pt x="7438" y="11647"/>
                </a:cubicBezTo>
                <a:lnTo>
                  <a:pt x="6360" y="13850"/>
                </a:lnTo>
                <a:lnTo>
                  <a:pt x="7464" y="16102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Roboto Light" panose="02000000000000000000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46B4E2CD-98FB-4BFB-984E-446BCA41B68C}"/>
              </a:ext>
            </a:extLst>
          </p:cNvPr>
          <p:cNvSpPr txBox="1">
            <a:spLocks/>
          </p:cNvSpPr>
          <p:nvPr/>
        </p:nvSpPr>
        <p:spPr>
          <a:xfrm>
            <a:off x="7337391" y="7104407"/>
            <a:ext cx="2851639" cy="219547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El </a:t>
            </a:r>
            <a:r>
              <a:rPr lang="en-US" sz="2500" dirty="0" err="1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método</a:t>
            </a:r>
            <a:r>
              <a:rPr lang="en-US" sz="2500" dirty="0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distingue </a:t>
            </a:r>
            <a:r>
              <a:rPr lang="en-US" sz="2500" dirty="0" err="1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esta</a:t>
            </a:r>
            <a:r>
              <a:rPr lang="en-US" sz="2500" dirty="0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forma de </a:t>
            </a:r>
            <a:r>
              <a:rPr lang="en-US" sz="2500" dirty="0" err="1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producir</a:t>
            </a:r>
            <a:r>
              <a:rPr lang="en-US" sz="2500" dirty="0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conocimiento</a:t>
            </a:r>
            <a:endParaRPr lang="en-US" sz="2500" dirty="0">
              <a:solidFill>
                <a:schemeClr val="bg1"/>
              </a:solidFill>
              <a:latin typeface="Roboto Light" panose="0200000000000000000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0" name="TextBox 98">
            <a:extLst>
              <a:ext uri="{FF2B5EF4-FFF2-40B4-BE49-F238E27FC236}">
                <a16:creationId xmlns:a16="http://schemas.microsoft.com/office/drawing/2014/main" id="{DEF585A8-731C-4EB8-ACDF-04947C46960D}"/>
              </a:ext>
            </a:extLst>
          </p:cNvPr>
          <p:cNvSpPr txBox="1"/>
          <p:nvPr/>
        </p:nvSpPr>
        <p:spPr>
          <a:xfrm>
            <a:off x="7678872" y="6062257"/>
            <a:ext cx="2124863" cy="107721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Método Científico</a:t>
            </a:r>
            <a:endParaRPr lang="en-US" sz="3200" b="1" dirty="0">
              <a:solidFill>
                <a:schemeClr val="bg1"/>
              </a:solidFill>
              <a:latin typeface="Roboto Light" panose="02000000000000000000"/>
              <a:ea typeface="League Spartan" charset="0"/>
              <a:cs typeface="Poppins SemiBold" pitchFamily="2" charset="77"/>
            </a:endParaRP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00FF2401-43AD-40C3-ACD5-DE0EC72C0E0A}"/>
              </a:ext>
            </a:extLst>
          </p:cNvPr>
          <p:cNvSpPr txBox="1">
            <a:spLocks/>
          </p:cNvSpPr>
          <p:nvPr/>
        </p:nvSpPr>
        <p:spPr>
          <a:xfrm>
            <a:off x="13866944" y="7746004"/>
            <a:ext cx="2851639" cy="16696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El </a:t>
            </a:r>
            <a:r>
              <a:rPr lang="en-US" sz="2500" dirty="0" err="1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conocimiento</a:t>
            </a:r>
            <a:r>
              <a:rPr lang="en-US" sz="2500" dirty="0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se </a:t>
            </a:r>
            <a:r>
              <a:rPr lang="en-US" sz="2500" dirty="0" err="1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considera</a:t>
            </a:r>
            <a:r>
              <a:rPr lang="en-US" sz="2500" dirty="0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científico</a:t>
            </a:r>
            <a:r>
              <a:rPr lang="en-US" sz="2500" dirty="0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si</a:t>
            </a:r>
            <a:r>
              <a:rPr lang="en-US" sz="2500" dirty="0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pasa</a:t>
            </a:r>
            <a:r>
              <a:rPr lang="en-US" sz="2500" dirty="0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por</a:t>
            </a:r>
            <a:r>
              <a:rPr lang="en-US" sz="2500" dirty="0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este</a:t>
            </a:r>
            <a:r>
              <a:rPr lang="en-US" sz="2500" dirty="0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filtro</a:t>
            </a:r>
            <a:endParaRPr lang="en-US" sz="2500" dirty="0">
              <a:solidFill>
                <a:schemeClr val="bg1"/>
              </a:solidFill>
              <a:latin typeface="Roboto Light" panose="0200000000000000000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1" name="TextBox 98">
            <a:extLst>
              <a:ext uri="{FF2B5EF4-FFF2-40B4-BE49-F238E27FC236}">
                <a16:creationId xmlns:a16="http://schemas.microsoft.com/office/drawing/2014/main" id="{A5C5D094-A4A8-465A-86D7-7A070A1D7135}"/>
              </a:ext>
            </a:extLst>
          </p:cNvPr>
          <p:cNvSpPr txBox="1"/>
          <p:nvPr/>
        </p:nvSpPr>
        <p:spPr>
          <a:xfrm>
            <a:off x="14063580" y="6659707"/>
            <a:ext cx="2851640" cy="107721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Institución Social</a:t>
            </a:r>
            <a:endParaRPr lang="en-US" sz="3200" b="1" dirty="0">
              <a:solidFill>
                <a:schemeClr val="bg1"/>
              </a:solidFill>
              <a:latin typeface="Roboto Light" panose="02000000000000000000"/>
              <a:ea typeface="League Spartan" charset="0"/>
              <a:cs typeface="Poppins SemiBold" pitchFamily="2" charset="77"/>
            </a:endParaRPr>
          </a:p>
        </p:txBody>
      </p:sp>
      <p:sp>
        <p:nvSpPr>
          <p:cNvPr id="7" name="TextBox 90">
            <a:extLst>
              <a:ext uri="{FF2B5EF4-FFF2-40B4-BE49-F238E27FC236}">
                <a16:creationId xmlns:a16="http://schemas.microsoft.com/office/drawing/2014/main" id="{89148C4D-9291-46A7-BC52-87BB2DB674D9}"/>
              </a:ext>
            </a:extLst>
          </p:cNvPr>
          <p:cNvSpPr txBox="1"/>
          <p:nvPr/>
        </p:nvSpPr>
        <p:spPr>
          <a:xfrm>
            <a:off x="4913197" y="4186990"/>
            <a:ext cx="1649618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3200" b="1" dirty="0" err="1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Riguroso</a:t>
            </a:r>
            <a:endParaRPr lang="en-US" sz="3200" b="1" dirty="0">
              <a:solidFill>
                <a:schemeClr val="tx2"/>
              </a:solidFill>
              <a:latin typeface="Roboto Light" panose="02000000000000000000"/>
              <a:ea typeface="League Spartan" charset="0"/>
              <a:cs typeface="Poppins SemiBold" pitchFamily="2" charset="77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0489D8A-5DA2-4B7D-91B3-D624DE6B9C26}"/>
              </a:ext>
            </a:extLst>
          </p:cNvPr>
          <p:cNvSpPr txBox="1">
            <a:spLocks/>
          </p:cNvSpPr>
          <p:nvPr/>
        </p:nvSpPr>
        <p:spPr>
          <a:xfrm>
            <a:off x="2401760" y="4790426"/>
            <a:ext cx="4204918" cy="16696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4100"/>
              </a:lnSpc>
            </a:pPr>
            <a:r>
              <a:rPr lang="en-US" sz="2500" dirty="0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El </a:t>
            </a:r>
            <a:r>
              <a:rPr lang="en-US" sz="2500" dirty="0" err="1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método</a:t>
            </a:r>
            <a:r>
              <a:rPr lang="en-US" sz="2500" dirty="0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científico</a:t>
            </a:r>
            <a:r>
              <a:rPr lang="en-US" sz="2500" dirty="0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ha de </a:t>
            </a:r>
            <a:r>
              <a:rPr lang="en-US" sz="2500" dirty="0" err="1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tener</a:t>
            </a:r>
            <a:r>
              <a:rPr lang="en-US" sz="2500" dirty="0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protocolos</a:t>
            </a:r>
            <a:r>
              <a:rPr lang="en-US" sz="2500" dirty="0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rigurosos</a:t>
            </a:r>
            <a:r>
              <a:rPr lang="en-US" sz="2500" dirty="0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en </a:t>
            </a:r>
            <a:r>
              <a:rPr lang="en-US" sz="2500" dirty="0" err="1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su</a:t>
            </a:r>
            <a:r>
              <a:rPr lang="en-US" sz="2500" dirty="0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desarrollo</a:t>
            </a:r>
            <a:endParaRPr lang="en-US" sz="2500" dirty="0">
              <a:solidFill>
                <a:srgbClr val="002060"/>
              </a:solidFill>
              <a:latin typeface="Roboto Light" panose="0200000000000000000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TextBox 90">
            <a:extLst>
              <a:ext uri="{FF2B5EF4-FFF2-40B4-BE49-F238E27FC236}">
                <a16:creationId xmlns:a16="http://schemas.microsoft.com/office/drawing/2014/main" id="{9D285D9E-27C8-4AF6-B89B-D72AD277282D}"/>
              </a:ext>
            </a:extLst>
          </p:cNvPr>
          <p:cNvSpPr txBox="1"/>
          <p:nvPr/>
        </p:nvSpPr>
        <p:spPr>
          <a:xfrm>
            <a:off x="5199611" y="6507030"/>
            <a:ext cx="1403654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s-CO" sz="3200" b="1" dirty="0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Neutral</a:t>
            </a:r>
            <a:endParaRPr lang="en-US" sz="3200" b="1" dirty="0">
              <a:solidFill>
                <a:schemeClr val="tx2"/>
              </a:solidFill>
              <a:latin typeface="Roboto Light" panose="02000000000000000000"/>
              <a:ea typeface="League Spartan" charset="0"/>
              <a:cs typeface="Poppins SemiBold" pitchFamily="2" charset="77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1B507C5-9791-45A6-BA9F-F093079B91F4}"/>
              </a:ext>
            </a:extLst>
          </p:cNvPr>
          <p:cNvSpPr txBox="1">
            <a:spLocks/>
          </p:cNvSpPr>
          <p:nvPr/>
        </p:nvSpPr>
        <p:spPr>
          <a:xfrm>
            <a:off x="2398928" y="7110466"/>
            <a:ext cx="4204918" cy="114390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4100"/>
              </a:lnSpc>
            </a:pPr>
            <a:r>
              <a:rPr lang="es-CO" sz="2500" dirty="0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El investigador debe intentar ser neutral en su aproximación</a:t>
            </a:r>
            <a:endParaRPr lang="en-US" sz="2500" dirty="0">
              <a:solidFill>
                <a:srgbClr val="002060"/>
              </a:solidFill>
              <a:latin typeface="Roboto Light" panose="0200000000000000000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TextBox 90">
            <a:extLst>
              <a:ext uri="{FF2B5EF4-FFF2-40B4-BE49-F238E27FC236}">
                <a16:creationId xmlns:a16="http://schemas.microsoft.com/office/drawing/2014/main" id="{8B47E976-2E96-4192-A384-2AAE1394C98C}"/>
              </a:ext>
            </a:extLst>
          </p:cNvPr>
          <p:cNvSpPr txBox="1"/>
          <p:nvPr/>
        </p:nvSpPr>
        <p:spPr>
          <a:xfrm>
            <a:off x="4323473" y="8827070"/>
            <a:ext cx="228460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Contrastable</a:t>
            </a:r>
            <a:endParaRPr lang="en-US" sz="3200" b="1" dirty="0">
              <a:solidFill>
                <a:schemeClr val="tx2"/>
              </a:solidFill>
              <a:latin typeface="Roboto Light" panose="02000000000000000000"/>
              <a:ea typeface="League Spartan" charset="0"/>
              <a:cs typeface="Poppins SemiBold" pitchFamily="2" charset="77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8A31B0D-039B-4EEA-BA5F-6B5FD50CA3D3}"/>
              </a:ext>
            </a:extLst>
          </p:cNvPr>
          <p:cNvSpPr txBox="1">
            <a:spLocks/>
          </p:cNvSpPr>
          <p:nvPr/>
        </p:nvSpPr>
        <p:spPr>
          <a:xfrm>
            <a:off x="2398928" y="9430506"/>
            <a:ext cx="4204918" cy="114390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4100"/>
              </a:lnSpc>
            </a:pPr>
            <a:r>
              <a:rPr lang="en-US" sz="2500" dirty="0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Los </a:t>
            </a:r>
            <a:r>
              <a:rPr lang="en-US" sz="2500" dirty="0" err="1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resultados</a:t>
            </a:r>
            <a:r>
              <a:rPr lang="en-US" sz="2500" dirty="0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científicos</a:t>
            </a:r>
            <a:r>
              <a:rPr lang="en-US" sz="2500" dirty="0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han</a:t>
            </a:r>
            <a:r>
              <a:rPr lang="en-US" sz="2500" dirty="0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500" dirty="0" err="1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ser</a:t>
            </a:r>
            <a:r>
              <a:rPr lang="en-US" sz="2500" dirty="0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contrastables</a:t>
            </a:r>
            <a:endParaRPr lang="en-US" sz="2500" dirty="0">
              <a:solidFill>
                <a:srgbClr val="002060"/>
              </a:solidFill>
              <a:latin typeface="Roboto Light" panose="0200000000000000000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6" name="Shape 2526">
            <a:extLst>
              <a:ext uri="{FF2B5EF4-FFF2-40B4-BE49-F238E27FC236}">
                <a16:creationId xmlns:a16="http://schemas.microsoft.com/office/drawing/2014/main" id="{F958E5FB-2C6C-4286-B098-7345AF955C5E}"/>
              </a:ext>
            </a:extLst>
          </p:cNvPr>
          <p:cNvSpPr>
            <a:spLocks noChangeAspect="1"/>
          </p:cNvSpPr>
          <p:nvPr/>
        </p:nvSpPr>
        <p:spPr>
          <a:xfrm>
            <a:off x="2748137" y="4163960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4236" y="16752"/>
                </a:moveTo>
                <a:cubicBezTo>
                  <a:pt x="14001" y="16887"/>
                  <a:pt x="13921" y="17188"/>
                  <a:pt x="14057" y="17422"/>
                </a:cubicBezTo>
                <a:cubicBezTo>
                  <a:pt x="14192" y="17658"/>
                  <a:pt x="14493" y="17738"/>
                  <a:pt x="14727" y="17602"/>
                </a:cubicBezTo>
                <a:cubicBezTo>
                  <a:pt x="14962" y="17467"/>
                  <a:pt x="15042" y="17167"/>
                  <a:pt x="14907" y="16932"/>
                </a:cubicBezTo>
                <a:cubicBezTo>
                  <a:pt x="14771" y="16697"/>
                  <a:pt x="14472" y="16617"/>
                  <a:pt x="14236" y="16752"/>
                </a:cubicBezTo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5218" y="10309"/>
                </a:moveTo>
                <a:lnTo>
                  <a:pt x="12694" y="10309"/>
                </a:lnTo>
                <a:cubicBezTo>
                  <a:pt x="12515" y="9624"/>
                  <a:pt x="11978" y="9084"/>
                  <a:pt x="11291" y="8906"/>
                </a:cubicBezTo>
                <a:lnTo>
                  <a:pt x="11291" y="3436"/>
                </a:lnTo>
                <a:cubicBezTo>
                  <a:pt x="11291" y="3166"/>
                  <a:pt x="11071" y="2945"/>
                  <a:pt x="10800" y="2945"/>
                </a:cubicBezTo>
                <a:cubicBezTo>
                  <a:pt x="10529" y="2945"/>
                  <a:pt x="10309" y="3166"/>
                  <a:pt x="10309" y="3436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5218" y="11291"/>
                </a:lnTo>
                <a:cubicBezTo>
                  <a:pt x="15489" y="11291"/>
                  <a:pt x="15709" y="11072"/>
                  <a:pt x="15709" y="10800"/>
                </a:cubicBezTo>
                <a:cubicBezTo>
                  <a:pt x="15709" y="10529"/>
                  <a:pt x="15489" y="10309"/>
                  <a:pt x="15218" y="10309"/>
                </a:cubicBezTo>
                <a:moveTo>
                  <a:pt x="16932" y="6693"/>
                </a:moveTo>
                <a:cubicBezTo>
                  <a:pt x="16697" y="6829"/>
                  <a:pt x="16616" y="7129"/>
                  <a:pt x="16752" y="7364"/>
                </a:cubicBezTo>
                <a:cubicBezTo>
                  <a:pt x="16887" y="7599"/>
                  <a:pt x="17188" y="7679"/>
                  <a:pt x="17422" y="7543"/>
                </a:cubicBezTo>
                <a:cubicBezTo>
                  <a:pt x="17657" y="7408"/>
                  <a:pt x="17737" y="7108"/>
                  <a:pt x="17602" y="6873"/>
                </a:cubicBezTo>
                <a:cubicBezTo>
                  <a:pt x="17467" y="6638"/>
                  <a:pt x="17166" y="6557"/>
                  <a:pt x="16932" y="6693"/>
                </a:cubicBezTo>
                <a:moveTo>
                  <a:pt x="10800" y="17673"/>
                </a:moveTo>
                <a:cubicBezTo>
                  <a:pt x="10529" y="17673"/>
                  <a:pt x="10309" y="17893"/>
                  <a:pt x="10309" y="18164"/>
                </a:cubicBezTo>
                <a:cubicBezTo>
                  <a:pt x="10309" y="18435"/>
                  <a:pt x="10529" y="18655"/>
                  <a:pt x="10800" y="18655"/>
                </a:cubicBezTo>
                <a:cubicBezTo>
                  <a:pt x="11071" y="18655"/>
                  <a:pt x="11291" y="18435"/>
                  <a:pt x="11291" y="18164"/>
                </a:cubicBezTo>
                <a:cubicBezTo>
                  <a:pt x="11291" y="17893"/>
                  <a:pt x="11071" y="17673"/>
                  <a:pt x="10800" y="17673"/>
                </a:cubicBezTo>
                <a:moveTo>
                  <a:pt x="17422" y="14057"/>
                </a:moveTo>
                <a:cubicBezTo>
                  <a:pt x="17188" y="13921"/>
                  <a:pt x="16887" y="14001"/>
                  <a:pt x="16752" y="14236"/>
                </a:cubicBezTo>
                <a:cubicBezTo>
                  <a:pt x="16616" y="14472"/>
                  <a:pt x="16697" y="14772"/>
                  <a:pt x="16932" y="14907"/>
                </a:cubicBezTo>
                <a:cubicBezTo>
                  <a:pt x="17166" y="15043"/>
                  <a:pt x="17467" y="14962"/>
                  <a:pt x="17602" y="14727"/>
                </a:cubicBezTo>
                <a:cubicBezTo>
                  <a:pt x="17737" y="14492"/>
                  <a:pt x="17657" y="14192"/>
                  <a:pt x="17422" y="14057"/>
                </a:cubicBezTo>
                <a:moveTo>
                  <a:pt x="4668" y="6693"/>
                </a:moveTo>
                <a:cubicBezTo>
                  <a:pt x="4433" y="6557"/>
                  <a:pt x="4133" y="6638"/>
                  <a:pt x="3998" y="6873"/>
                </a:cubicBezTo>
                <a:cubicBezTo>
                  <a:pt x="3863" y="7108"/>
                  <a:pt x="3942" y="7408"/>
                  <a:pt x="4178" y="7543"/>
                </a:cubicBezTo>
                <a:cubicBezTo>
                  <a:pt x="4412" y="7679"/>
                  <a:pt x="4713" y="7599"/>
                  <a:pt x="4848" y="7364"/>
                </a:cubicBezTo>
                <a:cubicBezTo>
                  <a:pt x="4984" y="7129"/>
                  <a:pt x="4903" y="6829"/>
                  <a:pt x="4668" y="6693"/>
                </a:cubicBezTo>
                <a:moveTo>
                  <a:pt x="14236" y="4848"/>
                </a:moveTo>
                <a:cubicBezTo>
                  <a:pt x="14472" y="4984"/>
                  <a:pt x="14771" y="4903"/>
                  <a:pt x="14907" y="4669"/>
                </a:cubicBezTo>
                <a:cubicBezTo>
                  <a:pt x="15042" y="4434"/>
                  <a:pt x="14962" y="4134"/>
                  <a:pt x="14727" y="3998"/>
                </a:cubicBezTo>
                <a:cubicBezTo>
                  <a:pt x="14493" y="3863"/>
                  <a:pt x="14192" y="3943"/>
                  <a:pt x="14057" y="4178"/>
                </a:cubicBezTo>
                <a:cubicBezTo>
                  <a:pt x="13921" y="4412"/>
                  <a:pt x="14001" y="4713"/>
                  <a:pt x="14236" y="4848"/>
                </a:cubicBezTo>
                <a:moveTo>
                  <a:pt x="3436" y="10309"/>
                </a:moveTo>
                <a:cubicBezTo>
                  <a:pt x="3166" y="10309"/>
                  <a:pt x="2945" y="10529"/>
                  <a:pt x="2945" y="10800"/>
                </a:cubicBezTo>
                <a:cubicBezTo>
                  <a:pt x="2945" y="11072"/>
                  <a:pt x="3166" y="11291"/>
                  <a:pt x="3436" y="11291"/>
                </a:cubicBezTo>
                <a:cubicBezTo>
                  <a:pt x="3707" y="11291"/>
                  <a:pt x="3927" y="11072"/>
                  <a:pt x="3927" y="10800"/>
                </a:cubicBezTo>
                <a:cubicBezTo>
                  <a:pt x="3927" y="10529"/>
                  <a:pt x="3707" y="10309"/>
                  <a:pt x="3436" y="10309"/>
                </a:cubicBezTo>
                <a:moveTo>
                  <a:pt x="6873" y="3998"/>
                </a:moveTo>
                <a:cubicBezTo>
                  <a:pt x="6638" y="4134"/>
                  <a:pt x="6558" y="4434"/>
                  <a:pt x="6693" y="4669"/>
                </a:cubicBezTo>
                <a:cubicBezTo>
                  <a:pt x="6829" y="4903"/>
                  <a:pt x="7129" y="4984"/>
                  <a:pt x="7364" y="4848"/>
                </a:cubicBezTo>
                <a:cubicBezTo>
                  <a:pt x="7599" y="4713"/>
                  <a:pt x="7679" y="4412"/>
                  <a:pt x="7543" y="4178"/>
                </a:cubicBezTo>
                <a:cubicBezTo>
                  <a:pt x="7408" y="3943"/>
                  <a:pt x="7108" y="3863"/>
                  <a:pt x="6873" y="3998"/>
                </a:cubicBezTo>
                <a:moveTo>
                  <a:pt x="4178" y="14057"/>
                </a:moveTo>
                <a:cubicBezTo>
                  <a:pt x="3942" y="14192"/>
                  <a:pt x="3863" y="14492"/>
                  <a:pt x="3998" y="14727"/>
                </a:cubicBezTo>
                <a:cubicBezTo>
                  <a:pt x="4133" y="14962"/>
                  <a:pt x="4433" y="15043"/>
                  <a:pt x="4668" y="14907"/>
                </a:cubicBezTo>
                <a:cubicBezTo>
                  <a:pt x="4903" y="14772"/>
                  <a:pt x="4984" y="14472"/>
                  <a:pt x="4848" y="14236"/>
                </a:cubicBezTo>
                <a:cubicBezTo>
                  <a:pt x="4713" y="14001"/>
                  <a:pt x="4412" y="13921"/>
                  <a:pt x="4178" y="14057"/>
                </a:cubicBezTo>
                <a:moveTo>
                  <a:pt x="7364" y="16752"/>
                </a:moveTo>
                <a:cubicBezTo>
                  <a:pt x="7129" y="16617"/>
                  <a:pt x="6829" y="16697"/>
                  <a:pt x="6693" y="16932"/>
                </a:cubicBezTo>
                <a:cubicBezTo>
                  <a:pt x="6558" y="17167"/>
                  <a:pt x="6638" y="17467"/>
                  <a:pt x="6873" y="17602"/>
                </a:cubicBezTo>
                <a:cubicBezTo>
                  <a:pt x="7108" y="17738"/>
                  <a:pt x="7408" y="17658"/>
                  <a:pt x="7543" y="17422"/>
                </a:cubicBezTo>
                <a:cubicBezTo>
                  <a:pt x="7679" y="17188"/>
                  <a:pt x="7599" y="16887"/>
                  <a:pt x="7364" y="16752"/>
                </a:cubicBezTo>
                <a:moveTo>
                  <a:pt x="18164" y="10309"/>
                </a:moveTo>
                <a:cubicBezTo>
                  <a:pt x="17893" y="10309"/>
                  <a:pt x="17673" y="10529"/>
                  <a:pt x="17673" y="10800"/>
                </a:cubicBezTo>
                <a:cubicBezTo>
                  <a:pt x="17673" y="11072"/>
                  <a:pt x="17893" y="11291"/>
                  <a:pt x="18164" y="11291"/>
                </a:cubicBezTo>
                <a:cubicBezTo>
                  <a:pt x="18434" y="11291"/>
                  <a:pt x="18655" y="11072"/>
                  <a:pt x="18655" y="10800"/>
                </a:cubicBezTo>
                <a:cubicBezTo>
                  <a:pt x="18655" y="10529"/>
                  <a:pt x="18434" y="10309"/>
                  <a:pt x="18164" y="1030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Roboto Light" panose="02000000000000000000"/>
              <a:ea typeface="Open Sans Semibold" charset="0"/>
              <a:cs typeface="Open Sans Semibold" charset="0"/>
            </a:endParaRPr>
          </a:p>
        </p:txBody>
      </p:sp>
      <p:sp>
        <p:nvSpPr>
          <p:cNvPr id="52" name="Shape 2841">
            <a:extLst>
              <a:ext uri="{FF2B5EF4-FFF2-40B4-BE49-F238E27FC236}">
                <a16:creationId xmlns:a16="http://schemas.microsoft.com/office/drawing/2014/main" id="{BBC7D14A-30A1-44E8-AAA2-32A843A982F0}"/>
              </a:ext>
            </a:extLst>
          </p:cNvPr>
          <p:cNvSpPr>
            <a:spLocks noChangeAspect="1"/>
          </p:cNvSpPr>
          <p:nvPr/>
        </p:nvSpPr>
        <p:spPr>
          <a:xfrm>
            <a:off x="2747977" y="6489098"/>
            <a:ext cx="558655" cy="457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982" y="20400"/>
                </a:lnTo>
                <a:lnTo>
                  <a:pt x="982" y="13200"/>
                </a:lnTo>
                <a:lnTo>
                  <a:pt x="6907" y="13200"/>
                </a:lnTo>
                <a:cubicBezTo>
                  <a:pt x="7149" y="15567"/>
                  <a:pt x="8798" y="17400"/>
                  <a:pt x="10800" y="17400"/>
                </a:cubicBezTo>
                <a:cubicBezTo>
                  <a:pt x="12802" y="17400"/>
                  <a:pt x="14451" y="15567"/>
                  <a:pt x="14693" y="13200"/>
                </a:cubicBezTo>
                <a:lnTo>
                  <a:pt x="20618" y="13200"/>
                </a:lnTo>
                <a:cubicBezTo>
                  <a:pt x="20618" y="13200"/>
                  <a:pt x="20618" y="20400"/>
                  <a:pt x="20618" y="20400"/>
                </a:cubicBezTo>
                <a:close/>
                <a:moveTo>
                  <a:pt x="5703" y="1200"/>
                </a:moveTo>
                <a:lnTo>
                  <a:pt x="15897" y="1200"/>
                </a:lnTo>
                <a:lnTo>
                  <a:pt x="20315" y="12000"/>
                </a:lnTo>
                <a:lnTo>
                  <a:pt x="14236" y="12000"/>
                </a:lnTo>
                <a:cubicBezTo>
                  <a:pt x="13966" y="12000"/>
                  <a:pt x="13745" y="12269"/>
                  <a:pt x="13745" y="12600"/>
                </a:cubicBezTo>
                <a:cubicBezTo>
                  <a:pt x="13745" y="14588"/>
                  <a:pt x="12427" y="16200"/>
                  <a:pt x="10800" y="16200"/>
                </a:cubicBezTo>
                <a:cubicBezTo>
                  <a:pt x="9173" y="16200"/>
                  <a:pt x="7855" y="14588"/>
                  <a:pt x="7855" y="12600"/>
                </a:cubicBezTo>
                <a:cubicBezTo>
                  <a:pt x="7855" y="12269"/>
                  <a:pt x="7634" y="12000"/>
                  <a:pt x="7364" y="12000"/>
                </a:cubicBezTo>
                <a:lnTo>
                  <a:pt x="1285" y="12000"/>
                </a:lnTo>
                <a:cubicBezTo>
                  <a:pt x="1285" y="12000"/>
                  <a:pt x="5703" y="1200"/>
                  <a:pt x="5703" y="1200"/>
                </a:cubicBezTo>
                <a:close/>
                <a:moveTo>
                  <a:pt x="21543" y="12334"/>
                </a:moveTo>
                <a:lnTo>
                  <a:pt x="21548" y="12332"/>
                </a:lnTo>
                <a:lnTo>
                  <a:pt x="16639" y="332"/>
                </a:lnTo>
                <a:lnTo>
                  <a:pt x="16634" y="335"/>
                </a:lnTo>
                <a:cubicBezTo>
                  <a:pt x="16554" y="138"/>
                  <a:pt x="16392" y="0"/>
                  <a:pt x="16200" y="0"/>
                </a:cubicBezTo>
                <a:lnTo>
                  <a:pt x="5400" y="0"/>
                </a:lnTo>
                <a:cubicBezTo>
                  <a:pt x="5208" y="0"/>
                  <a:pt x="5046" y="138"/>
                  <a:pt x="4966" y="335"/>
                </a:cubicBezTo>
                <a:lnTo>
                  <a:pt x="4961" y="332"/>
                </a:lnTo>
                <a:lnTo>
                  <a:pt x="52" y="12332"/>
                </a:lnTo>
                <a:lnTo>
                  <a:pt x="57" y="12334"/>
                </a:lnTo>
                <a:cubicBezTo>
                  <a:pt x="23" y="12416"/>
                  <a:pt x="0" y="12503"/>
                  <a:pt x="0" y="126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12600"/>
                </a:lnTo>
                <a:cubicBezTo>
                  <a:pt x="21600" y="12503"/>
                  <a:pt x="21577" y="12416"/>
                  <a:pt x="21543" y="12334"/>
                </a:cubicBezTo>
                <a:moveTo>
                  <a:pt x="16691" y="9000"/>
                </a:moveTo>
                <a:cubicBezTo>
                  <a:pt x="16691" y="8669"/>
                  <a:pt x="16471" y="8400"/>
                  <a:pt x="16200" y="8400"/>
                </a:cubicBezTo>
                <a:lnTo>
                  <a:pt x="5400" y="8400"/>
                </a:lnTo>
                <a:cubicBezTo>
                  <a:pt x="5129" y="8400"/>
                  <a:pt x="4909" y="8669"/>
                  <a:pt x="4909" y="9000"/>
                </a:cubicBezTo>
                <a:cubicBezTo>
                  <a:pt x="4909" y="9332"/>
                  <a:pt x="5129" y="9600"/>
                  <a:pt x="5400" y="9600"/>
                </a:cubicBezTo>
                <a:lnTo>
                  <a:pt x="16200" y="9600"/>
                </a:lnTo>
                <a:cubicBezTo>
                  <a:pt x="16471" y="9600"/>
                  <a:pt x="16691" y="9332"/>
                  <a:pt x="16691" y="9000"/>
                </a:cubicBezTo>
                <a:moveTo>
                  <a:pt x="6382" y="7200"/>
                </a:moveTo>
                <a:lnTo>
                  <a:pt x="15218" y="7200"/>
                </a:lnTo>
                <a:cubicBezTo>
                  <a:pt x="15489" y="7200"/>
                  <a:pt x="15709" y="6932"/>
                  <a:pt x="15709" y="6600"/>
                </a:cubicBezTo>
                <a:cubicBezTo>
                  <a:pt x="15709" y="6269"/>
                  <a:pt x="15489" y="6000"/>
                  <a:pt x="15218" y="6000"/>
                </a:cubicBezTo>
                <a:lnTo>
                  <a:pt x="6382" y="6000"/>
                </a:lnTo>
                <a:cubicBezTo>
                  <a:pt x="6111" y="6000"/>
                  <a:pt x="5891" y="6269"/>
                  <a:pt x="5891" y="6600"/>
                </a:cubicBezTo>
                <a:cubicBezTo>
                  <a:pt x="5891" y="6932"/>
                  <a:pt x="6111" y="7200"/>
                  <a:pt x="6382" y="7200"/>
                </a:cubicBezTo>
                <a:moveTo>
                  <a:pt x="7364" y="4800"/>
                </a:moveTo>
                <a:lnTo>
                  <a:pt x="14236" y="4800"/>
                </a:lnTo>
                <a:cubicBezTo>
                  <a:pt x="14507" y="4800"/>
                  <a:pt x="14727" y="4532"/>
                  <a:pt x="14727" y="4200"/>
                </a:cubicBezTo>
                <a:cubicBezTo>
                  <a:pt x="14727" y="3869"/>
                  <a:pt x="14507" y="3600"/>
                  <a:pt x="14236" y="3600"/>
                </a:cubicBezTo>
                <a:lnTo>
                  <a:pt x="7364" y="3600"/>
                </a:lnTo>
                <a:cubicBezTo>
                  <a:pt x="7093" y="3600"/>
                  <a:pt x="6873" y="3869"/>
                  <a:pt x="6873" y="4200"/>
                </a:cubicBezTo>
                <a:cubicBezTo>
                  <a:pt x="6873" y="4532"/>
                  <a:pt x="7093" y="4800"/>
                  <a:pt x="7364" y="48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>
              <a:latin typeface="Roboto Light" panose="02000000000000000000"/>
              <a:ea typeface="Open Sans Semibold" charset="0"/>
              <a:cs typeface="Open Sans Semibold" charset="0"/>
            </a:endParaRPr>
          </a:p>
        </p:txBody>
      </p:sp>
      <p:sp>
        <p:nvSpPr>
          <p:cNvPr id="53" name="Shape 2857">
            <a:extLst>
              <a:ext uri="{FF2B5EF4-FFF2-40B4-BE49-F238E27FC236}">
                <a16:creationId xmlns:a16="http://schemas.microsoft.com/office/drawing/2014/main" id="{C972BD62-2F6C-40AB-ABD4-634F5F3987BB}"/>
              </a:ext>
            </a:extLst>
          </p:cNvPr>
          <p:cNvSpPr>
            <a:spLocks noChangeAspect="1"/>
          </p:cNvSpPr>
          <p:nvPr/>
        </p:nvSpPr>
        <p:spPr>
          <a:xfrm>
            <a:off x="2745357" y="8715683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29" y="14128"/>
                </a:moveTo>
                <a:cubicBezTo>
                  <a:pt x="17041" y="13430"/>
                  <a:pt x="15777" y="12523"/>
                  <a:pt x="14684" y="11440"/>
                </a:cubicBezTo>
                <a:cubicBezTo>
                  <a:pt x="15214" y="10618"/>
                  <a:pt x="15664" y="9739"/>
                  <a:pt x="16034" y="8820"/>
                </a:cubicBezTo>
                <a:cubicBezTo>
                  <a:pt x="16089" y="8826"/>
                  <a:pt x="16143" y="8836"/>
                  <a:pt x="16200" y="8836"/>
                </a:cubicBezTo>
                <a:cubicBezTo>
                  <a:pt x="17013" y="8836"/>
                  <a:pt x="17673" y="8177"/>
                  <a:pt x="17673" y="7364"/>
                </a:cubicBezTo>
                <a:cubicBezTo>
                  <a:pt x="17673" y="6787"/>
                  <a:pt x="17339" y="6294"/>
                  <a:pt x="16856" y="6052"/>
                </a:cubicBezTo>
                <a:cubicBezTo>
                  <a:pt x="17033" y="5170"/>
                  <a:pt x="17144" y="4264"/>
                  <a:pt x="17167" y="3336"/>
                </a:cubicBezTo>
                <a:cubicBezTo>
                  <a:pt x="19277" y="5136"/>
                  <a:pt x="20618" y="7809"/>
                  <a:pt x="20618" y="10800"/>
                </a:cubicBezTo>
                <a:cubicBezTo>
                  <a:pt x="20618" y="11764"/>
                  <a:pt x="20469" y="12689"/>
                  <a:pt x="20209" y="13568"/>
                </a:cubicBezTo>
                <a:cubicBezTo>
                  <a:pt x="19628" y="13783"/>
                  <a:pt x="19034" y="13971"/>
                  <a:pt x="18429" y="14128"/>
                </a:cubicBezTo>
                <a:moveTo>
                  <a:pt x="10800" y="20618"/>
                </a:moveTo>
                <a:cubicBezTo>
                  <a:pt x="8406" y="20618"/>
                  <a:pt x="6213" y="19759"/>
                  <a:pt x="4509" y="18335"/>
                </a:cubicBezTo>
                <a:cubicBezTo>
                  <a:pt x="6552" y="17934"/>
                  <a:pt x="8450" y="17135"/>
                  <a:pt x="10128" y="16031"/>
                </a:cubicBezTo>
                <a:cubicBezTo>
                  <a:pt x="10330" y="16135"/>
                  <a:pt x="10556" y="16200"/>
                  <a:pt x="10800" y="16200"/>
                </a:cubicBezTo>
                <a:cubicBezTo>
                  <a:pt x="11273" y="16200"/>
                  <a:pt x="11689" y="15973"/>
                  <a:pt x="11959" y="15627"/>
                </a:cubicBezTo>
                <a:cubicBezTo>
                  <a:pt x="12547" y="15680"/>
                  <a:pt x="13142" y="15709"/>
                  <a:pt x="13745" y="15709"/>
                </a:cubicBezTo>
                <a:cubicBezTo>
                  <a:pt x="15323" y="15709"/>
                  <a:pt x="16852" y="15508"/>
                  <a:pt x="18322" y="15156"/>
                </a:cubicBezTo>
                <a:cubicBezTo>
                  <a:pt x="18660" y="15317"/>
                  <a:pt x="18998" y="15480"/>
                  <a:pt x="19350" y="15618"/>
                </a:cubicBezTo>
                <a:cubicBezTo>
                  <a:pt x="17665" y="18601"/>
                  <a:pt x="14470" y="20618"/>
                  <a:pt x="10800" y="20618"/>
                </a:cubicBezTo>
                <a:moveTo>
                  <a:pt x="3539" y="17392"/>
                </a:moveTo>
                <a:cubicBezTo>
                  <a:pt x="3476" y="16840"/>
                  <a:pt x="3436" y="16279"/>
                  <a:pt x="3436" y="15709"/>
                </a:cubicBezTo>
                <a:cubicBezTo>
                  <a:pt x="3436" y="14763"/>
                  <a:pt x="3536" y="13842"/>
                  <a:pt x="3707" y="12946"/>
                </a:cubicBezTo>
                <a:cubicBezTo>
                  <a:pt x="5455" y="13988"/>
                  <a:pt x="7377" y="14767"/>
                  <a:pt x="9421" y="15226"/>
                </a:cubicBezTo>
                <a:cubicBezTo>
                  <a:pt x="9431" y="15253"/>
                  <a:pt x="9436" y="15282"/>
                  <a:pt x="9447" y="15308"/>
                </a:cubicBezTo>
                <a:cubicBezTo>
                  <a:pt x="7724" y="16421"/>
                  <a:pt x="5761" y="17193"/>
                  <a:pt x="3643" y="17506"/>
                </a:cubicBezTo>
                <a:cubicBezTo>
                  <a:pt x="3608" y="17469"/>
                  <a:pt x="3573" y="17430"/>
                  <a:pt x="3539" y="17392"/>
                </a:cubicBezTo>
                <a:moveTo>
                  <a:pt x="3075" y="11369"/>
                </a:moveTo>
                <a:cubicBezTo>
                  <a:pt x="2361" y="10869"/>
                  <a:pt x="1683" y="10321"/>
                  <a:pt x="1046" y="9729"/>
                </a:cubicBezTo>
                <a:cubicBezTo>
                  <a:pt x="1528" y="5299"/>
                  <a:pt x="4955" y="1762"/>
                  <a:pt x="9331" y="1104"/>
                </a:cubicBezTo>
                <a:cubicBezTo>
                  <a:pt x="9335" y="1629"/>
                  <a:pt x="9363" y="2148"/>
                  <a:pt x="9417" y="2660"/>
                </a:cubicBezTo>
                <a:cubicBezTo>
                  <a:pt x="8572" y="3227"/>
                  <a:pt x="7787" y="3879"/>
                  <a:pt x="7069" y="4596"/>
                </a:cubicBezTo>
                <a:cubicBezTo>
                  <a:pt x="6863" y="4486"/>
                  <a:pt x="6632" y="4418"/>
                  <a:pt x="6382" y="4418"/>
                </a:cubicBezTo>
                <a:cubicBezTo>
                  <a:pt x="5569" y="4418"/>
                  <a:pt x="4909" y="5078"/>
                  <a:pt x="4909" y="5891"/>
                </a:cubicBezTo>
                <a:cubicBezTo>
                  <a:pt x="4909" y="6236"/>
                  <a:pt x="5033" y="6549"/>
                  <a:pt x="5231" y="6800"/>
                </a:cubicBezTo>
                <a:cubicBezTo>
                  <a:pt x="4279" y="8179"/>
                  <a:pt x="3550" y="9719"/>
                  <a:pt x="3075" y="11369"/>
                </a:cubicBezTo>
                <a:moveTo>
                  <a:pt x="2466" y="15973"/>
                </a:moveTo>
                <a:cubicBezTo>
                  <a:pt x="1563" y="14521"/>
                  <a:pt x="1025" y="12821"/>
                  <a:pt x="989" y="10995"/>
                </a:cubicBezTo>
                <a:cubicBezTo>
                  <a:pt x="1570" y="11492"/>
                  <a:pt x="2180" y="11955"/>
                  <a:pt x="2817" y="12383"/>
                </a:cubicBezTo>
                <a:cubicBezTo>
                  <a:pt x="2585" y="13456"/>
                  <a:pt x="2455" y="14567"/>
                  <a:pt x="2455" y="15709"/>
                </a:cubicBezTo>
                <a:cubicBezTo>
                  <a:pt x="2455" y="15798"/>
                  <a:pt x="2464" y="15885"/>
                  <a:pt x="2466" y="15973"/>
                </a:cubicBezTo>
                <a:moveTo>
                  <a:pt x="13428" y="11540"/>
                </a:moveTo>
                <a:cubicBezTo>
                  <a:pt x="12907" y="12264"/>
                  <a:pt x="12315" y="12931"/>
                  <a:pt x="11674" y="13548"/>
                </a:cubicBezTo>
                <a:cubicBezTo>
                  <a:pt x="11429" y="13366"/>
                  <a:pt x="11129" y="13255"/>
                  <a:pt x="10800" y="13255"/>
                </a:cubicBezTo>
                <a:cubicBezTo>
                  <a:pt x="10166" y="13255"/>
                  <a:pt x="9631" y="13657"/>
                  <a:pt x="9423" y="14218"/>
                </a:cubicBezTo>
                <a:cubicBezTo>
                  <a:pt x="7455" y="13751"/>
                  <a:pt x="5607" y="12973"/>
                  <a:pt x="3936" y="11937"/>
                </a:cubicBezTo>
                <a:cubicBezTo>
                  <a:pt x="4379" y="10266"/>
                  <a:pt x="5100" y="8708"/>
                  <a:pt x="6060" y="7326"/>
                </a:cubicBezTo>
                <a:cubicBezTo>
                  <a:pt x="6164" y="7349"/>
                  <a:pt x="6271" y="7364"/>
                  <a:pt x="6382" y="7364"/>
                </a:cubicBezTo>
                <a:cubicBezTo>
                  <a:pt x="7195" y="7364"/>
                  <a:pt x="7855" y="6704"/>
                  <a:pt x="7855" y="5891"/>
                </a:cubicBezTo>
                <a:cubicBezTo>
                  <a:pt x="7855" y="5688"/>
                  <a:pt x="7813" y="5493"/>
                  <a:pt x="7739" y="5317"/>
                </a:cubicBezTo>
                <a:cubicBezTo>
                  <a:pt x="8307" y="4747"/>
                  <a:pt x="8920" y="4221"/>
                  <a:pt x="9575" y="3749"/>
                </a:cubicBezTo>
                <a:cubicBezTo>
                  <a:pt x="10104" y="6723"/>
                  <a:pt x="11479" y="9397"/>
                  <a:pt x="13428" y="11540"/>
                </a:cubicBezTo>
                <a:moveTo>
                  <a:pt x="10800" y="982"/>
                </a:moveTo>
                <a:cubicBezTo>
                  <a:pt x="11347" y="982"/>
                  <a:pt x="11881" y="1038"/>
                  <a:pt x="12403" y="1125"/>
                </a:cubicBezTo>
                <a:cubicBezTo>
                  <a:pt x="11696" y="1400"/>
                  <a:pt x="11005" y="1707"/>
                  <a:pt x="10354" y="2081"/>
                </a:cubicBezTo>
                <a:cubicBezTo>
                  <a:pt x="10328" y="1726"/>
                  <a:pt x="10311" y="1368"/>
                  <a:pt x="10310" y="1007"/>
                </a:cubicBezTo>
                <a:cubicBezTo>
                  <a:pt x="10474" y="999"/>
                  <a:pt x="10635" y="982"/>
                  <a:pt x="10800" y="982"/>
                </a:cubicBezTo>
                <a:moveTo>
                  <a:pt x="14120" y="12262"/>
                </a:moveTo>
                <a:cubicBezTo>
                  <a:pt x="14982" y="13097"/>
                  <a:pt x="15950" y="13819"/>
                  <a:pt x="16986" y="14440"/>
                </a:cubicBezTo>
                <a:cubicBezTo>
                  <a:pt x="15933" y="14626"/>
                  <a:pt x="14852" y="14727"/>
                  <a:pt x="13745" y="14727"/>
                </a:cubicBezTo>
                <a:cubicBezTo>
                  <a:pt x="13246" y="14727"/>
                  <a:pt x="12754" y="14702"/>
                  <a:pt x="12265" y="14664"/>
                </a:cubicBezTo>
                <a:cubicBezTo>
                  <a:pt x="12259" y="14569"/>
                  <a:pt x="12250" y="14475"/>
                  <a:pt x="12229" y="14385"/>
                </a:cubicBezTo>
                <a:cubicBezTo>
                  <a:pt x="12921" y="13737"/>
                  <a:pt x="13555" y="13027"/>
                  <a:pt x="14120" y="12262"/>
                </a:cubicBezTo>
                <a:moveTo>
                  <a:pt x="16188" y="2597"/>
                </a:moveTo>
                <a:cubicBezTo>
                  <a:pt x="16191" y="2713"/>
                  <a:pt x="16200" y="2828"/>
                  <a:pt x="16200" y="2945"/>
                </a:cubicBezTo>
                <a:cubicBezTo>
                  <a:pt x="16200" y="3967"/>
                  <a:pt x="16092" y="4962"/>
                  <a:pt x="15894" y="5924"/>
                </a:cubicBezTo>
                <a:cubicBezTo>
                  <a:pt x="15227" y="6065"/>
                  <a:pt x="14727" y="6656"/>
                  <a:pt x="14727" y="7364"/>
                </a:cubicBezTo>
                <a:cubicBezTo>
                  <a:pt x="14727" y="7765"/>
                  <a:pt x="14888" y="8127"/>
                  <a:pt x="15149" y="8393"/>
                </a:cubicBezTo>
                <a:cubicBezTo>
                  <a:pt x="14827" y="9199"/>
                  <a:pt x="14443" y="9973"/>
                  <a:pt x="13991" y="10701"/>
                </a:cubicBezTo>
                <a:cubicBezTo>
                  <a:pt x="12159" y="8620"/>
                  <a:pt x="10894" y="6025"/>
                  <a:pt x="10469" y="3152"/>
                </a:cubicBezTo>
                <a:cubicBezTo>
                  <a:pt x="11590" y="2463"/>
                  <a:pt x="12813" y="1934"/>
                  <a:pt x="14106" y="1565"/>
                </a:cubicBezTo>
                <a:cubicBezTo>
                  <a:pt x="14844" y="1829"/>
                  <a:pt x="15544" y="2173"/>
                  <a:pt x="16188" y="2597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>
              <a:latin typeface="Roboto Light" panose="02000000000000000000"/>
              <a:ea typeface="Open Sans Semibold" charset="0"/>
              <a:cs typeface="Open Sans Semibold" charset="0"/>
            </a:endParaRPr>
          </a:p>
        </p:txBody>
      </p:sp>
      <p:sp>
        <p:nvSpPr>
          <p:cNvPr id="28" name="TextBox 90">
            <a:extLst>
              <a:ext uri="{FF2B5EF4-FFF2-40B4-BE49-F238E27FC236}">
                <a16:creationId xmlns:a16="http://schemas.microsoft.com/office/drawing/2014/main" id="{ABB63BF9-5A40-426F-A0EB-23E600F9AC01}"/>
              </a:ext>
            </a:extLst>
          </p:cNvPr>
          <p:cNvSpPr txBox="1"/>
          <p:nvPr/>
        </p:nvSpPr>
        <p:spPr>
          <a:xfrm>
            <a:off x="17845123" y="4020477"/>
            <a:ext cx="2991984" cy="107721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3200" b="1" dirty="0" err="1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Revisión</a:t>
            </a:r>
            <a:r>
              <a:rPr lang="en-US" sz="3200" b="1" dirty="0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por</a:t>
            </a:r>
            <a:r>
              <a:rPr lang="en-US" sz="3200" b="1" dirty="0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 pares</a:t>
            </a:r>
            <a:endParaRPr lang="en-US" sz="3200" b="1" dirty="0">
              <a:solidFill>
                <a:schemeClr val="tx2"/>
              </a:solidFill>
              <a:latin typeface="Roboto Light" panose="02000000000000000000"/>
              <a:ea typeface="League Spartan" charset="0"/>
              <a:cs typeface="Poppins SemiBold" pitchFamily="2" charset="77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F097F7A9-756A-4725-B26B-D4DDE3548BBD}"/>
              </a:ext>
            </a:extLst>
          </p:cNvPr>
          <p:cNvSpPr txBox="1">
            <a:spLocks/>
          </p:cNvSpPr>
          <p:nvPr/>
        </p:nvSpPr>
        <p:spPr>
          <a:xfrm>
            <a:off x="17718584" y="5132618"/>
            <a:ext cx="4373337" cy="114390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El </a:t>
            </a:r>
            <a:r>
              <a:rPr lang="en-US" sz="2500" dirty="0" err="1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conocimiento</a:t>
            </a:r>
            <a:r>
              <a:rPr lang="en-US" sz="2500" dirty="0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científico</a:t>
            </a:r>
            <a:r>
              <a:rPr lang="en-US" sz="2500" dirty="0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ha de </a:t>
            </a:r>
            <a:r>
              <a:rPr lang="en-US" sz="2500" dirty="0" err="1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ser</a:t>
            </a:r>
            <a:r>
              <a:rPr lang="en-US" sz="2500" dirty="0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revisado</a:t>
            </a:r>
            <a:r>
              <a:rPr lang="en-US" sz="2500" dirty="0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por</a:t>
            </a:r>
            <a:r>
              <a:rPr lang="en-US" sz="2500" dirty="0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pares</a:t>
            </a:r>
            <a:endParaRPr lang="en-US" sz="2500" dirty="0">
              <a:solidFill>
                <a:srgbClr val="002060"/>
              </a:solidFill>
              <a:latin typeface="Roboto Light" panose="0200000000000000000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90">
            <a:extLst>
              <a:ext uri="{FF2B5EF4-FFF2-40B4-BE49-F238E27FC236}">
                <a16:creationId xmlns:a16="http://schemas.microsoft.com/office/drawing/2014/main" id="{B2FCD0B5-B0AB-48AE-B1FB-0E562552DB74}"/>
              </a:ext>
            </a:extLst>
          </p:cNvPr>
          <p:cNvSpPr txBox="1"/>
          <p:nvPr/>
        </p:nvSpPr>
        <p:spPr>
          <a:xfrm>
            <a:off x="17817671" y="6665693"/>
            <a:ext cx="3019436" cy="107721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3200" b="1" dirty="0" err="1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Aporte</a:t>
            </a:r>
            <a:r>
              <a:rPr lang="en-US" sz="3200" b="1" dirty="0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  a la </a:t>
            </a:r>
            <a:r>
              <a:rPr lang="en-US" sz="3200" b="1" dirty="0" err="1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comunidad</a:t>
            </a:r>
            <a:endParaRPr lang="en-US" sz="3200" b="1" dirty="0">
              <a:solidFill>
                <a:schemeClr val="tx2"/>
              </a:solidFill>
              <a:latin typeface="Roboto Light" panose="02000000000000000000"/>
              <a:ea typeface="League Spartan" charset="0"/>
              <a:cs typeface="Poppins SemiBold" pitchFamily="2" charset="77"/>
            </a:endParaRP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5E47523A-E520-4E98-A364-9030C42B717C}"/>
              </a:ext>
            </a:extLst>
          </p:cNvPr>
          <p:cNvSpPr txBox="1">
            <a:spLocks/>
          </p:cNvSpPr>
          <p:nvPr/>
        </p:nvSpPr>
        <p:spPr>
          <a:xfrm>
            <a:off x="17770972" y="7742911"/>
            <a:ext cx="4204918" cy="114390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El </a:t>
            </a:r>
            <a:r>
              <a:rPr lang="en-US" sz="2500" dirty="0" err="1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conocimiento</a:t>
            </a:r>
            <a:r>
              <a:rPr lang="en-US" sz="2500" dirty="0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construído</a:t>
            </a:r>
            <a:r>
              <a:rPr lang="en-US" sz="2500" dirty="0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debe</a:t>
            </a:r>
            <a:r>
              <a:rPr lang="en-US" sz="2500" dirty="0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aportar</a:t>
            </a:r>
            <a:r>
              <a:rPr lang="en-US" sz="2500" dirty="0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al </a:t>
            </a:r>
            <a:r>
              <a:rPr lang="en-US" sz="2500" dirty="0" err="1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estado</a:t>
            </a:r>
            <a:r>
              <a:rPr lang="en-US" sz="2500" dirty="0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del arte</a:t>
            </a:r>
            <a:endParaRPr lang="en-US" sz="2500" dirty="0">
              <a:solidFill>
                <a:srgbClr val="002060"/>
              </a:solidFill>
              <a:latin typeface="Roboto Light" panose="0200000000000000000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2" name="TextBox 90">
            <a:extLst>
              <a:ext uri="{FF2B5EF4-FFF2-40B4-BE49-F238E27FC236}">
                <a16:creationId xmlns:a16="http://schemas.microsoft.com/office/drawing/2014/main" id="{A8DB7850-00CA-41C9-8173-BF82E1D300C6}"/>
              </a:ext>
            </a:extLst>
          </p:cNvPr>
          <p:cNvSpPr txBox="1"/>
          <p:nvPr/>
        </p:nvSpPr>
        <p:spPr>
          <a:xfrm>
            <a:off x="17812862" y="9459515"/>
            <a:ext cx="1672381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 err="1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Colectivo</a:t>
            </a:r>
            <a:endParaRPr lang="en-US" sz="3200" b="1" dirty="0">
              <a:solidFill>
                <a:schemeClr val="tx2"/>
              </a:solidFill>
              <a:latin typeface="Roboto Light" panose="02000000000000000000"/>
              <a:ea typeface="League Spartan" charset="0"/>
              <a:cs typeface="Poppins SemiBold" pitchFamily="2" charset="77"/>
            </a:endParaRP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A21AB215-9889-4635-B179-B8395FB8FA97}"/>
              </a:ext>
            </a:extLst>
          </p:cNvPr>
          <p:cNvSpPr txBox="1">
            <a:spLocks/>
          </p:cNvSpPr>
          <p:nvPr/>
        </p:nvSpPr>
        <p:spPr>
          <a:xfrm>
            <a:off x="17770972" y="10062951"/>
            <a:ext cx="4204918" cy="114390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La </a:t>
            </a:r>
            <a:r>
              <a:rPr lang="en-US" sz="2500" dirty="0" err="1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ciencia</a:t>
            </a:r>
            <a:r>
              <a:rPr lang="en-US" sz="2500" dirty="0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es</a:t>
            </a:r>
            <a:r>
              <a:rPr lang="en-US" sz="2500" dirty="0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cada</a:t>
            </a:r>
            <a:r>
              <a:rPr lang="en-US" sz="2500" dirty="0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vez</a:t>
            </a:r>
            <a:r>
              <a:rPr lang="en-US" sz="2500" dirty="0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más</a:t>
            </a:r>
            <a:r>
              <a:rPr lang="en-US" sz="2500" dirty="0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una</a:t>
            </a:r>
            <a:r>
              <a:rPr lang="en-US" sz="2500" dirty="0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actividad</a:t>
            </a:r>
            <a:r>
              <a:rPr lang="en-US" sz="2500" dirty="0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colectiva</a:t>
            </a:r>
            <a:endParaRPr lang="en-US" sz="2500" dirty="0">
              <a:solidFill>
                <a:srgbClr val="002060"/>
              </a:solidFill>
              <a:latin typeface="Roboto Light" panose="0200000000000000000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6" name="Shape 2526">
            <a:extLst>
              <a:ext uri="{FF2B5EF4-FFF2-40B4-BE49-F238E27FC236}">
                <a16:creationId xmlns:a16="http://schemas.microsoft.com/office/drawing/2014/main" id="{260EC25B-0462-44B0-A44A-9706B55D1BD4}"/>
              </a:ext>
            </a:extLst>
          </p:cNvPr>
          <p:cNvSpPr>
            <a:spLocks noChangeAspect="1"/>
          </p:cNvSpPr>
          <p:nvPr/>
        </p:nvSpPr>
        <p:spPr>
          <a:xfrm>
            <a:off x="21067095" y="4249752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4236" y="16752"/>
                </a:moveTo>
                <a:cubicBezTo>
                  <a:pt x="14001" y="16887"/>
                  <a:pt x="13921" y="17188"/>
                  <a:pt x="14057" y="17422"/>
                </a:cubicBezTo>
                <a:cubicBezTo>
                  <a:pt x="14192" y="17658"/>
                  <a:pt x="14493" y="17738"/>
                  <a:pt x="14727" y="17602"/>
                </a:cubicBezTo>
                <a:cubicBezTo>
                  <a:pt x="14962" y="17467"/>
                  <a:pt x="15042" y="17167"/>
                  <a:pt x="14907" y="16932"/>
                </a:cubicBezTo>
                <a:cubicBezTo>
                  <a:pt x="14771" y="16697"/>
                  <a:pt x="14472" y="16617"/>
                  <a:pt x="14236" y="16752"/>
                </a:cubicBezTo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5218" y="10309"/>
                </a:moveTo>
                <a:lnTo>
                  <a:pt x="12694" y="10309"/>
                </a:lnTo>
                <a:cubicBezTo>
                  <a:pt x="12515" y="9624"/>
                  <a:pt x="11978" y="9084"/>
                  <a:pt x="11291" y="8906"/>
                </a:cubicBezTo>
                <a:lnTo>
                  <a:pt x="11291" y="3436"/>
                </a:lnTo>
                <a:cubicBezTo>
                  <a:pt x="11291" y="3166"/>
                  <a:pt x="11071" y="2945"/>
                  <a:pt x="10800" y="2945"/>
                </a:cubicBezTo>
                <a:cubicBezTo>
                  <a:pt x="10529" y="2945"/>
                  <a:pt x="10309" y="3166"/>
                  <a:pt x="10309" y="3436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5218" y="11291"/>
                </a:lnTo>
                <a:cubicBezTo>
                  <a:pt x="15489" y="11291"/>
                  <a:pt x="15709" y="11072"/>
                  <a:pt x="15709" y="10800"/>
                </a:cubicBezTo>
                <a:cubicBezTo>
                  <a:pt x="15709" y="10529"/>
                  <a:pt x="15489" y="10309"/>
                  <a:pt x="15218" y="10309"/>
                </a:cubicBezTo>
                <a:moveTo>
                  <a:pt x="16932" y="6693"/>
                </a:moveTo>
                <a:cubicBezTo>
                  <a:pt x="16697" y="6829"/>
                  <a:pt x="16616" y="7129"/>
                  <a:pt x="16752" y="7364"/>
                </a:cubicBezTo>
                <a:cubicBezTo>
                  <a:pt x="16887" y="7599"/>
                  <a:pt x="17188" y="7679"/>
                  <a:pt x="17422" y="7543"/>
                </a:cubicBezTo>
                <a:cubicBezTo>
                  <a:pt x="17657" y="7408"/>
                  <a:pt x="17737" y="7108"/>
                  <a:pt x="17602" y="6873"/>
                </a:cubicBezTo>
                <a:cubicBezTo>
                  <a:pt x="17467" y="6638"/>
                  <a:pt x="17166" y="6557"/>
                  <a:pt x="16932" y="6693"/>
                </a:cubicBezTo>
                <a:moveTo>
                  <a:pt x="10800" y="17673"/>
                </a:moveTo>
                <a:cubicBezTo>
                  <a:pt x="10529" y="17673"/>
                  <a:pt x="10309" y="17893"/>
                  <a:pt x="10309" y="18164"/>
                </a:cubicBezTo>
                <a:cubicBezTo>
                  <a:pt x="10309" y="18435"/>
                  <a:pt x="10529" y="18655"/>
                  <a:pt x="10800" y="18655"/>
                </a:cubicBezTo>
                <a:cubicBezTo>
                  <a:pt x="11071" y="18655"/>
                  <a:pt x="11291" y="18435"/>
                  <a:pt x="11291" y="18164"/>
                </a:cubicBezTo>
                <a:cubicBezTo>
                  <a:pt x="11291" y="17893"/>
                  <a:pt x="11071" y="17673"/>
                  <a:pt x="10800" y="17673"/>
                </a:cubicBezTo>
                <a:moveTo>
                  <a:pt x="17422" y="14057"/>
                </a:moveTo>
                <a:cubicBezTo>
                  <a:pt x="17188" y="13921"/>
                  <a:pt x="16887" y="14001"/>
                  <a:pt x="16752" y="14236"/>
                </a:cubicBezTo>
                <a:cubicBezTo>
                  <a:pt x="16616" y="14472"/>
                  <a:pt x="16697" y="14772"/>
                  <a:pt x="16932" y="14907"/>
                </a:cubicBezTo>
                <a:cubicBezTo>
                  <a:pt x="17166" y="15043"/>
                  <a:pt x="17467" y="14962"/>
                  <a:pt x="17602" y="14727"/>
                </a:cubicBezTo>
                <a:cubicBezTo>
                  <a:pt x="17737" y="14492"/>
                  <a:pt x="17657" y="14192"/>
                  <a:pt x="17422" y="14057"/>
                </a:cubicBezTo>
                <a:moveTo>
                  <a:pt x="4668" y="6693"/>
                </a:moveTo>
                <a:cubicBezTo>
                  <a:pt x="4433" y="6557"/>
                  <a:pt x="4133" y="6638"/>
                  <a:pt x="3998" y="6873"/>
                </a:cubicBezTo>
                <a:cubicBezTo>
                  <a:pt x="3863" y="7108"/>
                  <a:pt x="3942" y="7408"/>
                  <a:pt x="4178" y="7543"/>
                </a:cubicBezTo>
                <a:cubicBezTo>
                  <a:pt x="4412" y="7679"/>
                  <a:pt x="4713" y="7599"/>
                  <a:pt x="4848" y="7364"/>
                </a:cubicBezTo>
                <a:cubicBezTo>
                  <a:pt x="4984" y="7129"/>
                  <a:pt x="4903" y="6829"/>
                  <a:pt x="4668" y="6693"/>
                </a:cubicBezTo>
                <a:moveTo>
                  <a:pt x="14236" y="4848"/>
                </a:moveTo>
                <a:cubicBezTo>
                  <a:pt x="14472" y="4984"/>
                  <a:pt x="14771" y="4903"/>
                  <a:pt x="14907" y="4669"/>
                </a:cubicBezTo>
                <a:cubicBezTo>
                  <a:pt x="15042" y="4434"/>
                  <a:pt x="14962" y="4134"/>
                  <a:pt x="14727" y="3998"/>
                </a:cubicBezTo>
                <a:cubicBezTo>
                  <a:pt x="14493" y="3863"/>
                  <a:pt x="14192" y="3943"/>
                  <a:pt x="14057" y="4178"/>
                </a:cubicBezTo>
                <a:cubicBezTo>
                  <a:pt x="13921" y="4412"/>
                  <a:pt x="14001" y="4713"/>
                  <a:pt x="14236" y="4848"/>
                </a:cubicBezTo>
                <a:moveTo>
                  <a:pt x="3436" y="10309"/>
                </a:moveTo>
                <a:cubicBezTo>
                  <a:pt x="3166" y="10309"/>
                  <a:pt x="2945" y="10529"/>
                  <a:pt x="2945" y="10800"/>
                </a:cubicBezTo>
                <a:cubicBezTo>
                  <a:pt x="2945" y="11072"/>
                  <a:pt x="3166" y="11291"/>
                  <a:pt x="3436" y="11291"/>
                </a:cubicBezTo>
                <a:cubicBezTo>
                  <a:pt x="3707" y="11291"/>
                  <a:pt x="3927" y="11072"/>
                  <a:pt x="3927" y="10800"/>
                </a:cubicBezTo>
                <a:cubicBezTo>
                  <a:pt x="3927" y="10529"/>
                  <a:pt x="3707" y="10309"/>
                  <a:pt x="3436" y="10309"/>
                </a:cubicBezTo>
                <a:moveTo>
                  <a:pt x="6873" y="3998"/>
                </a:moveTo>
                <a:cubicBezTo>
                  <a:pt x="6638" y="4134"/>
                  <a:pt x="6558" y="4434"/>
                  <a:pt x="6693" y="4669"/>
                </a:cubicBezTo>
                <a:cubicBezTo>
                  <a:pt x="6829" y="4903"/>
                  <a:pt x="7129" y="4984"/>
                  <a:pt x="7364" y="4848"/>
                </a:cubicBezTo>
                <a:cubicBezTo>
                  <a:pt x="7599" y="4713"/>
                  <a:pt x="7679" y="4412"/>
                  <a:pt x="7543" y="4178"/>
                </a:cubicBezTo>
                <a:cubicBezTo>
                  <a:pt x="7408" y="3943"/>
                  <a:pt x="7108" y="3863"/>
                  <a:pt x="6873" y="3998"/>
                </a:cubicBezTo>
                <a:moveTo>
                  <a:pt x="4178" y="14057"/>
                </a:moveTo>
                <a:cubicBezTo>
                  <a:pt x="3942" y="14192"/>
                  <a:pt x="3863" y="14492"/>
                  <a:pt x="3998" y="14727"/>
                </a:cubicBezTo>
                <a:cubicBezTo>
                  <a:pt x="4133" y="14962"/>
                  <a:pt x="4433" y="15043"/>
                  <a:pt x="4668" y="14907"/>
                </a:cubicBezTo>
                <a:cubicBezTo>
                  <a:pt x="4903" y="14772"/>
                  <a:pt x="4984" y="14472"/>
                  <a:pt x="4848" y="14236"/>
                </a:cubicBezTo>
                <a:cubicBezTo>
                  <a:pt x="4713" y="14001"/>
                  <a:pt x="4412" y="13921"/>
                  <a:pt x="4178" y="14057"/>
                </a:cubicBezTo>
                <a:moveTo>
                  <a:pt x="7364" y="16752"/>
                </a:moveTo>
                <a:cubicBezTo>
                  <a:pt x="7129" y="16617"/>
                  <a:pt x="6829" y="16697"/>
                  <a:pt x="6693" y="16932"/>
                </a:cubicBezTo>
                <a:cubicBezTo>
                  <a:pt x="6558" y="17167"/>
                  <a:pt x="6638" y="17467"/>
                  <a:pt x="6873" y="17602"/>
                </a:cubicBezTo>
                <a:cubicBezTo>
                  <a:pt x="7108" y="17738"/>
                  <a:pt x="7408" y="17658"/>
                  <a:pt x="7543" y="17422"/>
                </a:cubicBezTo>
                <a:cubicBezTo>
                  <a:pt x="7679" y="17188"/>
                  <a:pt x="7599" y="16887"/>
                  <a:pt x="7364" y="16752"/>
                </a:cubicBezTo>
                <a:moveTo>
                  <a:pt x="18164" y="10309"/>
                </a:moveTo>
                <a:cubicBezTo>
                  <a:pt x="17893" y="10309"/>
                  <a:pt x="17673" y="10529"/>
                  <a:pt x="17673" y="10800"/>
                </a:cubicBezTo>
                <a:cubicBezTo>
                  <a:pt x="17673" y="11072"/>
                  <a:pt x="17893" y="11291"/>
                  <a:pt x="18164" y="11291"/>
                </a:cubicBezTo>
                <a:cubicBezTo>
                  <a:pt x="18434" y="11291"/>
                  <a:pt x="18655" y="11072"/>
                  <a:pt x="18655" y="10800"/>
                </a:cubicBezTo>
                <a:cubicBezTo>
                  <a:pt x="18655" y="10529"/>
                  <a:pt x="18434" y="10309"/>
                  <a:pt x="18164" y="1030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Roboto Light" panose="02000000000000000000"/>
              <a:ea typeface="Open Sans Semibold" charset="0"/>
              <a:cs typeface="Open Sans Semibold" charset="0"/>
            </a:endParaRPr>
          </a:p>
        </p:txBody>
      </p:sp>
      <p:sp>
        <p:nvSpPr>
          <p:cNvPr id="58" name="Shape 2841">
            <a:extLst>
              <a:ext uri="{FF2B5EF4-FFF2-40B4-BE49-F238E27FC236}">
                <a16:creationId xmlns:a16="http://schemas.microsoft.com/office/drawing/2014/main" id="{B7484DBB-15DB-4C0E-AB17-17AF6692E4A6}"/>
              </a:ext>
            </a:extLst>
          </p:cNvPr>
          <p:cNvSpPr>
            <a:spLocks noChangeAspect="1"/>
          </p:cNvSpPr>
          <p:nvPr/>
        </p:nvSpPr>
        <p:spPr>
          <a:xfrm>
            <a:off x="21060434" y="7121543"/>
            <a:ext cx="558655" cy="457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982" y="20400"/>
                </a:lnTo>
                <a:lnTo>
                  <a:pt x="982" y="13200"/>
                </a:lnTo>
                <a:lnTo>
                  <a:pt x="6907" y="13200"/>
                </a:lnTo>
                <a:cubicBezTo>
                  <a:pt x="7149" y="15567"/>
                  <a:pt x="8798" y="17400"/>
                  <a:pt x="10800" y="17400"/>
                </a:cubicBezTo>
                <a:cubicBezTo>
                  <a:pt x="12802" y="17400"/>
                  <a:pt x="14451" y="15567"/>
                  <a:pt x="14693" y="13200"/>
                </a:cubicBezTo>
                <a:lnTo>
                  <a:pt x="20618" y="13200"/>
                </a:lnTo>
                <a:cubicBezTo>
                  <a:pt x="20618" y="13200"/>
                  <a:pt x="20618" y="20400"/>
                  <a:pt x="20618" y="20400"/>
                </a:cubicBezTo>
                <a:close/>
                <a:moveTo>
                  <a:pt x="5703" y="1200"/>
                </a:moveTo>
                <a:lnTo>
                  <a:pt x="15897" y="1200"/>
                </a:lnTo>
                <a:lnTo>
                  <a:pt x="20315" y="12000"/>
                </a:lnTo>
                <a:lnTo>
                  <a:pt x="14236" y="12000"/>
                </a:lnTo>
                <a:cubicBezTo>
                  <a:pt x="13966" y="12000"/>
                  <a:pt x="13745" y="12269"/>
                  <a:pt x="13745" y="12600"/>
                </a:cubicBezTo>
                <a:cubicBezTo>
                  <a:pt x="13745" y="14588"/>
                  <a:pt x="12427" y="16200"/>
                  <a:pt x="10800" y="16200"/>
                </a:cubicBezTo>
                <a:cubicBezTo>
                  <a:pt x="9173" y="16200"/>
                  <a:pt x="7855" y="14588"/>
                  <a:pt x="7855" y="12600"/>
                </a:cubicBezTo>
                <a:cubicBezTo>
                  <a:pt x="7855" y="12269"/>
                  <a:pt x="7634" y="12000"/>
                  <a:pt x="7364" y="12000"/>
                </a:cubicBezTo>
                <a:lnTo>
                  <a:pt x="1285" y="12000"/>
                </a:lnTo>
                <a:cubicBezTo>
                  <a:pt x="1285" y="12000"/>
                  <a:pt x="5703" y="1200"/>
                  <a:pt x="5703" y="1200"/>
                </a:cubicBezTo>
                <a:close/>
                <a:moveTo>
                  <a:pt x="21543" y="12334"/>
                </a:moveTo>
                <a:lnTo>
                  <a:pt x="21548" y="12332"/>
                </a:lnTo>
                <a:lnTo>
                  <a:pt x="16639" y="332"/>
                </a:lnTo>
                <a:lnTo>
                  <a:pt x="16634" y="335"/>
                </a:lnTo>
                <a:cubicBezTo>
                  <a:pt x="16554" y="138"/>
                  <a:pt x="16392" y="0"/>
                  <a:pt x="16200" y="0"/>
                </a:cubicBezTo>
                <a:lnTo>
                  <a:pt x="5400" y="0"/>
                </a:lnTo>
                <a:cubicBezTo>
                  <a:pt x="5208" y="0"/>
                  <a:pt x="5046" y="138"/>
                  <a:pt x="4966" y="335"/>
                </a:cubicBezTo>
                <a:lnTo>
                  <a:pt x="4961" y="332"/>
                </a:lnTo>
                <a:lnTo>
                  <a:pt x="52" y="12332"/>
                </a:lnTo>
                <a:lnTo>
                  <a:pt x="57" y="12334"/>
                </a:lnTo>
                <a:cubicBezTo>
                  <a:pt x="23" y="12416"/>
                  <a:pt x="0" y="12503"/>
                  <a:pt x="0" y="126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12600"/>
                </a:lnTo>
                <a:cubicBezTo>
                  <a:pt x="21600" y="12503"/>
                  <a:pt x="21577" y="12416"/>
                  <a:pt x="21543" y="12334"/>
                </a:cubicBezTo>
                <a:moveTo>
                  <a:pt x="16691" y="9000"/>
                </a:moveTo>
                <a:cubicBezTo>
                  <a:pt x="16691" y="8669"/>
                  <a:pt x="16471" y="8400"/>
                  <a:pt x="16200" y="8400"/>
                </a:cubicBezTo>
                <a:lnTo>
                  <a:pt x="5400" y="8400"/>
                </a:lnTo>
                <a:cubicBezTo>
                  <a:pt x="5129" y="8400"/>
                  <a:pt x="4909" y="8669"/>
                  <a:pt x="4909" y="9000"/>
                </a:cubicBezTo>
                <a:cubicBezTo>
                  <a:pt x="4909" y="9332"/>
                  <a:pt x="5129" y="9600"/>
                  <a:pt x="5400" y="9600"/>
                </a:cubicBezTo>
                <a:lnTo>
                  <a:pt x="16200" y="9600"/>
                </a:lnTo>
                <a:cubicBezTo>
                  <a:pt x="16471" y="9600"/>
                  <a:pt x="16691" y="9332"/>
                  <a:pt x="16691" y="9000"/>
                </a:cubicBezTo>
                <a:moveTo>
                  <a:pt x="6382" y="7200"/>
                </a:moveTo>
                <a:lnTo>
                  <a:pt x="15218" y="7200"/>
                </a:lnTo>
                <a:cubicBezTo>
                  <a:pt x="15489" y="7200"/>
                  <a:pt x="15709" y="6932"/>
                  <a:pt x="15709" y="6600"/>
                </a:cubicBezTo>
                <a:cubicBezTo>
                  <a:pt x="15709" y="6269"/>
                  <a:pt x="15489" y="6000"/>
                  <a:pt x="15218" y="6000"/>
                </a:cubicBezTo>
                <a:lnTo>
                  <a:pt x="6382" y="6000"/>
                </a:lnTo>
                <a:cubicBezTo>
                  <a:pt x="6111" y="6000"/>
                  <a:pt x="5891" y="6269"/>
                  <a:pt x="5891" y="6600"/>
                </a:cubicBezTo>
                <a:cubicBezTo>
                  <a:pt x="5891" y="6932"/>
                  <a:pt x="6111" y="7200"/>
                  <a:pt x="6382" y="7200"/>
                </a:cubicBezTo>
                <a:moveTo>
                  <a:pt x="7364" y="4800"/>
                </a:moveTo>
                <a:lnTo>
                  <a:pt x="14236" y="4800"/>
                </a:lnTo>
                <a:cubicBezTo>
                  <a:pt x="14507" y="4800"/>
                  <a:pt x="14727" y="4532"/>
                  <a:pt x="14727" y="4200"/>
                </a:cubicBezTo>
                <a:cubicBezTo>
                  <a:pt x="14727" y="3869"/>
                  <a:pt x="14507" y="3600"/>
                  <a:pt x="14236" y="3600"/>
                </a:cubicBezTo>
                <a:lnTo>
                  <a:pt x="7364" y="3600"/>
                </a:lnTo>
                <a:cubicBezTo>
                  <a:pt x="7093" y="3600"/>
                  <a:pt x="6873" y="3869"/>
                  <a:pt x="6873" y="4200"/>
                </a:cubicBezTo>
                <a:cubicBezTo>
                  <a:pt x="6873" y="4532"/>
                  <a:pt x="7093" y="4800"/>
                  <a:pt x="7364" y="48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>
              <a:latin typeface="Roboto Light" panose="02000000000000000000"/>
              <a:ea typeface="Open Sans Semibold" charset="0"/>
              <a:cs typeface="Open Sans Semibold" charset="0"/>
            </a:endParaRPr>
          </a:p>
        </p:txBody>
      </p:sp>
      <p:sp>
        <p:nvSpPr>
          <p:cNvPr id="59" name="Shape 2857">
            <a:extLst>
              <a:ext uri="{FF2B5EF4-FFF2-40B4-BE49-F238E27FC236}">
                <a16:creationId xmlns:a16="http://schemas.microsoft.com/office/drawing/2014/main" id="{C80AB203-D61E-4F48-B6D1-E7DB74A4BF6F}"/>
              </a:ext>
            </a:extLst>
          </p:cNvPr>
          <p:cNvSpPr>
            <a:spLocks noChangeAspect="1"/>
          </p:cNvSpPr>
          <p:nvPr/>
        </p:nvSpPr>
        <p:spPr>
          <a:xfrm>
            <a:off x="21057814" y="9348128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29" y="14128"/>
                </a:moveTo>
                <a:cubicBezTo>
                  <a:pt x="17041" y="13430"/>
                  <a:pt x="15777" y="12523"/>
                  <a:pt x="14684" y="11440"/>
                </a:cubicBezTo>
                <a:cubicBezTo>
                  <a:pt x="15214" y="10618"/>
                  <a:pt x="15664" y="9739"/>
                  <a:pt x="16034" y="8820"/>
                </a:cubicBezTo>
                <a:cubicBezTo>
                  <a:pt x="16089" y="8826"/>
                  <a:pt x="16143" y="8836"/>
                  <a:pt x="16200" y="8836"/>
                </a:cubicBezTo>
                <a:cubicBezTo>
                  <a:pt x="17013" y="8836"/>
                  <a:pt x="17673" y="8177"/>
                  <a:pt x="17673" y="7364"/>
                </a:cubicBezTo>
                <a:cubicBezTo>
                  <a:pt x="17673" y="6787"/>
                  <a:pt x="17339" y="6294"/>
                  <a:pt x="16856" y="6052"/>
                </a:cubicBezTo>
                <a:cubicBezTo>
                  <a:pt x="17033" y="5170"/>
                  <a:pt x="17144" y="4264"/>
                  <a:pt x="17167" y="3336"/>
                </a:cubicBezTo>
                <a:cubicBezTo>
                  <a:pt x="19277" y="5136"/>
                  <a:pt x="20618" y="7809"/>
                  <a:pt x="20618" y="10800"/>
                </a:cubicBezTo>
                <a:cubicBezTo>
                  <a:pt x="20618" y="11764"/>
                  <a:pt x="20469" y="12689"/>
                  <a:pt x="20209" y="13568"/>
                </a:cubicBezTo>
                <a:cubicBezTo>
                  <a:pt x="19628" y="13783"/>
                  <a:pt x="19034" y="13971"/>
                  <a:pt x="18429" y="14128"/>
                </a:cubicBezTo>
                <a:moveTo>
                  <a:pt x="10800" y="20618"/>
                </a:moveTo>
                <a:cubicBezTo>
                  <a:pt x="8406" y="20618"/>
                  <a:pt x="6213" y="19759"/>
                  <a:pt x="4509" y="18335"/>
                </a:cubicBezTo>
                <a:cubicBezTo>
                  <a:pt x="6552" y="17934"/>
                  <a:pt x="8450" y="17135"/>
                  <a:pt x="10128" y="16031"/>
                </a:cubicBezTo>
                <a:cubicBezTo>
                  <a:pt x="10330" y="16135"/>
                  <a:pt x="10556" y="16200"/>
                  <a:pt x="10800" y="16200"/>
                </a:cubicBezTo>
                <a:cubicBezTo>
                  <a:pt x="11273" y="16200"/>
                  <a:pt x="11689" y="15973"/>
                  <a:pt x="11959" y="15627"/>
                </a:cubicBezTo>
                <a:cubicBezTo>
                  <a:pt x="12547" y="15680"/>
                  <a:pt x="13142" y="15709"/>
                  <a:pt x="13745" y="15709"/>
                </a:cubicBezTo>
                <a:cubicBezTo>
                  <a:pt x="15323" y="15709"/>
                  <a:pt x="16852" y="15508"/>
                  <a:pt x="18322" y="15156"/>
                </a:cubicBezTo>
                <a:cubicBezTo>
                  <a:pt x="18660" y="15317"/>
                  <a:pt x="18998" y="15480"/>
                  <a:pt x="19350" y="15618"/>
                </a:cubicBezTo>
                <a:cubicBezTo>
                  <a:pt x="17665" y="18601"/>
                  <a:pt x="14470" y="20618"/>
                  <a:pt x="10800" y="20618"/>
                </a:cubicBezTo>
                <a:moveTo>
                  <a:pt x="3539" y="17392"/>
                </a:moveTo>
                <a:cubicBezTo>
                  <a:pt x="3476" y="16840"/>
                  <a:pt x="3436" y="16279"/>
                  <a:pt x="3436" y="15709"/>
                </a:cubicBezTo>
                <a:cubicBezTo>
                  <a:pt x="3436" y="14763"/>
                  <a:pt x="3536" y="13842"/>
                  <a:pt x="3707" y="12946"/>
                </a:cubicBezTo>
                <a:cubicBezTo>
                  <a:pt x="5455" y="13988"/>
                  <a:pt x="7377" y="14767"/>
                  <a:pt x="9421" y="15226"/>
                </a:cubicBezTo>
                <a:cubicBezTo>
                  <a:pt x="9431" y="15253"/>
                  <a:pt x="9436" y="15282"/>
                  <a:pt x="9447" y="15308"/>
                </a:cubicBezTo>
                <a:cubicBezTo>
                  <a:pt x="7724" y="16421"/>
                  <a:pt x="5761" y="17193"/>
                  <a:pt x="3643" y="17506"/>
                </a:cubicBezTo>
                <a:cubicBezTo>
                  <a:pt x="3608" y="17469"/>
                  <a:pt x="3573" y="17430"/>
                  <a:pt x="3539" y="17392"/>
                </a:cubicBezTo>
                <a:moveTo>
                  <a:pt x="3075" y="11369"/>
                </a:moveTo>
                <a:cubicBezTo>
                  <a:pt x="2361" y="10869"/>
                  <a:pt x="1683" y="10321"/>
                  <a:pt x="1046" y="9729"/>
                </a:cubicBezTo>
                <a:cubicBezTo>
                  <a:pt x="1528" y="5299"/>
                  <a:pt x="4955" y="1762"/>
                  <a:pt x="9331" y="1104"/>
                </a:cubicBezTo>
                <a:cubicBezTo>
                  <a:pt x="9335" y="1629"/>
                  <a:pt x="9363" y="2148"/>
                  <a:pt x="9417" y="2660"/>
                </a:cubicBezTo>
                <a:cubicBezTo>
                  <a:pt x="8572" y="3227"/>
                  <a:pt x="7787" y="3879"/>
                  <a:pt x="7069" y="4596"/>
                </a:cubicBezTo>
                <a:cubicBezTo>
                  <a:pt x="6863" y="4486"/>
                  <a:pt x="6632" y="4418"/>
                  <a:pt x="6382" y="4418"/>
                </a:cubicBezTo>
                <a:cubicBezTo>
                  <a:pt x="5569" y="4418"/>
                  <a:pt x="4909" y="5078"/>
                  <a:pt x="4909" y="5891"/>
                </a:cubicBezTo>
                <a:cubicBezTo>
                  <a:pt x="4909" y="6236"/>
                  <a:pt x="5033" y="6549"/>
                  <a:pt x="5231" y="6800"/>
                </a:cubicBezTo>
                <a:cubicBezTo>
                  <a:pt x="4279" y="8179"/>
                  <a:pt x="3550" y="9719"/>
                  <a:pt x="3075" y="11369"/>
                </a:cubicBezTo>
                <a:moveTo>
                  <a:pt x="2466" y="15973"/>
                </a:moveTo>
                <a:cubicBezTo>
                  <a:pt x="1563" y="14521"/>
                  <a:pt x="1025" y="12821"/>
                  <a:pt x="989" y="10995"/>
                </a:cubicBezTo>
                <a:cubicBezTo>
                  <a:pt x="1570" y="11492"/>
                  <a:pt x="2180" y="11955"/>
                  <a:pt x="2817" y="12383"/>
                </a:cubicBezTo>
                <a:cubicBezTo>
                  <a:pt x="2585" y="13456"/>
                  <a:pt x="2455" y="14567"/>
                  <a:pt x="2455" y="15709"/>
                </a:cubicBezTo>
                <a:cubicBezTo>
                  <a:pt x="2455" y="15798"/>
                  <a:pt x="2464" y="15885"/>
                  <a:pt x="2466" y="15973"/>
                </a:cubicBezTo>
                <a:moveTo>
                  <a:pt x="13428" y="11540"/>
                </a:moveTo>
                <a:cubicBezTo>
                  <a:pt x="12907" y="12264"/>
                  <a:pt x="12315" y="12931"/>
                  <a:pt x="11674" y="13548"/>
                </a:cubicBezTo>
                <a:cubicBezTo>
                  <a:pt x="11429" y="13366"/>
                  <a:pt x="11129" y="13255"/>
                  <a:pt x="10800" y="13255"/>
                </a:cubicBezTo>
                <a:cubicBezTo>
                  <a:pt x="10166" y="13255"/>
                  <a:pt x="9631" y="13657"/>
                  <a:pt x="9423" y="14218"/>
                </a:cubicBezTo>
                <a:cubicBezTo>
                  <a:pt x="7455" y="13751"/>
                  <a:pt x="5607" y="12973"/>
                  <a:pt x="3936" y="11937"/>
                </a:cubicBezTo>
                <a:cubicBezTo>
                  <a:pt x="4379" y="10266"/>
                  <a:pt x="5100" y="8708"/>
                  <a:pt x="6060" y="7326"/>
                </a:cubicBezTo>
                <a:cubicBezTo>
                  <a:pt x="6164" y="7349"/>
                  <a:pt x="6271" y="7364"/>
                  <a:pt x="6382" y="7364"/>
                </a:cubicBezTo>
                <a:cubicBezTo>
                  <a:pt x="7195" y="7364"/>
                  <a:pt x="7855" y="6704"/>
                  <a:pt x="7855" y="5891"/>
                </a:cubicBezTo>
                <a:cubicBezTo>
                  <a:pt x="7855" y="5688"/>
                  <a:pt x="7813" y="5493"/>
                  <a:pt x="7739" y="5317"/>
                </a:cubicBezTo>
                <a:cubicBezTo>
                  <a:pt x="8307" y="4747"/>
                  <a:pt x="8920" y="4221"/>
                  <a:pt x="9575" y="3749"/>
                </a:cubicBezTo>
                <a:cubicBezTo>
                  <a:pt x="10104" y="6723"/>
                  <a:pt x="11479" y="9397"/>
                  <a:pt x="13428" y="11540"/>
                </a:cubicBezTo>
                <a:moveTo>
                  <a:pt x="10800" y="982"/>
                </a:moveTo>
                <a:cubicBezTo>
                  <a:pt x="11347" y="982"/>
                  <a:pt x="11881" y="1038"/>
                  <a:pt x="12403" y="1125"/>
                </a:cubicBezTo>
                <a:cubicBezTo>
                  <a:pt x="11696" y="1400"/>
                  <a:pt x="11005" y="1707"/>
                  <a:pt x="10354" y="2081"/>
                </a:cubicBezTo>
                <a:cubicBezTo>
                  <a:pt x="10328" y="1726"/>
                  <a:pt x="10311" y="1368"/>
                  <a:pt x="10310" y="1007"/>
                </a:cubicBezTo>
                <a:cubicBezTo>
                  <a:pt x="10474" y="999"/>
                  <a:pt x="10635" y="982"/>
                  <a:pt x="10800" y="982"/>
                </a:cubicBezTo>
                <a:moveTo>
                  <a:pt x="14120" y="12262"/>
                </a:moveTo>
                <a:cubicBezTo>
                  <a:pt x="14982" y="13097"/>
                  <a:pt x="15950" y="13819"/>
                  <a:pt x="16986" y="14440"/>
                </a:cubicBezTo>
                <a:cubicBezTo>
                  <a:pt x="15933" y="14626"/>
                  <a:pt x="14852" y="14727"/>
                  <a:pt x="13745" y="14727"/>
                </a:cubicBezTo>
                <a:cubicBezTo>
                  <a:pt x="13246" y="14727"/>
                  <a:pt x="12754" y="14702"/>
                  <a:pt x="12265" y="14664"/>
                </a:cubicBezTo>
                <a:cubicBezTo>
                  <a:pt x="12259" y="14569"/>
                  <a:pt x="12250" y="14475"/>
                  <a:pt x="12229" y="14385"/>
                </a:cubicBezTo>
                <a:cubicBezTo>
                  <a:pt x="12921" y="13737"/>
                  <a:pt x="13555" y="13027"/>
                  <a:pt x="14120" y="12262"/>
                </a:cubicBezTo>
                <a:moveTo>
                  <a:pt x="16188" y="2597"/>
                </a:moveTo>
                <a:cubicBezTo>
                  <a:pt x="16191" y="2713"/>
                  <a:pt x="16200" y="2828"/>
                  <a:pt x="16200" y="2945"/>
                </a:cubicBezTo>
                <a:cubicBezTo>
                  <a:pt x="16200" y="3967"/>
                  <a:pt x="16092" y="4962"/>
                  <a:pt x="15894" y="5924"/>
                </a:cubicBezTo>
                <a:cubicBezTo>
                  <a:pt x="15227" y="6065"/>
                  <a:pt x="14727" y="6656"/>
                  <a:pt x="14727" y="7364"/>
                </a:cubicBezTo>
                <a:cubicBezTo>
                  <a:pt x="14727" y="7765"/>
                  <a:pt x="14888" y="8127"/>
                  <a:pt x="15149" y="8393"/>
                </a:cubicBezTo>
                <a:cubicBezTo>
                  <a:pt x="14827" y="9199"/>
                  <a:pt x="14443" y="9973"/>
                  <a:pt x="13991" y="10701"/>
                </a:cubicBezTo>
                <a:cubicBezTo>
                  <a:pt x="12159" y="8620"/>
                  <a:pt x="10894" y="6025"/>
                  <a:pt x="10469" y="3152"/>
                </a:cubicBezTo>
                <a:cubicBezTo>
                  <a:pt x="11590" y="2463"/>
                  <a:pt x="12813" y="1934"/>
                  <a:pt x="14106" y="1565"/>
                </a:cubicBezTo>
                <a:cubicBezTo>
                  <a:pt x="14844" y="1829"/>
                  <a:pt x="15544" y="2173"/>
                  <a:pt x="16188" y="2597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>
              <a:latin typeface="Roboto Light" panose="02000000000000000000"/>
              <a:ea typeface="Open Sans Semibold" charset="0"/>
              <a:cs typeface="Open Sans Semibold" charset="0"/>
            </a:endParaRPr>
          </a:p>
        </p:txBody>
      </p:sp>
      <p:sp>
        <p:nvSpPr>
          <p:cNvPr id="11" name="Paralelogramo 10">
            <a:extLst>
              <a:ext uri="{FF2B5EF4-FFF2-40B4-BE49-F238E27FC236}">
                <a16:creationId xmlns:a16="http://schemas.microsoft.com/office/drawing/2014/main" id="{3AC7199B-97B2-40AB-AB07-29A25A8EAB30}"/>
              </a:ext>
            </a:extLst>
          </p:cNvPr>
          <p:cNvSpPr/>
          <p:nvPr/>
        </p:nvSpPr>
        <p:spPr>
          <a:xfrm>
            <a:off x="1926262" y="4163960"/>
            <a:ext cx="641827" cy="558655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00000000000000000"/>
            </a:endParaRPr>
          </a:p>
        </p:txBody>
      </p:sp>
      <p:sp>
        <p:nvSpPr>
          <p:cNvPr id="42" name="Paralelogramo 41">
            <a:extLst>
              <a:ext uri="{FF2B5EF4-FFF2-40B4-BE49-F238E27FC236}">
                <a16:creationId xmlns:a16="http://schemas.microsoft.com/office/drawing/2014/main" id="{C0405852-3734-402E-8789-132A568CE899}"/>
              </a:ext>
            </a:extLst>
          </p:cNvPr>
          <p:cNvSpPr/>
          <p:nvPr/>
        </p:nvSpPr>
        <p:spPr>
          <a:xfrm>
            <a:off x="1926262" y="6471491"/>
            <a:ext cx="641827" cy="558655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00000000000000000"/>
            </a:endParaRPr>
          </a:p>
        </p:txBody>
      </p:sp>
      <p:sp>
        <p:nvSpPr>
          <p:cNvPr id="43" name="Paralelogramo 42">
            <a:extLst>
              <a:ext uri="{FF2B5EF4-FFF2-40B4-BE49-F238E27FC236}">
                <a16:creationId xmlns:a16="http://schemas.microsoft.com/office/drawing/2014/main" id="{DDDFB778-5793-44C9-A03A-9CE5331763FB}"/>
              </a:ext>
            </a:extLst>
          </p:cNvPr>
          <p:cNvSpPr/>
          <p:nvPr/>
        </p:nvSpPr>
        <p:spPr>
          <a:xfrm>
            <a:off x="1926262" y="8688258"/>
            <a:ext cx="641827" cy="558655"/>
          </a:xfrm>
          <a:prstGeom prst="parallelogram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00000000000000000"/>
            </a:endParaRPr>
          </a:p>
        </p:txBody>
      </p:sp>
      <p:sp>
        <p:nvSpPr>
          <p:cNvPr id="44" name="Paralelogramo 43">
            <a:extLst>
              <a:ext uri="{FF2B5EF4-FFF2-40B4-BE49-F238E27FC236}">
                <a16:creationId xmlns:a16="http://schemas.microsoft.com/office/drawing/2014/main" id="{E1D8C100-F118-4F1B-80C7-BC7D22E60FDE}"/>
              </a:ext>
            </a:extLst>
          </p:cNvPr>
          <p:cNvSpPr/>
          <p:nvPr/>
        </p:nvSpPr>
        <p:spPr>
          <a:xfrm>
            <a:off x="21890907" y="4249751"/>
            <a:ext cx="641827" cy="558655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00000000000000000"/>
            </a:endParaRPr>
          </a:p>
        </p:txBody>
      </p:sp>
      <p:sp>
        <p:nvSpPr>
          <p:cNvPr id="45" name="Paralelogramo 44">
            <a:extLst>
              <a:ext uri="{FF2B5EF4-FFF2-40B4-BE49-F238E27FC236}">
                <a16:creationId xmlns:a16="http://schemas.microsoft.com/office/drawing/2014/main" id="{9E251ACB-ED8D-4210-A4C1-5DA42563B712}"/>
              </a:ext>
            </a:extLst>
          </p:cNvPr>
          <p:cNvSpPr/>
          <p:nvPr/>
        </p:nvSpPr>
        <p:spPr>
          <a:xfrm>
            <a:off x="21842736" y="7131361"/>
            <a:ext cx="641827" cy="558655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00000000000000000"/>
            </a:endParaRPr>
          </a:p>
        </p:txBody>
      </p:sp>
      <p:sp>
        <p:nvSpPr>
          <p:cNvPr id="47" name="Paralelogramo 46">
            <a:extLst>
              <a:ext uri="{FF2B5EF4-FFF2-40B4-BE49-F238E27FC236}">
                <a16:creationId xmlns:a16="http://schemas.microsoft.com/office/drawing/2014/main" id="{9E552862-1009-426B-854F-B1F5B09C26EF}"/>
              </a:ext>
            </a:extLst>
          </p:cNvPr>
          <p:cNvSpPr/>
          <p:nvPr/>
        </p:nvSpPr>
        <p:spPr>
          <a:xfrm>
            <a:off x="21842736" y="9348128"/>
            <a:ext cx="641827" cy="558655"/>
          </a:xfrm>
          <a:prstGeom prst="parallelogram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00000000000000000"/>
            </a:endParaRPr>
          </a:p>
        </p:txBody>
      </p:sp>
      <p:sp>
        <p:nvSpPr>
          <p:cNvPr id="39" name="Freeform 154"/>
          <p:cNvSpPr>
            <a:spLocks noEditPoints="1"/>
          </p:cNvSpPr>
          <p:nvPr/>
        </p:nvSpPr>
        <p:spPr bwMode="auto">
          <a:xfrm>
            <a:off x="11764821" y="9825665"/>
            <a:ext cx="2102123" cy="1715938"/>
          </a:xfrm>
          <a:custGeom>
            <a:avLst/>
            <a:gdLst>
              <a:gd name="T0" fmla="*/ 34 w 176"/>
              <a:gd name="T1" fmla="*/ 86 h 144"/>
              <a:gd name="T2" fmla="*/ 28 w 176"/>
              <a:gd name="T3" fmla="*/ 65 h 144"/>
              <a:gd name="T4" fmla="*/ 28 w 176"/>
              <a:gd name="T5" fmla="*/ 58 h 144"/>
              <a:gd name="T6" fmla="*/ 25 w 176"/>
              <a:gd name="T7" fmla="*/ 38 h 144"/>
              <a:gd name="T8" fmla="*/ 35 w 176"/>
              <a:gd name="T9" fmla="*/ 26 h 144"/>
              <a:gd name="T10" fmla="*/ 49 w 176"/>
              <a:gd name="T11" fmla="*/ 25 h 144"/>
              <a:gd name="T12" fmla="*/ 52 w 176"/>
              <a:gd name="T13" fmla="*/ 18 h 144"/>
              <a:gd name="T14" fmla="*/ 30 w 176"/>
              <a:gd name="T15" fmla="*/ 19 h 144"/>
              <a:gd name="T16" fmla="*/ 20 w 176"/>
              <a:gd name="T17" fmla="*/ 56 h 144"/>
              <a:gd name="T18" fmla="*/ 26 w 176"/>
              <a:gd name="T19" fmla="*/ 86 h 144"/>
              <a:gd name="T20" fmla="*/ 0 w 176"/>
              <a:gd name="T21" fmla="*/ 124 h 144"/>
              <a:gd name="T22" fmla="*/ 22 w 176"/>
              <a:gd name="T23" fmla="*/ 128 h 144"/>
              <a:gd name="T24" fmla="*/ 8 w 176"/>
              <a:gd name="T25" fmla="*/ 120 h 144"/>
              <a:gd name="T26" fmla="*/ 159 w 176"/>
              <a:gd name="T27" fmla="*/ 100 h 144"/>
              <a:gd name="T28" fmla="*/ 155 w 176"/>
              <a:gd name="T29" fmla="*/ 70 h 144"/>
              <a:gd name="T30" fmla="*/ 159 w 176"/>
              <a:gd name="T31" fmla="*/ 35 h 144"/>
              <a:gd name="T32" fmla="*/ 132 w 176"/>
              <a:gd name="T33" fmla="*/ 16 h 144"/>
              <a:gd name="T34" fmla="*/ 126 w 176"/>
              <a:gd name="T35" fmla="*/ 25 h 144"/>
              <a:gd name="T36" fmla="*/ 132 w 176"/>
              <a:gd name="T37" fmla="*/ 24 h 144"/>
              <a:gd name="T38" fmla="*/ 142 w 176"/>
              <a:gd name="T39" fmla="*/ 27 h 144"/>
              <a:gd name="T40" fmla="*/ 149 w 176"/>
              <a:gd name="T41" fmla="*/ 53 h 144"/>
              <a:gd name="T42" fmla="*/ 149 w 176"/>
              <a:gd name="T43" fmla="*/ 65 h 144"/>
              <a:gd name="T44" fmla="*/ 148 w 176"/>
              <a:gd name="T45" fmla="*/ 66 h 144"/>
              <a:gd name="T46" fmla="*/ 157 w 176"/>
              <a:gd name="T47" fmla="*/ 108 h 144"/>
              <a:gd name="T48" fmla="*/ 150 w 176"/>
              <a:gd name="T49" fmla="*/ 120 h 144"/>
              <a:gd name="T50" fmla="*/ 172 w 176"/>
              <a:gd name="T51" fmla="*/ 128 h 144"/>
              <a:gd name="T52" fmla="*/ 159 w 176"/>
              <a:gd name="T53" fmla="*/ 100 h 144"/>
              <a:gd name="T54" fmla="*/ 106 w 176"/>
              <a:gd name="T55" fmla="*/ 90 h 144"/>
              <a:gd name="T56" fmla="*/ 115 w 176"/>
              <a:gd name="T57" fmla="*/ 52 h 144"/>
              <a:gd name="T58" fmla="*/ 104 w 176"/>
              <a:gd name="T59" fmla="*/ 3 h 144"/>
              <a:gd name="T60" fmla="*/ 76 w 176"/>
              <a:gd name="T61" fmla="*/ 4 h 144"/>
              <a:gd name="T62" fmla="*/ 61 w 176"/>
              <a:gd name="T63" fmla="*/ 52 h 144"/>
              <a:gd name="T64" fmla="*/ 70 w 176"/>
              <a:gd name="T65" fmla="*/ 90 h 144"/>
              <a:gd name="T66" fmla="*/ 28 w 176"/>
              <a:gd name="T67" fmla="*/ 140 h 144"/>
              <a:gd name="T68" fmla="*/ 144 w 176"/>
              <a:gd name="T69" fmla="*/ 144 h 144"/>
              <a:gd name="T70" fmla="*/ 120 w 176"/>
              <a:gd name="T71" fmla="*/ 109 h 144"/>
              <a:gd name="T72" fmla="*/ 58 w 176"/>
              <a:gd name="T73" fmla="*/ 117 h 144"/>
              <a:gd name="T74" fmla="*/ 78 w 176"/>
              <a:gd name="T75" fmla="*/ 90 h 144"/>
              <a:gd name="T76" fmla="*/ 69 w 176"/>
              <a:gd name="T77" fmla="*/ 65 h 144"/>
              <a:gd name="T78" fmla="*/ 68 w 176"/>
              <a:gd name="T79" fmla="*/ 48 h 144"/>
              <a:gd name="T80" fmla="*/ 79 w 176"/>
              <a:gd name="T81" fmla="*/ 12 h 144"/>
              <a:gd name="T82" fmla="*/ 93 w 176"/>
              <a:gd name="T83" fmla="*/ 8 h 144"/>
              <a:gd name="T84" fmla="*/ 108 w 176"/>
              <a:gd name="T85" fmla="*/ 22 h 144"/>
              <a:gd name="T86" fmla="*/ 107 w 176"/>
              <a:gd name="T87" fmla="*/ 54 h 144"/>
              <a:gd name="T88" fmla="*/ 106 w 176"/>
              <a:gd name="T89" fmla="*/ 66 h 144"/>
              <a:gd name="T90" fmla="*/ 118 w 176"/>
              <a:gd name="T91" fmla="*/ 117 h 144"/>
              <a:gd name="T92" fmla="*/ 140 w 176"/>
              <a:gd name="T93" fmla="*/ 1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6" h="144">
                <a:moveTo>
                  <a:pt x="19" y="108"/>
                </a:moveTo>
                <a:cubicBezTo>
                  <a:pt x="25" y="106"/>
                  <a:pt x="34" y="100"/>
                  <a:pt x="34" y="86"/>
                </a:cubicBezTo>
                <a:cubicBezTo>
                  <a:pt x="34" y="74"/>
                  <a:pt x="30" y="69"/>
                  <a:pt x="28" y="66"/>
                </a:cubicBezTo>
                <a:cubicBezTo>
                  <a:pt x="28" y="65"/>
                  <a:pt x="28" y="65"/>
                  <a:pt x="28" y="65"/>
                </a:cubicBezTo>
                <a:cubicBezTo>
                  <a:pt x="27" y="65"/>
                  <a:pt x="27" y="65"/>
                  <a:pt x="27" y="65"/>
                </a:cubicBezTo>
                <a:cubicBezTo>
                  <a:pt x="27" y="65"/>
                  <a:pt x="27" y="63"/>
                  <a:pt x="28" y="58"/>
                </a:cubicBezTo>
                <a:cubicBezTo>
                  <a:pt x="28" y="56"/>
                  <a:pt x="28" y="54"/>
                  <a:pt x="27" y="53"/>
                </a:cubicBezTo>
                <a:cubicBezTo>
                  <a:pt x="26" y="49"/>
                  <a:pt x="23" y="43"/>
                  <a:pt x="25" y="38"/>
                </a:cubicBezTo>
                <a:cubicBezTo>
                  <a:pt x="28" y="29"/>
                  <a:pt x="30" y="28"/>
                  <a:pt x="34" y="27"/>
                </a:cubicBezTo>
                <a:cubicBezTo>
                  <a:pt x="34" y="27"/>
                  <a:pt x="34" y="26"/>
                  <a:pt x="35" y="26"/>
                </a:cubicBezTo>
                <a:cubicBezTo>
                  <a:pt x="36" y="25"/>
                  <a:pt x="40" y="24"/>
                  <a:pt x="44" y="24"/>
                </a:cubicBezTo>
                <a:cubicBezTo>
                  <a:pt x="46" y="24"/>
                  <a:pt x="48" y="24"/>
                  <a:pt x="49" y="25"/>
                </a:cubicBezTo>
                <a:cubicBezTo>
                  <a:pt x="49" y="24"/>
                  <a:pt x="50" y="22"/>
                  <a:pt x="50" y="21"/>
                </a:cubicBezTo>
                <a:cubicBezTo>
                  <a:pt x="51" y="20"/>
                  <a:pt x="51" y="19"/>
                  <a:pt x="52" y="18"/>
                </a:cubicBezTo>
                <a:cubicBezTo>
                  <a:pt x="49" y="16"/>
                  <a:pt x="47" y="16"/>
                  <a:pt x="44" y="16"/>
                </a:cubicBezTo>
                <a:cubicBezTo>
                  <a:pt x="38" y="16"/>
                  <a:pt x="33" y="18"/>
                  <a:pt x="30" y="19"/>
                </a:cubicBezTo>
                <a:cubicBezTo>
                  <a:pt x="24" y="22"/>
                  <a:pt x="21" y="25"/>
                  <a:pt x="17" y="35"/>
                </a:cubicBezTo>
                <a:cubicBezTo>
                  <a:pt x="14" y="43"/>
                  <a:pt x="18" y="52"/>
                  <a:pt x="20" y="56"/>
                </a:cubicBezTo>
                <a:cubicBezTo>
                  <a:pt x="18" y="66"/>
                  <a:pt x="21" y="70"/>
                  <a:pt x="21" y="70"/>
                </a:cubicBezTo>
                <a:cubicBezTo>
                  <a:pt x="23" y="73"/>
                  <a:pt x="26" y="76"/>
                  <a:pt x="26" y="86"/>
                </a:cubicBezTo>
                <a:cubicBezTo>
                  <a:pt x="26" y="98"/>
                  <a:pt x="17" y="100"/>
                  <a:pt x="17" y="100"/>
                </a:cubicBezTo>
                <a:cubicBezTo>
                  <a:pt x="10" y="103"/>
                  <a:pt x="0" y="108"/>
                  <a:pt x="0" y="124"/>
                </a:cubicBezTo>
                <a:cubicBezTo>
                  <a:pt x="0" y="124"/>
                  <a:pt x="0" y="128"/>
                  <a:pt x="4" y="128"/>
                </a:cubicBezTo>
                <a:cubicBezTo>
                  <a:pt x="22" y="128"/>
                  <a:pt x="22" y="128"/>
                  <a:pt x="22" y="128"/>
                </a:cubicBezTo>
                <a:cubicBezTo>
                  <a:pt x="23" y="125"/>
                  <a:pt x="24" y="122"/>
                  <a:pt x="26" y="120"/>
                </a:cubicBezTo>
                <a:cubicBezTo>
                  <a:pt x="8" y="120"/>
                  <a:pt x="8" y="120"/>
                  <a:pt x="8" y="120"/>
                </a:cubicBezTo>
                <a:cubicBezTo>
                  <a:pt x="9" y="112"/>
                  <a:pt x="14" y="110"/>
                  <a:pt x="19" y="108"/>
                </a:cubicBezTo>
                <a:moveTo>
                  <a:pt x="159" y="100"/>
                </a:moveTo>
                <a:cubicBezTo>
                  <a:pt x="159" y="100"/>
                  <a:pt x="150" y="98"/>
                  <a:pt x="150" y="86"/>
                </a:cubicBezTo>
                <a:cubicBezTo>
                  <a:pt x="150" y="76"/>
                  <a:pt x="153" y="73"/>
                  <a:pt x="155" y="70"/>
                </a:cubicBezTo>
                <a:cubicBezTo>
                  <a:pt x="155" y="70"/>
                  <a:pt x="158" y="66"/>
                  <a:pt x="156" y="56"/>
                </a:cubicBezTo>
                <a:cubicBezTo>
                  <a:pt x="158" y="52"/>
                  <a:pt x="162" y="43"/>
                  <a:pt x="159" y="35"/>
                </a:cubicBezTo>
                <a:cubicBezTo>
                  <a:pt x="155" y="25"/>
                  <a:pt x="152" y="22"/>
                  <a:pt x="146" y="19"/>
                </a:cubicBezTo>
                <a:cubicBezTo>
                  <a:pt x="143" y="18"/>
                  <a:pt x="138" y="16"/>
                  <a:pt x="132" y="16"/>
                </a:cubicBezTo>
                <a:cubicBezTo>
                  <a:pt x="129" y="16"/>
                  <a:pt x="127" y="16"/>
                  <a:pt x="124" y="18"/>
                </a:cubicBezTo>
                <a:cubicBezTo>
                  <a:pt x="125" y="20"/>
                  <a:pt x="126" y="23"/>
                  <a:pt x="126" y="25"/>
                </a:cubicBezTo>
                <a:cubicBezTo>
                  <a:pt x="127" y="25"/>
                  <a:pt x="127" y="25"/>
                  <a:pt x="127" y="25"/>
                </a:cubicBezTo>
                <a:cubicBezTo>
                  <a:pt x="128" y="24"/>
                  <a:pt x="130" y="24"/>
                  <a:pt x="132" y="24"/>
                </a:cubicBezTo>
                <a:cubicBezTo>
                  <a:pt x="136" y="24"/>
                  <a:pt x="140" y="25"/>
                  <a:pt x="141" y="26"/>
                </a:cubicBezTo>
                <a:cubicBezTo>
                  <a:pt x="142" y="26"/>
                  <a:pt x="142" y="27"/>
                  <a:pt x="142" y="27"/>
                </a:cubicBezTo>
                <a:cubicBezTo>
                  <a:pt x="146" y="28"/>
                  <a:pt x="148" y="29"/>
                  <a:pt x="151" y="38"/>
                </a:cubicBezTo>
                <a:cubicBezTo>
                  <a:pt x="153" y="43"/>
                  <a:pt x="150" y="49"/>
                  <a:pt x="149" y="53"/>
                </a:cubicBezTo>
                <a:cubicBezTo>
                  <a:pt x="148" y="54"/>
                  <a:pt x="148" y="56"/>
                  <a:pt x="148" y="58"/>
                </a:cubicBezTo>
                <a:cubicBezTo>
                  <a:pt x="149" y="63"/>
                  <a:pt x="149" y="65"/>
                  <a:pt x="149" y="65"/>
                </a:cubicBezTo>
                <a:cubicBezTo>
                  <a:pt x="149" y="65"/>
                  <a:pt x="149" y="65"/>
                  <a:pt x="148" y="65"/>
                </a:cubicBezTo>
                <a:cubicBezTo>
                  <a:pt x="148" y="66"/>
                  <a:pt x="148" y="66"/>
                  <a:pt x="148" y="66"/>
                </a:cubicBezTo>
                <a:cubicBezTo>
                  <a:pt x="146" y="69"/>
                  <a:pt x="142" y="74"/>
                  <a:pt x="142" y="86"/>
                </a:cubicBezTo>
                <a:cubicBezTo>
                  <a:pt x="142" y="100"/>
                  <a:pt x="151" y="106"/>
                  <a:pt x="157" y="108"/>
                </a:cubicBezTo>
                <a:cubicBezTo>
                  <a:pt x="162" y="110"/>
                  <a:pt x="167" y="112"/>
                  <a:pt x="168" y="120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52" y="122"/>
                  <a:pt x="153" y="125"/>
                  <a:pt x="154" y="128"/>
                </a:cubicBezTo>
                <a:cubicBezTo>
                  <a:pt x="172" y="128"/>
                  <a:pt x="172" y="128"/>
                  <a:pt x="172" y="128"/>
                </a:cubicBezTo>
                <a:cubicBezTo>
                  <a:pt x="176" y="128"/>
                  <a:pt x="176" y="124"/>
                  <a:pt x="176" y="124"/>
                </a:cubicBezTo>
                <a:cubicBezTo>
                  <a:pt x="176" y="108"/>
                  <a:pt x="166" y="103"/>
                  <a:pt x="159" y="100"/>
                </a:cubicBezTo>
                <a:moveTo>
                  <a:pt x="120" y="109"/>
                </a:moveTo>
                <a:cubicBezTo>
                  <a:pt x="120" y="109"/>
                  <a:pt x="106" y="105"/>
                  <a:pt x="106" y="90"/>
                </a:cubicBezTo>
                <a:cubicBezTo>
                  <a:pt x="106" y="77"/>
                  <a:pt x="111" y="73"/>
                  <a:pt x="114" y="69"/>
                </a:cubicBezTo>
                <a:cubicBezTo>
                  <a:pt x="114" y="69"/>
                  <a:pt x="118" y="65"/>
                  <a:pt x="115" y="52"/>
                </a:cubicBezTo>
                <a:cubicBezTo>
                  <a:pt x="120" y="45"/>
                  <a:pt x="122" y="33"/>
                  <a:pt x="116" y="19"/>
                </a:cubicBezTo>
                <a:cubicBezTo>
                  <a:pt x="112" y="10"/>
                  <a:pt x="109" y="5"/>
                  <a:pt x="104" y="3"/>
                </a:cubicBezTo>
                <a:cubicBezTo>
                  <a:pt x="101" y="1"/>
                  <a:pt x="97" y="0"/>
                  <a:pt x="93" y="0"/>
                </a:cubicBezTo>
                <a:cubicBezTo>
                  <a:pt x="86" y="0"/>
                  <a:pt x="79" y="3"/>
                  <a:pt x="76" y="4"/>
                </a:cubicBezTo>
                <a:cubicBezTo>
                  <a:pt x="68" y="8"/>
                  <a:pt x="63" y="11"/>
                  <a:pt x="58" y="24"/>
                </a:cubicBezTo>
                <a:cubicBezTo>
                  <a:pt x="53" y="34"/>
                  <a:pt x="58" y="46"/>
                  <a:pt x="61" y="52"/>
                </a:cubicBezTo>
                <a:cubicBezTo>
                  <a:pt x="58" y="65"/>
                  <a:pt x="62" y="69"/>
                  <a:pt x="62" y="69"/>
                </a:cubicBezTo>
                <a:cubicBezTo>
                  <a:pt x="65" y="73"/>
                  <a:pt x="70" y="77"/>
                  <a:pt x="70" y="90"/>
                </a:cubicBezTo>
                <a:cubicBezTo>
                  <a:pt x="70" y="105"/>
                  <a:pt x="56" y="109"/>
                  <a:pt x="56" y="109"/>
                </a:cubicBezTo>
                <a:cubicBezTo>
                  <a:pt x="47" y="112"/>
                  <a:pt x="28" y="118"/>
                  <a:pt x="28" y="140"/>
                </a:cubicBezTo>
                <a:cubicBezTo>
                  <a:pt x="28" y="140"/>
                  <a:pt x="28" y="144"/>
                  <a:pt x="32" y="144"/>
                </a:cubicBezTo>
                <a:cubicBezTo>
                  <a:pt x="144" y="144"/>
                  <a:pt x="144" y="144"/>
                  <a:pt x="144" y="144"/>
                </a:cubicBezTo>
                <a:cubicBezTo>
                  <a:pt x="148" y="144"/>
                  <a:pt x="148" y="140"/>
                  <a:pt x="148" y="140"/>
                </a:cubicBezTo>
                <a:cubicBezTo>
                  <a:pt x="148" y="118"/>
                  <a:pt x="129" y="112"/>
                  <a:pt x="120" y="109"/>
                </a:cubicBezTo>
                <a:moveTo>
                  <a:pt x="36" y="136"/>
                </a:moveTo>
                <a:cubicBezTo>
                  <a:pt x="38" y="125"/>
                  <a:pt x="48" y="120"/>
                  <a:pt x="58" y="117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66" y="115"/>
                  <a:pt x="78" y="107"/>
                  <a:pt x="78" y="90"/>
                </a:cubicBezTo>
                <a:cubicBezTo>
                  <a:pt x="78" y="76"/>
                  <a:pt x="73" y="70"/>
                  <a:pt x="70" y="66"/>
                </a:cubicBezTo>
                <a:cubicBezTo>
                  <a:pt x="69" y="65"/>
                  <a:pt x="68" y="64"/>
                  <a:pt x="69" y="65"/>
                </a:cubicBezTo>
                <a:cubicBezTo>
                  <a:pt x="68" y="64"/>
                  <a:pt x="67" y="61"/>
                  <a:pt x="69" y="54"/>
                </a:cubicBezTo>
                <a:cubicBezTo>
                  <a:pt x="70" y="50"/>
                  <a:pt x="68" y="48"/>
                  <a:pt x="68" y="48"/>
                </a:cubicBezTo>
                <a:cubicBezTo>
                  <a:pt x="66" y="43"/>
                  <a:pt x="62" y="34"/>
                  <a:pt x="65" y="27"/>
                </a:cubicBezTo>
                <a:cubicBezTo>
                  <a:pt x="69" y="17"/>
                  <a:pt x="73" y="15"/>
                  <a:pt x="79" y="12"/>
                </a:cubicBezTo>
                <a:cubicBezTo>
                  <a:pt x="80" y="11"/>
                  <a:pt x="80" y="11"/>
                  <a:pt x="80" y="11"/>
                </a:cubicBezTo>
                <a:cubicBezTo>
                  <a:pt x="82" y="10"/>
                  <a:pt x="87" y="8"/>
                  <a:pt x="93" y="8"/>
                </a:cubicBezTo>
                <a:cubicBezTo>
                  <a:pt x="96" y="8"/>
                  <a:pt x="98" y="9"/>
                  <a:pt x="100" y="10"/>
                </a:cubicBezTo>
                <a:cubicBezTo>
                  <a:pt x="103" y="11"/>
                  <a:pt x="105" y="14"/>
                  <a:pt x="108" y="22"/>
                </a:cubicBezTo>
                <a:cubicBezTo>
                  <a:pt x="115" y="36"/>
                  <a:pt x="111" y="45"/>
                  <a:pt x="109" y="47"/>
                </a:cubicBezTo>
                <a:cubicBezTo>
                  <a:pt x="107" y="49"/>
                  <a:pt x="107" y="52"/>
                  <a:pt x="107" y="54"/>
                </a:cubicBezTo>
                <a:cubicBezTo>
                  <a:pt x="109" y="61"/>
                  <a:pt x="108" y="64"/>
                  <a:pt x="108" y="64"/>
                </a:cubicBezTo>
                <a:cubicBezTo>
                  <a:pt x="108" y="64"/>
                  <a:pt x="107" y="65"/>
                  <a:pt x="106" y="66"/>
                </a:cubicBezTo>
                <a:cubicBezTo>
                  <a:pt x="103" y="70"/>
                  <a:pt x="98" y="76"/>
                  <a:pt x="98" y="90"/>
                </a:cubicBezTo>
                <a:cubicBezTo>
                  <a:pt x="98" y="107"/>
                  <a:pt x="110" y="115"/>
                  <a:pt x="118" y="117"/>
                </a:cubicBezTo>
                <a:cubicBezTo>
                  <a:pt x="118" y="117"/>
                  <a:pt x="118" y="117"/>
                  <a:pt x="118" y="117"/>
                </a:cubicBezTo>
                <a:cubicBezTo>
                  <a:pt x="128" y="120"/>
                  <a:pt x="138" y="125"/>
                  <a:pt x="140" y="136"/>
                </a:cubicBezTo>
                <a:lnTo>
                  <a:pt x="36" y="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panose="02000000000000000000"/>
            </a:endParaRPr>
          </a:p>
        </p:txBody>
      </p:sp>
      <p:sp>
        <p:nvSpPr>
          <p:cNvPr id="48" name="Freeform 228"/>
          <p:cNvSpPr>
            <a:spLocks noEditPoints="1"/>
          </p:cNvSpPr>
          <p:nvPr/>
        </p:nvSpPr>
        <p:spPr bwMode="auto">
          <a:xfrm>
            <a:off x="11139475" y="3421654"/>
            <a:ext cx="1700033" cy="1710964"/>
          </a:xfrm>
          <a:custGeom>
            <a:avLst/>
            <a:gdLst>
              <a:gd name="T0" fmla="*/ 56 w 144"/>
              <a:gd name="T1" fmla="*/ 88 h 176"/>
              <a:gd name="T2" fmla="*/ 40 w 144"/>
              <a:gd name="T3" fmla="*/ 72 h 176"/>
              <a:gd name="T4" fmla="*/ 40 w 144"/>
              <a:gd name="T5" fmla="*/ 112 h 176"/>
              <a:gd name="T6" fmla="*/ 56 w 144"/>
              <a:gd name="T7" fmla="*/ 96 h 176"/>
              <a:gd name="T8" fmla="*/ 40 w 144"/>
              <a:gd name="T9" fmla="*/ 112 h 176"/>
              <a:gd name="T10" fmla="*/ 56 w 144"/>
              <a:gd name="T11" fmla="*/ 136 h 176"/>
              <a:gd name="T12" fmla="*/ 40 w 144"/>
              <a:gd name="T13" fmla="*/ 120 h 176"/>
              <a:gd name="T14" fmla="*/ 64 w 144"/>
              <a:gd name="T15" fmla="*/ 160 h 176"/>
              <a:gd name="T16" fmla="*/ 80 w 144"/>
              <a:gd name="T17" fmla="*/ 144 h 176"/>
              <a:gd name="T18" fmla="*/ 64 w 144"/>
              <a:gd name="T19" fmla="*/ 160 h 176"/>
              <a:gd name="T20" fmla="*/ 56 w 144"/>
              <a:gd name="T21" fmla="*/ 160 h 176"/>
              <a:gd name="T22" fmla="*/ 40 w 144"/>
              <a:gd name="T23" fmla="*/ 144 h 176"/>
              <a:gd name="T24" fmla="*/ 64 w 144"/>
              <a:gd name="T25" fmla="*/ 136 h 176"/>
              <a:gd name="T26" fmla="*/ 80 w 144"/>
              <a:gd name="T27" fmla="*/ 120 h 176"/>
              <a:gd name="T28" fmla="*/ 64 w 144"/>
              <a:gd name="T29" fmla="*/ 136 h 176"/>
              <a:gd name="T30" fmla="*/ 32 w 144"/>
              <a:gd name="T31" fmla="*/ 112 h 176"/>
              <a:gd name="T32" fmla="*/ 16 w 144"/>
              <a:gd name="T33" fmla="*/ 96 h 176"/>
              <a:gd name="T34" fmla="*/ 16 w 144"/>
              <a:gd name="T35" fmla="*/ 160 h 176"/>
              <a:gd name="T36" fmla="*/ 32 w 144"/>
              <a:gd name="T37" fmla="*/ 144 h 176"/>
              <a:gd name="T38" fmla="*/ 16 w 144"/>
              <a:gd name="T39" fmla="*/ 160 h 176"/>
              <a:gd name="T40" fmla="*/ 32 w 144"/>
              <a:gd name="T41" fmla="*/ 88 h 176"/>
              <a:gd name="T42" fmla="*/ 16 w 144"/>
              <a:gd name="T43" fmla="*/ 72 h 176"/>
              <a:gd name="T44" fmla="*/ 16 w 144"/>
              <a:gd name="T45" fmla="*/ 136 h 176"/>
              <a:gd name="T46" fmla="*/ 32 w 144"/>
              <a:gd name="T47" fmla="*/ 120 h 176"/>
              <a:gd name="T48" fmla="*/ 16 w 144"/>
              <a:gd name="T49" fmla="*/ 136 h 176"/>
              <a:gd name="T50" fmla="*/ 128 w 144"/>
              <a:gd name="T51" fmla="*/ 160 h 176"/>
              <a:gd name="T52" fmla="*/ 112 w 144"/>
              <a:gd name="T53" fmla="*/ 96 h 176"/>
              <a:gd name="T54" fmla="*/ 64 w 144"/>
              <a:gd name="T55" fmla="*/ 112 h 176"/>
              <a:gd name="T56" fmla="*/ 80 w 144"/>
              <a:gd name="T57" fmla="*/ 96 h 176"/>
              <a:gd name="T58" fmla="*/ 64 w 144"/>
              <a:gd name="T59" fmla="*/ 112 h 176"/>
              <a:gd name="T60" fmla="*/ 128 w 144"/>
              <a:gd name="T61" fmla="*/ 64 h 176"/>
              <a:gd name="T62" fmla="*/ 16 w 144"/>
              <a:gd name="T63" fmla="*/ 16 h 176"/>
              <a:gd name="T64" fmla="*/ 24 w 144"/>
              <a:gd name="T65" fmla="*/ 24 h 176"/>
              <a:gd name="T66" fmla="*/ 120 w 144"/>
              <a:gd name="T67" fmla="*/ 56 h 176"/>
              <a:gd name="T68" fmla="*/ 24 w 144"/>
              <a:gd name="T69" fmla="*/ 24 h 176"/>
              <a:gd name="T70" fmla="*/ 104 w 144"/>
              <a:gd name="T71" fmla="*/ 88 h 176"/>
              <a:gd name="T72" fmla="*/ 88 w 144"/>
              <a:gd name="T73" fmla="*/ 72 h 176"/>
              <a:gd name="T74" fmla="*/ 128 w 144"/>
              <a:gd name="T75" fmla="*/ 0 h 176"/>
              <a:gd name="T76" fmla="*/ 0 w 144"/>
              <a:gd name="T77" fmla="*/ 16 h 176"/>
              <a:gd name="T78" fmla="*/ 16 w 144"/>
              <a:gd name="T79" fmla="*/ 176 h 176"/>
              <a:gd name="T80" fmla="*/ 144 w 144"/>
              <a:gd name="T81" fmla="*/ 160 h 176"/>
              <a:gd name="T82" fmla="*/ 128 w 144"/>
              <a:gd name="T83" fmla="*/ 0 h 176"/>
              <a:gd name="T84" fmla="*/ 128 w 144"/>
              <a:gd name="T85" fmla="*/ 168 h 176"/>
              <a:gd name="T86" fmla="*/ 8 w 144"/>
              <a:gd name="T87" fmla="*/ 160 h 176"/>
              <a:gd name="T88" fmla="*/ 16 w 144"/>
              <a:gd name="T89" fmla="*/ 8 h 176"/>
              <a:gd name="T90" fmla="*/ 136 w 144"/>
              <a:gd name="T91" fmla="*/ 16 h 176"/>
              <a:gd name="T92" fmla="*/ 112 w 144"/>
              <a:gd name="T93" fmla="*/ 88 h 176"/>
              <a:gd name="T94" fmla="*/ 128 w 144"/>
              <a:gd name="T95" fmla="*/ 72 h 176"/>
              <a:gd name="T96" fmla="*/ 112 w 144"/>
              <a:gd name="T97" fmla="*/ 88 h 176"/>
              <a:gd name="T98" fmla="*/ 104 w 144"/>
              <a:gd name="T99" fmla="*/ 112 h 176"/>
              <a:gd name="T100" fmla="*/ 88 w 144"/>
              <a:gd name="T101" fmla="*/ 96 h 176"/>
              <a:gd name="T102" fmla="*/ 88 w 144"/>
              <a:gd name="T103" fmla="*/ 160 h 176"/>
              <a:gd name="T104" fmla="*/ 104 w 144"/>
              <a:gd name="T105" fmla="*/ 144 h 176"/>
              <a:gd name="T106" fmla="*/ 88 w 144"/>
              <a:gd name="T107" fmla="*/ 160 h 176"/>
              <a:gd name="T108" fmla="*/ 80 w 144"/>
              <a:gd name="T109" fmla="*/ 88 h 176"/>
              <a:gd name="T110" fmla="*/ 64 w 144"/>
              <a:gd name="T111" fmla="*/ 72 h 176"/>
              <a:gd name="T112" fmla="*/ 88 w 144"/>
              <a:gd name="T113" fmla="*/ 136 h 176"/>
              <a:gd name="T114" fmla="*/ 104 w 144"/>
              <a:gd name="T115" fmla="*/ 120 h 176"/>
              <a:gd name="T116" fmla="*/ 88 w 144"/>
              <a:gd name="T117" fmla="*/ 13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44" h="176">
                <a:moveTo>
                  <a:pt x="40" y="88"/>
                </a:moveTo>
                <a:cubicBezTo>
                  <a:pt x="56" y="88"/>
                  <a:pt x="56" y="88"/>
                  <a:pt x="56" y="88"/>
                </a:cubicBezTo>
                <a:cubicBezTo>
                  <a:pt x="56" y="72"/>
                  <a:pt x="56" y="72"/>
                  <a:pt x="56" y="72"/>
                </a:cubicBezTo>
                <a:cubicBezTo>
                  <a:pt x="40" y="72"/>
                  <a:pt x="40" y="72"/>
                  <a:pt x="40" y="72"/>
                </a:cubicBezTo>
                <a:lnTo>
                  <a:pt x="40" y="88"/>
                </a:lnTo>
                <a:close/>
                <a:moveTo>
                  <a:pt x="40" y="112"/>
                </a:moveTo>
                <a:cubicBezTo>
                  <a:pt x="56" y="112"/>
                  <a:pt x="56" y="112"/>
                  <a:pt x="56" y="112"/>
                </a:cubicBezTo>
                <a:cubicBezTo>
                  <a:pt x="56" y="96"/>
                  <a:pt x="56" y="96"/>
                  <a:pt x="56" y="96"/>
                </a:cubicBezTo>
                <a:cubicBezTo>
                  <a:pt x="40" y="96"/>
                  <a:pt x="40" y="96"/>
                  <a:pt x="40" y="96"/>
                </a:cubicBezTo>
                <a:lnTo>
                  <a:pt x="40" y="112"/>
                </a:lnTo>
                <a:close/>
                <a:moveTo>
                  <a:pt x="40" y="136"/>
                </a:moveTo>
                <a:cubicBezTo>
                  <a:pt x="56" y="136"/>
                  <a:pt x="56" y="136"/>
                  <a:pt x="56" y="136"/>
                </a:cubicBezTo>
                <a:cubicBezTo>
                  <a:pt x="56" y="120"/>
                  <a:pt x="56" y="120"/>
                  <a:pt x="56" y="120"/>
                </a:cubicBezTo>
                <a:cubicBezTo>
                  <a:pt x="40" y="120"/>
                  <a:pt x="40" y="120"/>
                  <a:pt x="40" y="120"/>
                </a:cubicBezTo>
                <a:lnTo>
                  <a:pt x="40" y="136"/>
                </a:lnTo>
                <a:close/>
                <a:moveTo>
                  <a:pt x="64" y="160"/>
                </a:moveTo>
                <a:cubicBezTo>
                  <a:pt x="80" y="160"/>
                  <a:pt x="80" y="160"/>
                  <a:pt x="80" y="160"/>
                </a:cubicBezTo>
                <a:cubicBezTo>
                  <a:pt x="80" y="144"/>
                  <a:pt x="80" y="144"/>
                  <a:pt x="80" y="144"/>
                </a:cubicBezTo>
                <a:cubicBezTo>
                  <a:pt x="64" y="144"/>
                  <a:pt x="64" y="144"/>
                  <a:pt x="64" y="144"/>
                </a:cubicBezTo>
                <a:lnTo>
                  <a:pt x="64" y="160"/>
                </a:lnTo>
                <a:close/>
                <a:moveTo>
                  <a:pt x="40" y="160"/>
                </a:moveTo>
                <a:cubicBezTo>
                  <a:pt x="56" y="160"/>
                  <a:pt x="56" y="160"/>
                  <a:pt x="56" y="160"/>
                </a:cubicBezTo>
                <a:cubicBezTo>
                  <a:pt x="56" y="144"/>
                  <a:pt x="56" y="144"/>
                  <a:pt x="56" y="144"/>
                </a:cubicBezTo>
                <a:cubicBezTo>
                  <a:pt x="40" y="144"/>
                  <a:pt x="40" y="144"/>
                  <a:pt x="40" y="144"/>
                </a:cubicBezTo>
                <a:lnTo>
                  <a:pt x="40" y="160"/>
                </a:lnTo>
                <a:close/>
                <a:moveTo>
                  <a:pt x="64" y="136"/>
                </a:moveTo>
                <a:cubicBezTo>
                  <a:pt x="80" y="136"/>
                  <a:pt x="80" y="136"/>
                  <a:pt x="80" y="136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64" y="120"/>
                  <a:pt x="64" y="120"/>
                  <a:pt x="64" y="120"/>
                </a:cubicBezTo>
                <a:lnTo>
                  <a:pt x="64" y="136"/>
                </a:lnTo>
                <a:close/>
                <a:moveTo>
                  <a:pt x="16" y="112"/>
                </a:moveTo>
                <a:cubicBezTo>
                  <a:pt x="32" y="112"/>
                  <a:pt x="32" y="112"/>
                  <a:pt x="32" y="112"/>
                </a:cubicBezTo>
                <a:cubicBezTo>
                  <a:pt x="32" y="96"/>
                  <a:pt x="32" y="96"/>
                  <a:pt x="32" y="96"/>
                </a:cubicBezTo>
                <a:cubicBezTo>
                  <a:pt x="16" y="96"/>
                  <a:pt x="16" y="96"/>
                  <a:pt x="16" y="96"/>
                </a:cubicBezTo>
                <a:lnTo>
                  <a:pt x="16" y="112"/>
                </a:lnTo>
                <a:close/>
                <a:moveTo>
                  <a:pt x="16" y="160"/>
                </a:moveTo>
                <a:cubicBezTo>
                  <a:pt x="32" y="160"/>
                  <a:pt x="32" y="160"/>
                  <a:pt x="32" y="160"/>
                </a:cubicBezTo>
                <a:cubicBezTo>
                  <a:pt x="32" y="144"/>
                  <a:pt x="32" y="144"/>
                  <a:pt x="32" y="144"/>
                </a:cubicBezTo>
                <a:cubicBezTo>
                  <a:pt x="16" y="144"/>
                  <a:pt x="16" y="144"/>
                  <a:pt x="16" y="144"/>
                </a:cubicBezTo>
                <a:lnTo>
                  <a:pt x="16" y="160"/>
                </a:lnTo>
                <a:close/>
                <a:moveTo>
                  <a:pt x="16" y="88"/>
                </a:moveTo>
                <a:cubicBezTo>
                  <a:pt x="32" y="88"/>
                  <a:pt x="32" y="88"/>
                  <a:pt x="32" y="88"/>
                </a:cubicBezTo>
                <a:cubicBezTo>
                  <a:pt x="32" y="72"/>
                  <a:pt x="32" y="72"/>
                  <a:pt x="32" y="72"/>
                </a:cubicBezTo>
                <a:cubicBezTo>
                  <a:pt x="16" y="72"/>
                  <a:pt x="16" y="72"/>
                  <a:pt x="16" y="72"/>
                </a:cubicBezTo>
                <a:lnTo>
                  <a:pt x="16" y="88"/>
                </a:lnTo>
                <a:close/>
                <a:moveTo>
                  <a:pt x="16" y="136"/>
                </a:moveTo>
                <a:cubicBezTo>
                  <a:pt x="32" y="136"/>
                  <a:pt x="32" y="136"/>
                  <a:pt x="32" y="136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16" y="120"/>
                  <a:pt x="16" y="120"/>
                  <a:pt x="16" y="120"/>
                </a:cubicBezTo>
                <a:lnTo>
                  <a:pt x="16" y="136"/>
                </a:lnTo>
                <a:close/>
                <a:moveTo>
                  <a:pt x="112" y="160"/>
                </a:moveTo>
                <a:cubicBezTo>
                  <a:pt x="128" y="160"/>
                  <a:pt x="128" y="160"/>
                  <a:pt x="128" y="160"/>
                </a:cubicBezTo>
                <a:cubicBezTo>
                  <a:pt x="128" y="96"/>
                  <a:pt x="128" y="96"/>
                  <a:pt x="128" y="96"/>
                </a:cubicBezTo>
                <a:cubicBezTo>
                  <a:pt x="112" y="96"/>
                  <a:pt x="112" y="96"/>
                  <a:pt x="112" y="96"/>
                </a:cubicBezTo>
                <a:lnTo>
                  <a:pt x="112" y="160"/>
                </a:lnTo>
                <a:close/>
                <a:moveTo>
                  <a:pt x="64" y="112"/>
                </a:moveTo>
                <a:cubicBezTo>
                  <a:pt x="80" y="112"/>
                  <a:pt x="80" y="112"/>
                  <a:pt x="80" y="112"/>
                </a:cubicBezTo>
                <a:cubicBezTo>
                  <a:pt x="80" y="96"/>
                  <a:pt x="80" y="96"/>
                  <a:pt x="80" y="96"/>
                </a:cubicBezTo>
                <a:cubicBezTo>
                  <a:pt x="64" y="96"/>
                  <a:pt x="64" y="96"/>
                  <a:pt x="64" y="96"/>
                </a:cubicBezTo>
                <a:lnTo>
                  <a:pt x="64" y="112"/>
                </a:lnTo>
                <a:close/>
                <a:moveTo>
                  <a:pt x="16" y="64"/>
                </a:moveTo>
                <a:cubicBezTo>
                  <a:pt x="128" y="64"/>
                  <a:pt x="128" y="64"/>
                  <a:pt x="128" y="64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6" y="16"/>
                  <a:pt x="16" y="16"/>
                  <a:pt x="16" y="16"/>
                </a:cubicBezTo>
                <a:lnTo>
                  <a:pt x="16" y="64"/>
                </a:lnTo>
                <a:close/>
                <a:moveTo>
                  <a:pt x="24" y="24"/>
                </a:moveTo>
                <a:cubicBezTo>
                  <a:pt x="120" y="24"/>
                  <a:pt x="120" y="24"/>
                  <a:pt x="120" y="24"/>
                </a:cubicBezTo>
                <a:cubicBezTo>
                  <a:pt x="120" y="56"/>
                  <a:pt x="120" y="56"/>
                  <a:pt x="120" y="56"/>
                </a:cubicBezTo>
                <a:cubicBezTo>
                  <a:pt x="24" y="56"/>
                  <a:pt x="24" y="56"/>
                  <a:pt x="24" y="56"/>
                </a:cubicBezTo>
                <a:lnTo>
                  <a:pt x="24" y="24"/>
                </a:lnTo>
                <a:close/>
                <a:moveTo>
                  <a:pt x="88" y="88"/>
                </a:moveTo>
                <a:cubicBezTo>
                  <a:pt x="104" y="88"/>
                  <a:pt x="104" y="88"/>
                  <a:pt x="104" y="88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88" y="72"/>
                  <a:pt x="88" y="72"/>
                  <a:pt x="88" y="72"/>
                </a:cubicBezTo>
                <a:lnTo>
                  <a:pt x="88" y="88"/>
                </a:lnTo>
                <a:close/>
                <a:moveTo>
                  <a:pt x="128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16"/>
                  <a:pt x="144" y="16"/>
                  <a:pt x="144" y="16"/>
                </a:cubicBezTo>
                <a:cubicBezTo>
                  <a:pt x="144" y="7"/>
                  <a:pt x="137" y="0"/>
                  <a:pt x="128" y="0"/>
                </a:cubicBezTo>
                <a:moveTo>
                  <a:pt x="136" y="160"/>
                </a:moveTo>
                <a:cubicBezTo>
                  <a:pt x="136" y="164"/>
                  <a:pt x="132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28" y="8"/>
                  <a:pt x="128" y="8"/>
                  <a:pt x="128" y="8"/>
                </a:cubicBezTo>
                <a:cubicBezTo>
                  <a:pt x="132" y="8"/>
                  <a:pt x="136" y="12"/>
                  <a:pt x="136" y="16"/>
                </a:cubicBezTo>
                <a:lnTo>
                  <a:pt x="136" y="160"/>
                </a:lnTo>
                <a:close/>
                <a:moveTo>
                  <a:pt x="112" y="88"/>
                </a:moveTo>
                <a:cubicBezTo>
                  <a:pt x="128" y="88"/>
                  <a:pt x="128" y="88"/>
                  <a:pt x="128" y="88"/>
                </a:cubicBezTo>
                <a:cubicBezTo>
                  <a:pt x="128" y="72"/>
                  <a:pt x="128" y="72"/>
                  <a:pt x="128" y="72"/>
                </a:cubicBezTo>
                <a:cubicBezTo>
                  <a:pt x="112" y="72"/>
                  <a:pt x="112" y="72"/>
                  <a:pt x="112" y="72"/>
                </a:cubicBezTo>
                <a:lnTo>
                  <a:pt x="112" y="88"/>
                </a:lnTo>
                <a:close/>
                <a:moveTo>
                  <a:pt x="88" y="112"/>
                </a:moveTo>
                <a:cubicBezTo>
                  <a:pt x="104" y="112"/>
                  <a:pt x="104" y="112"/>
                  <a:pt x="104" y="112"/>
                </a:cubicBezTo>
                <a:cubicBezTo>
                  <a:pt x="104" y="96"/>
                  <a:pt x="104" y="96"/>
                  <a:pt x="104" y="96"/>
                </a:cubicBezTo>
                <a:cubicBezTo>
                  <a:pt x="88" y="96"/>
                  <a:pt x="88" y="96"/>
                  <a:pt x="88" y="96"/>
                </a:cubicBezTo>
                <a:lnTo>
                  <a:pt x="88" y="112"/>
                </a:lnTo>
                <a:close/>
                <a:moveTo>
                  <a:pt x="88" y="160"/>
                </a:moveTo>
                <a:cubicBezTo>
                  <a:pt x="104" y="160"/>
                  <a:pt x="104" y="160"/>
                  <a:pt x="104" y="160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88" y="144"/>
                  <a:pt x="88" y="144"/>
                  <a:pt x="88" y="144"/>
                </a:cubicBezTo>
                <a:lnTo>
                  <a:pt x="88" y="160"/>
                </a:lnTo>
                <a:close/>
                <a:moveTo>
                  <a:pt x="64" y="88"/>
                </a:moveTo>
                <a:cubicBezTo>
                  <a:pt x="80" y="88"/>
                  <a:pt x="80" y="88"/>
                  <a:pt x="80" y="88"/>
                </a:cubicBezTo>
                <a:cubicBezTo>
                  <a:pt x="80" y="72"/>
                  <a:pt x="80" y="72"/>
                  <a:pt x="80" y="72"/>
                </a:cubicBezTo>
                <a:cubicBezTo>
                  <a:pt x="64" y="72"/>
                  <a:pt x="64" y="72"/>
                  <a:pt x="64" y="72"/>
                </a:cubicBezTo>
                <a:lnTo>
                  <a:pt x="64" y="88"/>
                </a:lnTo>
                <a:close/>
                <a:moveTo>
                  <a:pt x="88" y="136"/>
                </a:moveTo>
                <a:cubicBezTo>
                  <a:pt x="104" y="136"/>
                  <a:pt x="104" y="136"/>
                  <a:pt x="104" y="136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88" y="120"/>
                  <a:pt x="88" y="120"/>
                  <a:pt x="88" y="120"/>
                </a:cubicBezTo>
                <a:lnTo>
                  <a:pt x="88" y="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91089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D311F1-9048-4C72-A535-CC7052007161}"/>
              </a:ext>
            </a:extLst>
          </p:cNvPr>
          <p:cNvSpPr txBox="1"/>
          <p:nvPr/>
        </p:nvSpPr>
        <p:spPr>
          <a:xfrm>
            <a:off x="1393315" y="1150508"/>
            <a:ext cx="7697941" cy="110799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6600" dirty="0" err="1" smtClean="0">
                <a:solidFill>
                  <a:schemeClr val="tx2"/>
                </a:solidFill>
                <a:latin typeface="Roboto Light" panose="02000000000000000000"/>
                <a:ea typeface="Open Sans" panose="020B0606030504020204" pitchFamily="34" charset="0"/>
                <a:cs typeface="Open Sans" panose="020B0606030504020204" pitchFamily="34" charset="0"/>
              </a:rPr>
              <a:t>Evolución</a:t>
            </a:r>
            <a:r>
              <a:rPr lang="en-US" sz="6600" dirty="0" smtClean="0">
                <a:solidFill>
                  <a:schemeClr val="tx2"/>
                </a:solidFill>
                <a:latin typeface="Roboto Light" panose="02000000000000000000"/>
                <a:ea typeface="Open Sans" panose="020B0606030504020204" pitchFamily="34" charset="0"/>
                <a:cs typeface="Open Sans" panose="020B0606030504020204" pitchFamily="34" charset="0"/>
              </a:rPr>
              <a:t> de la </a:t>
            </a:r>
            <a:r>
              <a:rPr lang="en-US" sz="6600" dirty="0" err="1" smtClean="0">
                <a:solidFill>
                  <a:schemeClr val="tx2"/>
                </a:solidFill>
                <a:latin typeface="Roboto Light" panose="02000000000000000000"/>
                <a:ea typeface="Open Sans" panose="020B0606030504020204" pitchFamily="34" charset="0"/>
                <a:cs typeface="Open Sans" panose="020B0606030504020204" pitchFamily="34" charset="0"/>
              </a:rPr>
              <a:t>ciencia</a:t>
            </a:r>
            <a:endParaRPr lang="en-US" sz="6600" dirty="0">
              <a:solidFill>
                <a:schemeClr val="tx2"/>
              </a:solidFill>
              <a:latin typeface="Roboto Light" panose="0200000000000000000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1E6628-72BD-440D-A141-1F2825772B13}"/>
              </a:ext>
            </a:extLst>
          </p:cNvPr>
          <p:cNvSpPr/>
          <p:nvPr/>
        </p:nvSpPr>
        <p:spPr>
          <a:xfrm>
            <a:off x="1520825" y="762000"/>
            <a:ext cx="1802675" cy="274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Light" panose="0200000000000000000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738E19-3171-4A64-832E-A5F2A5D14586}"/>
              </a:ext>
            </a:extLst>
          </p:cNvPr>
          <p:cNvSpPr/>
          <p:nvPr/>
        </p:nvSpPr>
        <p:spPr>
          <a:xfrm>
            <a:off x="15980099" y="6619793"/>
            <a:ext cx="8397551" cy="23083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Light" panose="0200000000000000000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2D89B4-6132-42C1-9332-E31A7673E13A}"/>
              </a:ext>
            </a:extLst>
          </p:cNvPr>
          <p:cNvSpPr/>
          <p:nvPr/>
        </p:nvSpPr>
        <p:spPr>
          <a:xfrm>
            <a:off x="0" y="10474891"/>
            <a:ext cx="8397551" cy="23083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Light" panose="0200000000000000000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D3DB95A-2B8F-4874-9943-3E7079EDF4AE}"/>
              </a:ext>
            </a:extLst>
          </p:cNvPr>
          <p:cNvSpPr txBox="1">
            <a:spLocks/>
          </p:cNvSpPr>
          <p:nvPr/>
        </p:nvSpPr>
        <p:spPr>
          <a:xfrm>
            <a:off x="9067213" y="11081435"/>
            <a:ext cx="9299164" cy="183588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en-US" sz="2700" dirty="0" err="1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Revolución</a:t>
            </a:r>
            <a:r>
              <a:rPr lang="en-US" sz="2700" dirty="0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industrial</a:t>
            </a:r>
          </a:p>
          <a:p>
            <a:pPr marL="457200" indent="-457200" algn="l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es-CO" sz="2700" dirty="0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Surgimiento de tecnología aplicada à la industria</a:t>
            </a:r>
          </a:p>
          <a:p>
            <a:pPr marL="457200" indent="-457200" algn="l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es-CO" sz="2700" dirty="0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Consolidación de revistas</a:t>
            </a:r>
            <a:endParaRPr lang="en-US" sz="2700" dirty="0">
              <a:solidFill>
                <a:srgbClr val="002060"/>
              </a:solidFill>
              <a:latin typeface="Roboto Light" panose="0200000000000000000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75E765-721F-44A3-A5AB-295F40CB585F}"/>
              </a:ext>
            </a:extLst>
          </p:cNvPr>
          <p:cNvSpPr txBox="1"/>
          <p:nvPr/>
        </p:nvSpPr>
        <p:spPr>
          <a:xfrm>
            <a:off x="2912943" y="10474891"/>
            <a:ext cx="4681730" cy="2308324"/>
          </a:xfrm>
          <a:prstGeom prst="rect">
            <a:avLst/>
          </a:prstGeom>
          <a:noFill/>
        </p:spPr>
        <p:txBody>
          <a:bodyPr wrap="none" lIns="91440" tIns="0" rIns="0" bIns="0" rtlCol="0">
            <a:spAutoFit/>
          </a:bodyPr>
          <a:lstStyle/>
          <a:p>
            <a:pPr algn="r"/>
            <a:r>
              <a:rPr lang="es-NI" sz="15000" spc="4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Roboto Light" panose="02000000000000000000"/>
                <a:ea typeface="Open Sans" panose="020B0606030504020204" pitchFamily="34" charset="0"/>
                <a:cs typeface="Open Sans" panose="020B0606030504020204" pitchFamily="34" charset="0"/>
              </a:rPr>
              <a:t>S. XIX</a:t>
            </a:r>
            <a:endParaRPr lang="en-US" sz="15000" spc="400" dirty="0">
              <a:solidFill>
                <a:schemeClr val="tx1">
                  <a:lumMod val="20000"/>
                  <a:lumOff val="80000"/>
                </a:schemeClr>
              </a:solidFill>
              <a:latin typeface="Roboto Light" panose="0200000000000000000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8DCE83B-D835-4B86-B08C-8E1EF0D54615}"/>
              </a:ext>
            </a:extLst>
          </p:cNvPr>
          <p:cNvSpPr txBox="1">
            <a:spLocks/>
          </p:cNvSpPr>
          <p:nvPr/>
        </p:nvSpPr>
        <p:spPr>
          <a:xfrm>
            <a:off x="7846817" y="6619793"/>
            <a:ext cx="7360271" cy="244477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r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en-US" sz="2700" dirty="0" err="1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Sociedades</a:t>
            </a:r>
            <a:r>
              <a:rPr lang="en-US" sz="2700" dirty="0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científicas</a:t>
            </a:r>
            <a:endParaRPr lang="en-US" sz="2700" dirty="0" smtClean="0">
              <a:solidFill>
                <a:srgbClr val="002060"/>
              </a:solidFill>
              <a:latin typeface="Roboto Light" panose="0200000000000000000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indent="-457200" algn="r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es-CO" sz="2700" dirty="0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Presentaciones en las  sociedades</a:t>
            </a:r>
          </a:p>
          <a:p>
            <a:pPr marL="457200" indent="-457200" algn="r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es-CO" sz="2700" dirty="0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Tratados</a:t>
            </a:r>
          </a:p>
          <a:p>
            <a:pPr marL="457200" indent="-457200" algn="r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es-CO" sz="2700" dirty="0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Surgimiento revistas</a:t>
            </a:r>
            <a:endParaRPr lang="en-US" sz="2700" dirty="0">
              <a:solidFill>
                <a:srgbClr val="002060"/>
              </a:solidFill>
              <a:latin typeface="Roboto Light" panose="0200000000000000000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6B58D0-9AD6-4DC6-B619-2F7D1BA71145}"/>
              </a:ext>
            </a:extLst>
          </p:cNvPr>
          <p:cNvSpPr txBox="1"/>
          <p:nvPr/>
        </p:nvSpPr>
        <p:spPr>
          <a:xfrm>
            <a:off x="15970577" y="6861009"/>
            <a:ext cx="8407073" cy="1923604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/>
          <a:p>
            <a:pPr algn="r"/>
            <a:r>
              <a:rPr lang="es-NI" sz="12500" spc="4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Roboto Light" panose="02000000000000000000"/>
                <a:ea typeface="Open Sans" panose="020B0606030504020204" pitchFamily="34" charset="0"/>
                <a:cs typeface="Open Sans" panose="020B0606030504020204" pitchFamily="34" charset="0"/>
              </a:rPr>
              <a:t>S. VII - VIII</a:t>
            </a:r>
            <a:endParaRPr lang="en-US" sz="12500" spc="400" dirty="0">
              <a:solidFill>
                <a:schemeClr val="tx1">
                  <a:lumMod val="20000"/>
                  <a:lumOff val="80000"/>
                </a:schemeClr>
              </a:solidFill>
              <a:latin typeface="Roboto Light" panose="0200000000000000000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E0739D1-7629-4944-9D6E-BFA757E844A2}"/>
              </a:ext>
            </a:extLst>
          </p:cNvPr>
          <p:cNvSpPr txBox="1">
            <a:spLocks/>
          </p:cNvSpPr>
          <p:nvPr/>
        </p:nvSpPr>
        <p:spPr>
          <a:xfrm>
            <a:off x="1520825" y="2922430"/>
            <a:ext cx="16324874" cy="16160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4100"/>
              </a:lnSpc>
            </a:pPr>
            <a:r>
              <a:rPr lang="en-US" sz="2700" dirty="0" smtClean="0">
                <a:solidFill>
                  <a:schemeClr val="tx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El que la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ciencia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es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una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institución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se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muestra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analizando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su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historia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. La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ciencia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ha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cambiado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a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medida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que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han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cambiado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los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patrones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validación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e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intereses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que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tienen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los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científicos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Cómo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cualquier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institución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social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sigue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cambiando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y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es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importante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conocer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donde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viene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para saber a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dónde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se dirige</a:t>
            </a:r>
            <a:endParaRPr lang="en-US" sz="2700" dirty="0">
              <a:solidFill>
                <a:schemeClr val="tx1"/>
              </a:solidFill>
              <a:latin typeface="Roboto Light" panose="0200000000000000000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269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D311F1-9048-4C72-A535-CC7052007161}"/>
              </a:ext>
            </a:extLst>
          </p:cNvPr>
          <p:cNvSpPr txBox="1"/>
          <p:nvPr/>
        </p:nvSpPr>
        <p:spPr>
          <a:xfrm>
            <a:off x="1393315" y="1150508"/>
            <a:ext cx="7697941" cy="110799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6600" dirty="0" err="1" smtClean="0">
                <a:solidFill>
                  <a:schemeClr val="tx2"/>
                </a:solidFill>
                <a:latin typeface="Roboto Light" panose="02000000000000000000"/>
                <a:ea typeface="Open Sans" panose="020B0606030504020204" pitchFamily="34" charset="0"/>
                <a:cs typeface="Open Sans" panose="020B0606030504020204" pitchFamily="34" charset="0"/>
              </a:rPr>
              <a:t>Evolución</a:t>
            </a:r>
            <a:r>
              <a:rPr lang="en-US" sz="6600" dirty="0" smtClean="0">
                <a:solidFill>
                  <a:schemeClr val="tx2"/>
                </a:solidFill>
                <a:latin typeface="Roboto Light" panose="02000000000000000000"/>
                <a:ea typeface="Open Sans" panose="020B0606030504020204" pitchFamily="34" charset="0"/>
                <a:cs typeface="Open Sans" panose="020B0606030504020204" pitchFamily="34" charset="0"/>
              </a:rPr>
              <a:t> de la </a:t>
            </a:r>
            <a:r>
              <a:rPr lang="en-US" sz="6600" dirty="0" err="1">
                <a:solidFill>
                  <a:schemeClr val="tx2"/>
                </a:solidFill>
                <a:latin typeface="Roboto Light" panose="0200000000000000000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en-US" sz="6600" dirty="0" err="1" smtClean="0">
                <a:solidFill>
                  <a:schemeClr val="tx2"/>
                </a:solidFill>
                <a:latin typeface="Roboto Light" panose="02000000000000000000"/>
                <a:ea typeface="Open Sans" panose="020B0606030504020204" pitchFamily="34" charset="0"/>
                <a:cs typeface="Open Sans" panose="020B0606030504020204" pitchFamily="34" charset="0"/>
              </a:rPr>
              <a:t>iencia</a:t>
            </a:r>
            <a:endParaRPr lang="en-US" sz="6600" dirty="0">
              <a:solidFill>
                <a:schemeClr val="tx2"/>
              </a:solidFill>
              <a:latin typeface="Roboto Light" panose="0200000000000000000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1E6628-72BD-440D-A141-1F2825772B13}"/>
              </a:ext>
            </a:extLst>
          </p:cNvPr>
          <p:cNvSpPr/>
          <p:nvPr/>
        </p:nvSpPr>
        <p:spPr>
          <a:xfrm>
            <a:off x="1520825" y="762000"/>
            <a:ext cx="1802675" cy="274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Light" panose="0200000000000000000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B72A44-E720-4A00-A925-FE502760A646}"/>
              </a:ext>
            </a:extLst>
          </p:cNvPr>
          <p:cNvSpPr/>
          <p:nvPr/>
        </p:nvSpPr>
        <p:spPr>
          <a:xfrm>
            <a:off x="0" y="2764695"/>
            <a:ext cx="8397551" cy="23083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Light" panose="0200000000000000000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738E19-3171-4A64-832E-A5F2A5D14586}"/>
              </a:ext>
            </a:extLst>
          </p:cNvPr>
          <p:cNvSpPr/>
          <p:nvPr/>
        </p:nvSpPr>
        <p:spPr>
          <a:xfrm>
            <a:off x="15980099" y="6619793"/>
            <a:ext cx="8397551" cy="23083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Light" panose="0200000000000000000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2D89B4-6132-42C1-9332-E31A7673E13A}"/>
              </a:ext>
            </a:extLst>
          </p:cNvPr>
          <p:cNvSpPr/>
          <p:nvPr/>
        </p:nvSpPr>
        <p:spPr>
          <a:xfrm>
            <a:off x="0" y="10474891"/>
            <a:ext cx="8397551" cy="23083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Light" panose="0200000000000000000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B88BA77-5662-4CDE-A4B7-44D90F1AB44B}"/>
              </a:ext>
            </a:extLst>
          </p:cNvPr>
          <p:cNvSpPr txBox="1">
            <a:spLocks/>
          </p:cNvSpPr>
          <p:nvPr/>
        </p:nvSpPr>
        <p:spPr>
          <a:xfrm>
            <a:off x="9067212" y="2764695"/>
            <a:ext cx="7360271" cy="244477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Gran </a:t>
            </a:r>
            <a:r>
              <a:rPr lang="en-US" sz="2700" dirty="0" err="1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ciencia</a:t>
            </a:r>
            <a:endParaRPr lang="en-US" sz="2700" dirty="0" smtClean="0">
              <a:solidFill>
                <a:srgbClr val="002060"/>
              </a:solidFill>
              <a:latin typeface="Roboto Light" panose="0200000000000000000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indent="-457200" algn="l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es-CO" sz="2700" dirty="0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Inversión estatal</a:t>
            </a:r>
          </a:p>
          <a:p>
            <a:pPr marL="457200" indent="-457200" algn="l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es-CO" sz="2700" dirty="0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Guerra fría</a:t>
            </a:r>
          </a:p>
          <a:p>
            <a:pPr marL="457200" indent="-457200" algn="l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es-CO" sz="2700" dirty="0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Universidades investigadoras</a:t>
            </a:r>
            <a:endParaRPr lang="en-US" sz="2700" dirty="0">
              <a:solidFill>
                <a:srgbClr val="002060"/>
              </a:solidFill>
              <a:latin typeface="Roboto Light" panose="0200000000000000000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5DF24D-F56A-41FC-A392-D9D5116E5303}"/>
              </a:ext>
            </a:extLst>
          </p:cNvPr>
          <p:cNvSpPr txBox="1"/>
          <p:nvPr/>
        </p:nvSpPr>
        <p:spPr>
          <a:xfrm>
            <a:off x="2228460" y="2764695"/>
            <a:ext cx="5366213" cy="2308324"/>
          </a:xfrm>
          <a:prstGeom prst="rect">
            <a:avLst/>
          </a:prstGeom>
          <a:noFill/>
        </p:spPr>
        <p:txBody>
          <a:bodyPr wrap="none" lIns="91440" tIns="0" rIns="0" bIns="0" rtlCol="0">
            <a:spAutoFit/>
          </a:bodyPr>
          <a:lstStyle/>
          <a:p>
            <a:pPr algn="r"/>
            <a:r>
              <a:rPr lang="es-CO" sz="15000" spc="4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Roboto Light" panose="02000000000000000000"/>
                <a:ea typeface="Open Sans" panose="020B0606030504020204" pitchFamily="34" charset="0"/>
                <a:cs typeface="Open Sans" panose="020B0606030504020204" pitchFamily="34" charset="0"/>
              </a:rPr>
              <a:t>1945-</a:t>
            </a:r>
            <a:endParaRPr lang="en-US" sz="15000" spc="400" dirty="0">
              <a:solidFill>
                <a:schemeClr val="tx1">
                  <a:lumMod val="20000"/>
                  <a:lumOff val="80000"/>
                </a:schemeClr>
              </a:solidFill>
              <a:latin typeface="Roboto Light" panose="0200000000000000000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D3DB95A-2B8F-4874-9943-3E7079EDF4AE}"/>
              </a:ext>
            </a:extLst>
          </p:cNvPr>
          <p:cNvSpPr txBox="1">
            <a:spLocks/>
          </p:cNvSpPr>
          <p:nvPr/>
        </p:nvSpPr>
        <p:spPr>
          <a:xfrm>
            <a:off x="9067211" y="10338443"/>
            <a:ext cx="7360271" cy="305365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en-US" sz="2700" dirty="0" err="1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Ciencia</a:t>
            </a:r>
            <a:r>
              <a:rPr lang="en-US" sz="2700" dirty="0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Abierta</a:t>
            </a:r>
            <a:endParaRPr lang="en-US" sz="2700" dirty="0" smtClean="0">
              <a:solidFill>
                <a:srgbClr val="002060"/>
              </a:solidFill>
              <a:latin typeface="Roboto Light" panose="0200000000000000000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indent="-457200" algn="l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es-CO" sz="2700" dirty="0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Innovación Social</a:t>
            </a:r>
          </a:p>
          <a:p>
            <a:pPr marL="457200" indent="-457200" algn="l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es-CO" sz="2700" dirty="0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Innovación transformativa</a:t>
            </a:r>
          </a:p>
          <a:p>
            <a:pPr marL="457200" indent="-457200" algn="l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es-CO" sz="2700" dirty="0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CTI para la inclusión social</a:t>
            </a:r>
          </a:p>
          <a:p>
            <a:pPr marL="457200" indent="-457200" algn="l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es-CO" sz="2700" dirty="0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ODS</a:t>
            </a:r>
            <a:endParaRPr lang="en-US" sz="2700" dirty="0">
              <a:solidFill>
                <a:srgbClr val="002060"/>
              </a:solidFill>
              <a:latin typeface="Roboto Light" panose="0200000000000000000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75E765-721F-44A3-A5AB-295F40CB585F}"/>
              </a:ext>
            </a:extLst>
          </p:cNvPr>
          <p:cNvSpPr txBox="1"/>
          <p:nvPr/>
        </p:nvSpPr>
        <p:spPr>
          <a:xfrm>
            <a:off x="2228460" y="10474891"/>
            <a:ext cx="5366213" cy="2308324"/>
          </a:xfrm>
          <a:prstGeom prst="rect">
            <a:avLst/>
          </a:prstGeom>
          <a:noFill/>
        </p:spPr>
        <p:txBody>
          <a:bodyPr wrap="none" lIns="91440" tIns="0" rIns="0" bIns="0" rtlCol="0">
            <a:spAutoFit/>
          </a:bodyPr>
          <a:lstStyle/>
          <a:p>
            <a:pPr algn="r"/>
            <a:r>
              <a:rPr lang="es-NI" sz="15000" spc="4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Roboto Light" panose="0200000000000000000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5000" spc="4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Roboto Light" panose="02000000000000000000"/>
                <a:ea typeface="Open Sans" panose="020B0606030504020204" pitchFamily="34" charset="0"/>
                <a:cs typeface="Open Sans" panose="020B0606030504020204" pitchFamily="34" charset="0"/>
              </a:rPr>
              <a:t>010-</a:t>
            </a:r>
            <a:endParaRPr lang="en-US" sz="15000" spc="400" dirty="0">
              <a:solidFill>
                <a:schemeClr val="tx1">
                  <a:lumMod val="20000"/>
                  <a:lumOff val="80000"/>
                </a:schemeClr>
              </a:solidFill>
              <a:latin typeface="Roboto Light" panose="0200000000000000000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8DCE83B-D835-4B86-B08C-8E1EF0D54615}"/>
              </a:ext>
            </a:extLst>
          </p:cNvPr>
          <p:cNvSpPr txBox="1">
            <a:spLocks/>
          </p:cNvSpPr>
          <p:nvPr/>
        </p:nvSpPr>
        <p:spPr>
          <a:xfrm>
            <a:off x="7846817" y="7226337"/>
            <a:ext cx="7360271" cy="183588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r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es-CO" sz="2700" dirty="0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Considerar la demanda</a:t>
            </a:r>
          </a:p>
          <a:p>
            <a:pPr marL="457200" indent="-457200" algn="r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es-CO" sz="2700" dirty="0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Enfoque de sistemas</a:t>
            </a:r>
          </a:p>
          <a:p>
            <a:pPr marL="457200" indent="-457200" algn="r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es-CO" sz="2700" dirty="0" smtClean="0">
                <a:solidFill>
                  <a:srgbClr val="002060"/>
                </a:solidFill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Necesidades de la industria y el Estado</a:t>
            </a:r>
            <a:endParaRPr lang="en-US" sz="2700" dirty="0">
              <a:solidFill>
                <a:srgbClr val="002060"/>
              </a:solidFill>
              <a:latin typeface="Roboto Light" panose="0200000000000000000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6B58D0-9AD6-4DC6-B619-2F7D1BA71145}"/>
              </a:ext>
            </a:extLst>
          </p:cNvPr>
          <p:cNvSpPr txBox="1"/>
          <p:nvPr/>
        </p:nvSpPr>
        <p:spPr>
          <a:xfrm>
            <a:off x="15983924" y="6619793"/>
            <a:ext cx="5366213" cy="2308324"/>
          </a:xfrm>
          <a:prstGeom prst="rect">
            <a:avLst/>
          </a:prstGeom>
          <a:noFill/>
        </p:spPr>
        <p:txBody>
          <a:bodyPr wrap="none" lIns="91440" tIns="0" rIns="0" bIns="0" rtlCol="0">
            <a:spAutoFit/>
          </a:bodyPr>
          <a:lstStyle/>
          <a:p>
            <a:pPr algn="r"/>
            <a:r>
              <a:rPr lang="es-CO" sz="15000" spc="4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Roboto Light" panose="02000000000000000000"/>
                <a:ea typeface="Open Sans" panose="020B0606030504020204" pitchFamily="34" charset="0"/>
                <a:cs typeface="Open Sans" panose="020B0606030504020204" pitchFamily="34" charset="0"/>
              </a:rPr>
              <a:t>1980-</a:t>
            </a:r>
            <a:endParaRPr lang="en-US" sz="15000" spc="400" dirty="0">
              <a:solidFill>
                <a:schemeClr val="tx1">
                  <a:lumMod val="20000"/>
                  <a:lumOff val="80000"/>
                </a:schemeClr>
              </a:solidFill>
              <a:latin typeface="Roboto Light" panose="0200000000000000000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476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posición de imagen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53" b="28153"/>
          <a:stretch>
            <a:fillRect/>
          </a:stretch>
        </p:blipFill>
        <p:spPr/>
      </p:pic>
      <p:pic>
        <p:nvPicPr>
          <p:cNvPr id="4" name="Marcador de posición de imagen 3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52" b="31152"/>
          <a:stretch>
            <a:fillRect/>
          </a:stretch>
        </p:blipFill>
        <p:spPr/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2A5EA5BC-DAF6-45BC-BBFE-E1F9A6B9660A}"/>
              </a:ext>
            </a:extLst>
          </p:cNvPr>
          <p:cNvSpPr txBox="1">
            <a:spLocks/>
          </p:cNvSpPr>
          <p:nvPr/>
        </p:nvSpPr>
        <p:spPr>
          <a:xfrm>
            <a:off x="8079589" y="8460171"/>
            <a:ext cx="8437928" cy="219547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  <a:spcBef>
                <a:spcPts val="648"/>
              </a:spcBef>
            </a:pP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Nuestra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carrera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como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miembros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de la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comunidad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académica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tiene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varias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fases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que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debemos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conocer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y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abordar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en la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medida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de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nuestros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intereses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,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capacidades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y </a:t>
            </a:r>
            <a:r>
              <a:rPr lang="en-US" sz="27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necesidades</a:t>
            </a:r>
            <a:r>
              <a:rPr lang="en-US" sz="27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endParaRPr lang="en-US" sz="27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E4E630-BE71-463E-9310-403E3178DEA6}"/>
              </a:ext>
            </a:extLst>
          </p:cNvPr>
          <p:cNvSpPr txBox="1"/>
          <p:nvPr/>
        </p:nvSpPr>
        <p:spPr>
          <a:xfrm>
            <a:off x="7860133" y="1908860"/>
            <a:ext cx="8657384" cy="646330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13800" dirty="0" err="1" smtClean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Heavy" panose="020F0502020204030203" pitchFamily="34" charset="0"/>
              </a:rPr>
              <a:t>Sendero</a:t>
            </a:r>
            <a:r>
              <a:rPr lang="en-US" sz="13800" dirty="0" smtClean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Heavy" panose="020F0502020204030203" pitchFamily="34" charset="0"/>
              </a:rPr>
              <a:t> de la </a:t>
            </a:r>
            <a:r>
              <a:rPr lang="en-US" sz="13800" dirty="0" err="1" smtClean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Heavy" panose="020F0502020204030203" pitchFamily="34" charset="0"/>
              </a:rPr>
              <a:t>Ciencia</a:t>
            </a:r>
            <a:endParaRPr lang="en-US" sz="13800" dirty="0">
              <a:solidFill>
                <a:schemeClr val="tx2"/>
              </a:solidFill>
              <a:latin typeface="Roboto Medium" panose="02000000000000000000" pitchFamily="2" charset="0"/>
              <a:ea typeface="Roboto Medium" panose="02000000000000000000" pitchFamily="2" charset="0"/>
              <a:cs typeface="Lato Heavy" panose="020F0502020204030203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766D6D-6EB9-4E75-A3BB-5AF27DED3CA2}"/>
              </a:ext>
            </a:extLst>
          </p:cNvPr>
          <p:cNvSpPr/>
          <p:nvPr/>
        </p:nvSpPr>
        <p:spPr>
          <a:xfrm>
            <a:off x="8079589" y="1908860"/>
            <a:ext cx="1802675" cy="274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60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EB99AAF-C24B-0A4B-9A1C-AA1CB5EE70E4}"/>
              </a:ext>
            </a:extLst>
          </p:cNvPr>
          <p:cNvGrpSpPr/>
          <p:nvPr/>
        </p:nvGrpSpPr>
        <p:grpSpPr>
          <a:xfrm>
            <a:off x="7376904" y="-123820"/>
            <a:ext cx="9623842" cy="13839820"/>
            <a:chOff x="6451600" y="-123820"/>
            <a:chExt cx="9623842" cy="13839820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F0A9017D-E0AC-5F46-BA50-63C0B12E5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1600" y="-123820"/>
              <a:ext cx="9623842" cy="13839820"/>
            </a:xfrm>
            <a:custGeom>
              <a:avLst/>
              <a:gdLst>
                <a:gd name="T0" fmla="*/ 538 w 13387"/>
                <a:gd name="T1" fmla="*/ 19251 h 19252"/>
                <a:gd name="T2" fmla="*/ 13317 w 13387"/>
                <a:gd name="T3" fmla="*/ 19251 h 19252"/>
                <a:gd name="T4" fmla="*/ 13317 w 13387"/>
                <a:gd name="T5" fmla="*/ 19251 h 19252"/>
                <a:gd name="T6" fmla="*/ 12364 w 13387"/>
                <a:gd name="T7" fmla="*/ 18039 h 19252"/>
                <a:gd name="T8" fmla="*/ 12364 w 13387"/>
                <a:gd name="T9" fmla="*/ 18039 h 19252"/>
                <a:gd name="T10" fmla="*/ 11043 w 13387"/>
                <a:gd name="T11" fmla="*/ 15939 h 19252"/>
                <a:gd name="T12" fmla="*/ 11043 w 13387"/>
                <a:gd name="T13" fmla="*/ 15939 h 19252"/>
                <a:gd name="T14" fmla="*/ 10412 w 13387"/>
                <a:gd name="T15" fmla="*/ 14157 h 19252"/>
                <a:gd name="T16" fmla="*/ 10412 w 13387"/>
                <a:gd name="T17" fmla="*/ 14157 h 19252"/>
                <a:gd name="T18" fmla="*/ 10724 w 13387"/>
                <a:gd name="T19" fmla="*/ 11321 h 19252"/>
                <a:gd name="T20" fmla="*/ 10724 w 13387"/>
                <a:gd name="T21" fmla="*/ 11321 h 19252"/>
                <a:gd name="T22" fmla="*/ 12015 w 13387"/>
                <a:gd name="T23" fmla="*/ 9203 h 19252"/>
                <a:gd name="T24" fmla="*/ 12015 w 13387"/>
                <a:gd name="T25" fmla="*/ 9203 h 19252"/>
                <a:gd name="T26" fmla="*/ 12967 w 13387"/>
                <a:gd name="T27" fmla="*/ 6258 h 19252"/>
                <a:gd name="T28" fmla="*/ 12967 w 13387"/>
                <a:gd name="T29" fmla="*/ 6258 h 19252"/>
                <a:gd name="T30" fmla="*/ 10207 w 13387"/>
                <a:gd name="T31" fmla="*/ 4211 h 19252"/>
                <a:gd name="T32" fmla="*/ 10207 w 13387"/>
                <a:gd name="T33" fmla="*/ 4211 h 19252"/>
                <a:gd name="T34" fmla="*/ 8186 w 13387"/>
                <a:gd name="T35" fmla="*/ 2714 h 19252"/>
                <a:gd name="T36" fmla="*/ 8186 w 13387"/>
                <a:gd name="T37" fmla="*/ 2714 h 19252"/>
                <a:gd name="T38" fmla="*/ 9288 w 13387"/>
                <a:gd name="T39" fmla="*/ 1676 h 19252"/>
                <a:gd name="T40" fmla="*/ 9288 w 13387"/>
                <a:gd name="T41" fmla="*/ 1676 h 19252"/>
                <a:gd name="T42" fmla="*/ 10138 w 13387"/>
                <a:gd name="T43" fmla="*/ 877 h 19252"/>
                <a:gd name="T44" fmla="*/ 10138 w 13387"/>
                <a:gd name="T45" fmla="*/ 877 h 19252"/>
                <a:gd name="T46" fmla="*/ 8733 w 13387"/>
                <a:gd name="T47" fmla="*/ 143 h 19252"/>
                <a:gd name="T48" fmla="*/ 8733 w 13387"/>
                <a:gd name="T49" fmla="*/ 143 h 19252"/>
                <a:gd name="T50" fmla="*/ 5729 w 13387"/>
                <a:gd name="T51" fmla="*/ 0 h 19252"/>
                <a:gd name="T52" fmla="*/ 5729 w 13387"/>
                <a:gd name="T53" fmla="*/ 0 h 19252"/>
                <a:gd name="T54" fmla="*/ 6840 w 13387"/>
                <a:gd name="T55" fmla="*/ 730 h 19252"/>
                <a:gd name="T56" fmla="*/ 6840 w 13387"/>
                <a:gd name="T57" fmla="*/ 730 h 19252"/>
                <a:gd name="T58" fmla="*/ 5542 w 13387"/>
                <a:gd name="T59" fmla="*/ 1525 h 19252"/>
                <a:gd name="T60" fmla="*/ 5542 w 13387"/>
                <a:gd name="T61" fmla="*/ 1525 h 19252"/>
                <a:gd name="T62" fmla="*/ 3850 w 13387"/>
                <a:gd name="T63" fmla="*/ 2561 h 19252"/>
                <a:gd name="T64" fmla="*/ 3850 w 13387"/>
                <a:gd name="T65" fmla="*/ 2561 h 19252"/>
                <a:gd name="T66" fmla="*/ 5230 w 13387"/>
                <a:gd name="T67" fmla="*/ 4070 h 19252"/>
                <a:gd name="T68" fmla="*/ 5230 w 13387"/>
                <a:gd name="T69" fmla="*/ 4070 h 19252"/>
                <a:gd name="T70" fmla="*/ 7131 w 13387"/>
                <a:gd name="T71" fmla="*/ 6150 h 19252"/>
                <a:gd name="T72" fmla="*/ 7131 w 13387"/>
                <a:gd name="T73" fmla="*/ 6150 h 19252"/>
                <a:gd name="T74" fmla="*/ 6510 w 13387"/>
                <a:gd name="T75" fmla="*/ 7490 h 19252"/>
                <a:gd name="T76" fmla="*/ 6510 w 13387"/>
                <a:gd name="T77" fmla="*/ 7490 h 19252"/>
                <a:gd name="T78" fmla="*/ 4606 w 13387"/>
                <a:gd name="T79" fmla="*/ 9171 h 19252"/>
                <a:gd name="T80" fmla="*/ 4606 w 13387"/>
                <a:gd name="T81" fmla="*/ 9171 h 19252"/>
                <a:gd name="T82" fmla="*/ 2110 w 13387"/>
                <a:gd name="T83" fmla="*/ 11374 h 19252"/>
                <a:gd name="T84" fmla="*/ 2110 w 13387"/>
                <a:gd name="T85" fmla="*/ 11374 h 19252"/>
                <a:gd name="T86" fmla="*/ 269 w 13387"/>
                <a:gd name="T87" fmla="*/ 14358 h 19252"/>
                <a:gd name="T88" fmla="*/ 269 w 13387"/>
                <a:gd name="T89" fmla="*/ 14358 h 19252"/>
                <a:gd name="T90" fmla="*/ 6 w 13387"/>
                <a:gd name="T91" fmla="*/ 16254 h 19252"/>
                <a:gd name="T92" fmla="*/ 6 w 13387"/>
                <a:gd name="T93" fmla="*/ 16254 h 19252"/>
                <a:gd name="T94" fmla="*/ 327 w 13387"/>
                <a:gd name="T95" fmla="*/ 18508 h 19252"/>
                <a:gd name="T96" fmla="*/ 327 w 13387"/>
                <a:gd name="T97" fmla="*/ 18508 h 19252"/>
                <a:gd name="T98" fmla="*/ 538 w 13387"/>
                <a:gd name="T99" fmla="*/ 19251 h 19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87" h="19252">
                  <a:moveTo>
                    <a:pt x="538" y="19251"/>
                  </a:moveTo>
                  <a:lnTo>
                    <a:pt x="13317" y="19251"/>
                  </a:lnTo>
                  <a:lnTo>
                    <a:pt x="13317" y="19251"/>
                  </a:lnTo>
                  <a:cubicBezTo>
                    <a:pt x="12974" y="18836"/>
                    <a:pt x="12655" y="18433"/>
                    <a:pt x="12364" y="18039"/>
                  </a:cubicBezTo>
                  <a:lnTo>
                    <a:pt x="12364" y="18039"/>
                  </a:lnTo>
                  <a:cubicBezTo>
                    <a:pt x="11823" y="17306"/>
                    <a:pt x="11376" y="16607"/>
                    <a:pt x="11043" y="15939"/>
                  </a:cubicBezTo>
                  <a:lnTo>
                    <a:pt x="11043" y="15939"/>
                  </a:lnTo>
                  <a:cubicBezTo>
                    <a:pt x="10734" y="15319"/>
                    <a:pt x="10522" y="14723"/>
                    <a:pt x="10412" y="14157"/>
                  </a:cubicBezTo>
                  <a:lnTo>
                    <a:pt x="10412" y="14157"/>
                  </a:lnTo>
                  <a:cubicBezTo>
                    <a:pt x="10211" y="13123"/>
                    <a:pt x="10367" y="12159"/>
                    <a:pt x="10724" y="11321"/>
                  </a:cubicBezTo>
                  <a:lnTo>
                    <a:pt x="10724" y="11321"/>
                  </a:lnTo>
                  <a:cubicBezTo>
                    <a:pt x="11060" y="10535"/>
                    <a:pt x="11555" y="9842"/>
                    <a:pt x="12015" y="9203"/>
                  </a:cubicBezTo>
                  <a:lnTo>
                    <a:pt x="12015" y="9203"/>
                  </a:lnTo>
                  <a:cubicBezTo>
                    <a:pt x="12814" y="8087"/>
                    <a:pt x="13386" y="7057"/>
                    <a:pt x="12967" y="6258"/>
                  </a:cubicBezTo>
                  <a:lnTo>
                    <a:pt x="12967" y="6258"/>
                  </a:lnTo>
                  <a:cubicBezTo>
                    <a:pt x="12532" y="5433"/>
                    <a:pt x="11343" y="4814"/>
                    <a:pt x="10207" y="4211"/>
                  </a:cubicBezTo>
                  <a:lnTo>
                    <a:pt x="10207" y="4211"/>
                  </a:lnTo>
                  <a:cubicBezTo>
                    <a:pt x="9179" y="3667"/>
                    <a:pt x="8281" y="3198"/>
                    <a:pt x="8186" y="2714"/>
                  </a:cubicBezTo>
                  <a:lnTo>
                    <a:pt x="8186" y="2714"/>
                  </a:lnTo>
                  <a:cubicBezTo>
                    <a:pt x="8110" y="2320"/>
                    <a:pt x="8714" y="1971"/>
                    <a:pt x="9288" y="1676"/>
                  </a:cubicBezTo>
                  <a:lnTo>
                    <a:pt x="9288" y="1676"/>
                  </a:lnTo>
                  <a:cubicBezTo>
                    <a:pt x="9814" y="1407"/>
                    <a:pt x="10263" y="1117"/>
                    <a:pt x="10138" y="877"/>
                  </a:cubicBezTo>
                  <a:lnTo>
                    <a:pt x="10138" y="877"/>
                  </a:lnTo>
                  <a:cubicBezTo>
                    <a:pt x="9980" y="578"/>
                    <a:pt x="9356" y="373"/>
                    <a:pt x="8733" y="143"/>
                  </a:cubicBezTo>
                  <a:lnTo>
                    <a:pt x="8733" y="143"/>
                  </a:lnTo>
                  <a:cubicBezTo>
                    <a:pt x="7741" y="95"/>
                    <a:pt x="6739" y="48"/>
                    <a:pt x="5729" y="0"/>
                  </a:cubicBezTo>
                  <a:lnTo>
                    <a:pt x="5729" y="0"/>
                  </a:lnTo>
                  <a:cubicBezTo>
                    <a:pt x="6268" y="229"/>
                    <a:pt x="6825" y="454"/>
                    <a:pt x="6840" y="730"/>
                  </a:cubicBezTo>
                  <a:lnTo>
                    <a:pt x="6840" y="730"/>
                  </a:lnTo>
                  <a:cubicBezTo>
                    <a:pt x="6855" y="1006"/>
                    <a:pt x="6235" y="1257"/>
                    <a:pt x="5542" y="1525"/>
                  </a:cubicBezTo>
                  <a:lnTo>
                    <a:pt x="5542" y="1525"/>
                  </a:lnTo>
                  <a:cubicBezTo>
                    <a:pt x="4785" y="1819"/>
                    <a:pt x="3984" y="2120"/>
                    <a:pt x="3850" y="2561"/>
                  </a:cubicBezTo>
                  <a:lnTo>
                    <a:pt x="3850" y="2561"/>
                  </a:lnTo>
                  <a:cubicBezTo>
                    <a:pt x="3717" y="3000"/>
                    <a:pt x="4418" y="3522"/>
                    <a:pt x="5230" y="4070"/>
                  </a:cubicBezTo>
                  <a:lnTo>
                    <a:pt x="5230" y="4070"/>
                  </a:lnTo>
                  <a:cubicBezTo>
                    <a:pt x="6131" y="4679"/>
                    <a:pt x="7088" y="5353"/>
                    <a:pt x="7131" y="6150"/>
                  </a:cubicBezTo>
                  <a:lnTo>
                    <a:pt x="7131" y="6150"/>
                  </a:lnTo>
                  <a:cubicBezTo>
                    <a:pt x="7153" y="6568"/>
                    <a:pt x="6916" y="7031"/>
                    <a:pt x="6510" y="7490"/>
                  </a:cubicBezTo>
                  <a:lnTo>
                    <a:pt x="6510" y="7490"/>
                  </a:lnTo>
                  <a:cubicBezTo>
                    <a:pt x="6038" y="8024"/>
                    <a:pt x="5360" y="8566"/>
                    <a:pt x="4606" y="9171"/>
                  </a:cubicBezTo>
                  <a:lnTo>
                    <a:pt x="4606" y="9171"/>
                  </a:lnTo>
                  <a:cubicBezTo>
                    <a:pt x="3781" y="9833"/>
                    <a:pt x="2892" y="10546"/>
                    <a:pt x="2110" y="11374"/>
                  </a:cubicBezTo>
                  <a:lnTo>
                    <a:pt x="2110" y="11374"/>
                  </a:lnTo>
                  <a:cubicBezTo>
                    <a:pt x="1293" y="12239"/>
                    <a:pt x="610" y="13236"/>
                    <a:pt x="269" y="14358"/>
                  </a:cubicBezTo>
                  <a:lnTo>
                    <a:pt x="269" y="14358"/>
                  </a:lnTo>
                  <a:cubicBezTo>
                    <a:pt x="89" y="14951"/>
                    <a:pt x="0" y="15587"/>
                    <a:pt x="6" y="16254"/>
                  </a:cubicBezTo>
                  <a:lnTo>
                    <a:pt x="6" y="16254"/>
                  </a:lnTo>
                  <a:cubicBezTo>
                    <a:pt x="12" y="16962"/>
                    <a:pt x="124" y="17715"/>
                    <a:pt x="327" y="18508"/>
                  </a:cubicBezTo>
                  <a:lnTo>
                    <a:pt x="327" y="18508"/>
                  </a:lnTo>
                  <a:cubicBezTo>
                    <a:pt x="389" y="18752"/>
                    <a:pt x="460" y="19000"/>
                    <a:pt x="538" y="19251"/>
                  </a:cubicBezTo>
                </a:path>
              </a:pathLst>
            </a:custGeom>
            <a:solidFill>
              <a:schemeClr val="accent6">
                <a:lumMod val="1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Roboto Light" panose="02000000000000000000"/>
              </a:endParaRPr>
            </a:p>
          </p:txBody>
        </p:sp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40B5ED53-89C5-7246-B827-BD9384B8F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7281" y="-114310"/>
              <a:ext cx="4951397" cy="13830309"/>
            </a:xfrm>
            <a:custGeom>
              <a:avLst/>
              <a:gdLst>
                <a:gd name="T0" fmla="*/ 446 w 6886"/>
                <a:gd name="T1" fmla="*/ 18455 h 19240"/>
                <a:gd name="T2" fmla="*/ 446 w 6886"/>
                <a:gd name="T3" fmla="*/ 18455 h 19240"/>
                <a:gd name="T4" fmla="*/ 703 w 6886"/>
                <a:gd name="T5" fmla="*/ 19239 h 19240"/>
                <a:gd name="T6" fmla="*/ 1020 w 6886"/>
                <a:gd name="T7" fmla="*/ 19239 h 19240"/>
                <a:gd name="T8" fmla="*/ 1020 w 6886"/>
                <a:gd name="T9" fmla="*/ 19239 h 19240"/>
                <a:gd name="T10" fmla="*/ 749 w 6886"/>
                <a:gd name="T11" fmla="*/ 18444 h 19240"/>
                <a:gd name="T12" fmla="*/ 749 w 6886"/>
                <a:gd name="T13" fmla="*/ 18444 h 19240"/>
                <a:gd name="T14" fmla="*/ 311 w 6886"/>
                <a:gd name="T15" fmla="*/ 16207 h 19240"/>
                <a:gd name="T16" fmla="*/ 311 w 6886"/>
                <a:gd name="T17" fmla="*/ 16207 h 19240"/>
                <a:gd name="T18" fmla="*/ 470 w 6886"/>
                <a:gd name="T19" fmla="*/ 14324 h 19240"/>
                <a:gd name="T20" fmla="*/ 470 w 6886"/>
                <a:gd name="T21" fmla="*/ 14324 h 19240"/>
                <a:gd name="T22" fmla="*/ 2135 w 6886"/>
                <a:gd name="T23" fmla="*/ 11356 h 19240"/>
                <a:gd name="T24" fmla="*/ 2135 w 6886"/>
                <a:gd name="T25" fmla="*/ 11356 h 19240"/>
                <a:gd name="T26" fmla="*/ 4493 w 6886"/>
                <a:gd name="T27" fmla="*/ 9163 h 19240"/>
                <a:gd name="T28" fmla="*/ 4493 w 6886"/>
                <a:gd name="T29" fmla="*/ 9163 h 19240"/>
                <a:gd name="T30" fmla="*/ 6294 w 6886"/>
                <a:gd name="T31" fmla="*/ 7487 h 19240"/>
                <a:gd name="T32" fmla="*/ 6294 w 6886"/>
                <a:gd name="T33" fmla="*/ 7487 h 19240"/>
                <a:gd name="T34" fmla="*/ 6841 w 6886"/>
                <a:gd name="T35" fmla="*/ 6149 h 19240"/>
                <a:gd name="T36" fmla="*/ 6841 w 6886"/>
                <a:gd name="T37" fmla="*/ 6149 h 19240"/>
                <a:gd name="T38" fmla="*/ 4845 w 6886"/>
                <a:gd name="T39" fmla="*/ 4074 h 19240"/>
                <a:gd name="T40" fmla="*/ 4845 w 6886"/>
                <a:gd name="T41" fmla="*/ 4074 h 19240"/>
                <a:gd name="T42" fmla="*/ 3393 w 6886"/>
                <a:gd name="T43" fmla="*/ 2565 h 19240"/>
                <a:gd name="T44" fmla="*/ 3393 w 6886"/>
                <a:gd name="T45" fmla="*/ 2565 h 19240"/>
                <a:gd name="T46" fmla="*/ 5020 w 6886"/>
                <a:gd name="T47" fmla="*/ 1530 h 19240"/>
                <a:gd name="T48" fmla="*/ 5020 w 6886"/>
                <a:gd name="T49" fmla="*/ 1530 h 19240"/>
                <a:gd name="T50" fmla="*/ 6269 w 6886"/>
                <a:gd name="T51" fmla="*/ 734 h 19240"/>
                <a:gd name="T52" fmla="*/ 6269 w 6886"/>
                <a:gd name="T53" fmla="*/ 734 h 19240"/>
                <a:gd name="T54" fmla="*/ 5126 w 6886"/>
                <a:gd name="T55" fmla="*/ 3 h 19240"/>
                <a:gd name="T56" fmla="*/ 5126 w 6886"/>
                <a:gd name="T57" fmla="*/ 3 h 19240"/>
                <a:gd name="T58" fmla="*/ 5052 w 6886"/>
                <a:gd name="T59" fmla="*/ 0 h 19240"/>
                <a:gd name="T60" fmla="*/ 5052 w 6886"/>
                <a:gd name="T61" fmla="*/ 0 h 19240"/>
                <a:gd name="T62" fmla="*/ 6189 w 6886"/>
                <a:gd name="T63" fmla="*/ 731 h 19240"/>
                <a:gd name="T64" fmla="*/ 6189 w 6886"/>
                <a:gd name="T65" fmla="*/ 731 h 19240"/>
                <a:gd name="T66" fmla="*/ 4929 w 6886"/>
                <a:gd name="T67" fmla="*/ 1526 h 19240"/>
                <a:gd name="T68" fmla="*/ 4929 w 6886"/>
                <a:gd name="T69" fmla="*/ 1526 h 19240"/>
                <a:gd name="T70" fmla="*/ 3287 w 6886"/>
                <a:gd name="T71" fmla="*/ 2562 h 19240"/>
                <a:gd name="T72" fmla="*/ 3287 w 6886"/>
                <a:gd name="T73" fmla="*/ 2562 h 19240"/>
                <a:gd name="T74" fmla="*/ 4723 w 6886"/>
                <a:gd name="T75" fmla="*/ 4071 h 19240"/>
                <a:gd name="T76" fmla="*/ 4723 w 6886"/>
                <a:gd name="T77" fmla="*/ 4071 h 19240"/>
                <a:gd name="T78" fmla="*/ 6698 w 6886"/>
                <a:gd name="T79" fmla="*/ 6147 h 19240"/>
                <a:gd name="T80" fmla="*/ 6698 w 6886"/>
                <a:gd name="T81" fmla="*/ 6147 h 19240"/>
                <a:gd name="T82" fmla="*/ 6133 w 6886"/>
                <a:gd name="T83" fmla="*/ 7485 h 19240"/>
                <a:gd name="T84" fmla="*/ 6133 w 6886"/>
                <a:gd name="T85" fmla="*/ 7485 h 19240"/>
                <a:gd name="T86" fmla="*/ 4310 w 6886"/>
                <a:gd name="T87" fmla="*/ 9162 h 19240"/>
                <a:gd name="T88" fmla="*/ 4310 w 6886"/>
                <a:gd name="T89" fmla="*/ 9162 h 19240"/>
                <a:gd name="T90" fmla="*/ 1920 w 6886"/>
                <a:gd name="T91" fmla="*/ 11357 h 19240"/>
                <a:gd name="T92" fmla="*/ 1920 w 6886"/>
                <a:gd name="T93" fmla="*/ 11357 h 19240"/>
                <a:gd name="T94" fmla="*/ 217 w 6886"/>
                <a:gd name="T95" fmla="*/ 14329 h 19240"/>
                <a:gd name="T96" fmla="*/ 217 w 6886"/>
                <a:gd name="T97" fmla="*/ 14329 h 19240"/>
                <a:gd name="T98" fmla="*/ 34 w 6886"/>
                <a:gd name="T99" fmla="*/ 16215 h 19240"/>
                <a:gd name="T100" fmla="*/ 34 w 6886"/>
                <a:gd name="T101" fmla="*/ 16215 h 19240"/>
                <a:gd name="T102" fmla="*/ 446 w 6886"/>
                <a:gd name="T103" fmla="*/ 18455 h 19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886" h="19240">
                  <a:moveTo>
                    <a:pt x="446" y="18455"/>
                  </a:moveTo>
                  <a:lnTo>
                    <a:pt x="446" y="18455"/>
                  </a:lnTo>
                  <a:cubicBezTo>
                    <a:pt x="523" y="18712"/>
                    <a:pt x="609" y="18973"/>
                    <a:pt x="703" y="19239"/>
                  </a:cubicBezTo>
                  <a:lnTo>
                    <a:pt x="1020" y="19239"/>
                  </a:lnTo>
                  <a:lnTo>
                    <a:pt x="1020" y="19239"/>
                  </a:lnTo>
                  <a:cubicBezTo>
                    <a:pt x="921" y="18969"/>
                    <a:pt x="830" y="18704"/>
                    <a:pt x="749" y="18444"/>
                  </a:cubicBezTo>
                  <a:lnTo>
                    <a:pt x="749" y="18444"/>
                  </a:lnTo>
                  <a:cubicBezTo>
                    <a:pt x="507" y="17657"/>
                    <a:pt x="355" y="16911"/>
                    <a:pt x="311" y="16207"/>
                  </a:cubicBezTo>
                  <a:lnTo>
                    <a:pt x="311" y="16207"/>
                  </a:lnTo>
                  <a:cubicBezTo>
                    <a:pt x="270" y="15545"/>
                    <a:pt x="323" y="14914"/>
                    <a:pt x="470" y="14324"/>
                  </a:cubicBezTo>
                  <a:lnTo>
                    <a:pt x="470" y="14324"/>
                  </a:lnTo>
                  <a:cubicBezTo>
                    <a:pt x="747" y="13212"/>
                    <a:pt x="1371" y="12218"/>
                    <a:pt x="2135" y="11356"/>
                  </a:cubicBezTo>
                  <a:lnTo>
                    <a:pt x="2135" y="11356"/>
                  </a:lnTo>
                  <a:cubicBezTo>
                    <a:pt x="2866" y="10532"/>
                    <a:pt x="3710" y="9822"/>
                    <a:pt x="4493" y="9163"/>
                  </a:cubicBezTo>
                  <a:lnTo>
                    <a:pt x="4493" y="9163"/>
                  </a:lnTo>
                  <a:cubicBezTo>
                    <a:pt x="5209" y="8560"/>
                    <a:pt x="5852" y="8018"/>
                    <a:pt x="6294" y="7487"/>
                  </a:cubicBezTo>
                  <a:lnTo>
                    <a:pt x="6294" y="7487"/>
                  </a:lnTo>
                  <a:cubicBezTo>
                    <a:pt x="6674" y="7028"/>
                    <a:pt x="6885" y="6566"/>
                    <a:pt x="6841" y="6149"/>
                  </a:cubicBezTo>
                  <a:lnTo>
                    <a:pt x="6841" y="6149"/>
                  </a:lnTo>
                  <a:cubicBezTo>
                    <a:pt x="6756" y="5349"/>
                    <a:pt x="5770" y="4682"/>
                    <a:pt x="4845" y="4074"/>
                  </a:cubicBezTo>
                  <a:lnTo>
                    <a:pt x="4845" y="4074"/>
                  </a:lnTo>
                  <a:cubicBezTo>
                    <a:pt x="4008" y="3526"/>
                    <a:pt x="3283" y="3010"/>
                    <a:pt x="3393" y="2565"/>
                  </a:cubicBezTo>
                  <a:lnTo>
                    <a:pt x="3393" y="2565"/>
                  </a:lnTo>
                  <a:cubicBezTo>
                    <a:pt x="3502" y="2129"/>
                    <a:pt x="4283" y="1823"/>
                    <a:pt x="5020" y="1530"/>
                  </a:cubicBezTo>
                  <a:lnTo>
                    <a:pt x="5020" y="1530"/>
                  </a:lnTo>
                  <a:cubicBezTo>
                    <a:pt x="5694" y="1262"/>
                    <a:pt x="6297" y="1006"/>
                    <a:pt x="6269" y="734"/>
                  </a:cubicBezTo>
                  <a:lnTo>
                    <a:pt x="6269" y="734"/>
                  </a:lnTo>
                  <a:cubicBezTo>
                    <a:pt x="6239" y="455"/>
                    <a:pt x="5673" y="232"/>
                    <a:pt x="5126" y="3"/>
                  </a:cubicBezTo>
                  <a:lnTo>
                    <a:pt x="5126" y="3"/>
                  </a:lnTo>
                  <a:cubicBezTo>
                    <a:pt x="5101" y="2"/>
                    <a:pt x="5077" y="1"/>
                    <a:pt x="5052" y="0"/>
                  </a:cubicBezTo>
                  <a:lnTo>
                    <a:pt x="5052" y="0"/>
                  </a:lnTo>
                  <a:cubicBezTo>
                    <a:pt x="5598" y="228"/>
                    <a:pt x="6162" y="452"/>
                    <a:pt x="6189" y="731"/>
                  </a:cubicBezTo>
                  <a:lnTo>
                    <a:pt x="6189" y="731"/>
                  </a:lnTo>
                  <a:cubicBezTo>
                    <a:pt x="6214" y="1003"/>
                    <a:pt x="5607" y="1258"/>
                    <a:pt x="4929" y="1526"/>
                  </a:cubicBezTo>
                  <a:lnTo>
                    <a:pt x="4929" y="1526"/>
                  </a:lnTo>
                  <a:cubicBezTo>
                    <a:pt x="4187" y="1820"/>
                    <a:pt x="3401" y="2124"/>
                    <a:pt x="3287" y="2562"/>
                  </a:cubicBezTo>
                  <a:lnTo>
                    <a:pt x="3287" y="2562"/>
                  </a:lnTo>
                  <a:cubicBezTo>
                    <a:pt x="3172" y="3005"/>
                    <a:pt x="3892" y="3522"/>
                    <a:pt x="4723" y="4071"/>
                  </a:cubicBezTo>
                  <a:lnTo>
                    <a:pt x="4723" y="4071"/>
                  </a:lnTo>
                  <a:cubicBezTo>
                    <a:pt x="5644" y="4679"/>
                    <a:pt x="6622" y="5347"/>
                    <a:pt x="6698" y="6147"/>
                  </a:cubicBezTo>
                  <a:lnTo>
                    <a:pt x="6698" y="6147"/>
                  </a:lnTo>
                  <a:cubicBezTo>
                    <a:pt x="6737" y="6564"/>
                    <a:pt x="6520" y="7026"/>
                    <a:pt x="6133" y="7485"/>
                  </a:cubicBezTo>
                  <a:lnTo>
                    <a:pt x="6133" y="7485"/>
                  </a:lnTo>
                  <a:cubicBezTo>
                    <a:pt x="5686" y="8016"/>
                    <a:pt x="5034" y="8559"/>
                    <a:pt x="4310" y="9162"/>
                  </a:cubicBezTo>
                  <a:lnTo>
                    <a:pt x="4310" y="9162"/>
                  </a:lnTo>
                  <a:cubicBezTo>
                    <a:pt x="3517" y="9822"/>
                    <a:pt x="2664" y="10532"/>
                    <a:pt x="1920" y="11357"/>
                  </a:cubicBezTo>
                  <a:lnTo>
                    <a:pt x="1920" y="11357"/>
                  </a:lnTo>
                  <a:cubicBezTo>
                    <a:pt x="1144" y="12220"/>
                    <a:pt x="508" y="13215"/>
                    <a:pt x="217" y="14329"/>
                  </a:cubicBezTo>
                  <a:lnTo>
                    <a:pt x="217" y="14329"/>
                  </a:lnTo>
                  <a:cubicBezTo>
                    <a:pt x="63" y="14919"/>
                    <a:pt x="0" y="15552"/>
                    <a:pt x="34" y="16215"/>
                  </a:cubicBezTo>
                  <a:lnTo>
                    <a:pt x="34" y="16215"/>
                  </a:lnTo>
                  <a:cubicBezTo>
                    <a:pt x="70" y="16919"/>
                    <a:pt x="213" y="17668"/>
                    <a:pt x="446" y="18455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Roboto Light" panose="02000000000000000000"/>
              </a:endParaRPr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74CDA05D-3E4C-564F-8773-7152ECC43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9201" y="-35064"/>
              <a:ext cx="3727813" cy="13747894"/>
            </a:xfrm>
            <a:custGeom>
              <a:avLst/>
              <a:gdLst>
                <a:gd name="T0" fmla="*/ 2000 w 5188"/>
                <a:gd name="T1" fmla="*/ 4070 h 19127"/>
                <a:gd name="T2" fmla="*/ 2000 w 5188"/>
                <a:gd name="T3" fmla="*/ 4070 h 19127"/>
                <a:gd name="T4" fmla="*/ 4663 w 5188"/>
                <a:gd name="T5" fmla="*/ 6120 h 19127"/>
                <a:gd name="T6" fmla="*/ 4663 w 5188"/>
                <a:gd name="T7" fmla="*/ 6120 h 19127"/>
                <a:gd name="T8" fmla="*/ 3531 w 5188"/>
                <a:gd name="T9" fmla="*/ 9074 h 19127"/>
                <a:gd name="T10" fmla="*/ 3531 w 5188"/>
                <a:gd name="T11" fmla="*/ 9074 h 19127"/>
                <a:gd name="T12" fmla="*/ 2105 w 5188"/>
                <a:gd name="T13" fmla="*/ 11203 h 19127"/>
                <a:gd name="T14" fmla="*/ 2105 w 5188"/>
                <a:gd name="T15" fmla="*/ 11203 h 19127"/>
                <a:gd name="T16" fmla="*/ 1622 w 5188"/>
                <a:gd name="T17" fmla="*/ 14055 h 19127"/>
                <a:gd name="T18" fmla="*/ 1622 w 5188"/>
                <a:gd name="T19" fmla="*/ 14055 h 19127"/>
                <a:gd name="T20" fmla="*/ 2155 w 5188"/>
                <a:gd name="T21" fmla="*/ 15850 h 19127"/>
                <a:gd name="T22" fmla="*/ 2155 w 5188"/>
                <a:gd name="T23" fmla="*/ 15850 h 19127"/>
                <a:gd name="T24" fmla="*/ 3367 w 5188"/>
                <a:gd name="T25" fmla="*/ 17968 h 19127"/>
                <a:gd name="T26" fmla="*/ 3367 w 5188"/>
                <a:gd name="T27" fmla="*/ 17968 h 19127"/>
                <a:gd name="T28" fmla="*/ 4211 w 5188"/>
                <a:gd name="T29" fmla="*/ 19126 h 19127"/>
                <a:gd name="T30" fmla="*/ 4509 w 5188"/>
                <a:gd name="T31" fmla="*/ 19126 h 19127"/>
                <a:gd name="T32" fmla="*/ 4509 w 5188"/>
                <a:gd name="T33" fmla="*/ 19126 h 19127"/>
                <a:gd name="T34" fmla="*/ 3643 w 5188"/>
                <a:gd name="T35" fmla="*/ 17957 h 19127"/>
                <a:gd name="T36" fmla="*/ 3643 w 5188"/>
                <a:gd name="T37" fmla="*/ 17957 h 19127"/>
                <a:gd name="T38" fmla="*/ 2410 w 5188"/>
                <a:gd name="T39" fmla="*/ 15843 h 19127"/>
                <a:gd name="T40" fmla="*/ 2410 w 5188"/>
                <a:gd name="T41" fmla="*/ 15843 h 19127"/>
                <a:gd name="T42" fmla="*/ 1857 w 5188"/>
                <a:gd name="T43" fmla="*/ 14050 h 19127"/>
                <a:gd name="T44" fmla="*/ 1857 w 5188"/>
                <a:gd name="T45" fmla="*/ 14050 h 19127"/>
                <a:gd name="T46" fmla="*/ 2305 w 5188"/>
                <a:gd name="T47" fmla="*/ 11202 h 19127"/>
                <a:gd name="T48" fmla="*/ 2305 w 5188"/>
                <a:gd name="T49" fmla="*/ 11202 h 19127"/>
                <a:gd name="T50" fmla="*/ 3704 w 5188"/>
                <a:gd name="T51" fmla="*/ 9075 h 19127"/>
                <a:gd name="T52" fmla="*/ 3704 w 5188"/>
                <a:gd name="T53" fmla="*/ 9075 h 19127"/>
                <a:gd name="T54" fmla="*/ 4799 w 5188"/>
                <a:gd name="T55" fmla="*/ 6123 h 19127"/>
                <a:gd name="T56" fmla="*/ 4799 w 5188"/>
                <a:gd name="T57" fmla="*/ 6123 h 19127"/>
                <a:gd name="T58" fmla="*/ 2118 w 5188"/>
                <a:gd name="T59" fmla="*/ 4073 h 19127"/>
                <a:gd name="T60" fmla="*/ 2118 w 5188"/>
                <a:gd name="T61" fmla="*/ 4073 h 19127"/>
                <a:gd name="T62" fmla="*/ 157 w 5188"/>
                <a:gd name="T63" fmla="*/ 2574 h 19127"/>
                <a:gd name="T64" fmla="*/ 157 w 5188"/>
                <a:gd name="T65" fmla="*/ 2574 h 19127"/>
                <a:gd name="T66" fmla="*/ 1314 w 5188"/>
                <a:gd name="T67" fmla="*/ 1537 h 19127"/>
                <a:gd name="T68" fmla="*/ 1314 w 5188"/>
                <a:gd name="T69" fmla="*/ 1537 h 19127"/>
                <a:gd name="T70" fmla="*/ 2205 w 5188"/>
                <a:gd name="T71" fmla="*/ 738 h 19127"/>
                <a:gd name="T72" fmla="*/ 2205 w 5188"/>
                <a:gd name="T73" fmla="*/ 738 h 19127"/>
                <a:gd name="T74" fmla="*/ 827 w 5188"/>
                <a:gd name="T75" fmla="*/ 4 h 19127"/>
                <a:gd name="T76" fmla="*/ 827 w 5188"/>
                <a:gd name="T77" fmla="*/ 4 h 19127"/>
                <a:gd name="T78" fmla="*/ 756 w 5188"/>
                <a:gd name="T79" fmla="*/ 0 h 19127"/>
                <a:gd name="T80" fmla="*/ 756 w 5188"/>
                <a:gd name="T81" fmla="*/ 0 h 19127"/>
                <a:gd name="T82" fmla="*/ 2126 w 5188"/>
                <a:gd name="T83" fmla="*/ 735 h 19127"/>
                <a:gd name="T84" fmla="*/ 2126 w 5188"/>
                <a:gd name="T85" fmla="*/ 735 h 19127"/>
                <a:gd name="T86" fmla="*/ 1224 w 5188"/>
                <a:gd name="T87" fmla="*/ 1533 h 19127"/>
                <a:gd name="T88" fmla="*/ 1224 w 5188"/>
                <a:gd name="T89" fmla="*/ 1533 h 19127"/>
                <a:gd name="T90" fmla="*/ 54 w 5188"/>
                <a:gd name="T91" fmla="*/ 2571 h 19127"/>
                <a:gd name="T92" fmla="*/ 54 w 5188"/>
                <a:gd name="T93" fmla="*/ 2571 h 19127"/>
                <a:gd name="T94" fmla="*/ 2000 w 5188"/>
                <a:gd name="T95" fmla="*/ 4070 h 19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188" h="19127">
                  <a:moveTo>
                    <a:pt x="2000" y="4070"/>
                  </a:moveTo>
                  <a:lnTo>
                    <a:pt x="2000" y="4070"/>
                  </a:lnTo>
                  <a:cubicBezTo>
                    <a:pt x="3109" y="4673"/>
                    <a:pt x="4274" y="5297"/>
                    <a:pt x="4663" y="6120"/>
                  </a:cubicBezTo>
                  <a:lnTo>
                    <a:pt x="4663" y="6120"/>
                  </a:lnTo>
                  <a:cubicBezTo>
                    <a:pt x="5041" y="6928"/>
                    <a:pt x="4402" y="7955"/>
                    <a:pt x="3531" y="9074"/>
                  </a:cubicBezTo>
                  <a:lnTo>
                    <a:pt x="3531" y="9074"/>
                  </a:lnTo>
                  <a:cubicBezTo>
                    <a:pt x="3030" y="9716"/>
                    <a:pt x="2490" y="10411"/>
                    <a:pt x="2105" y="11203"/>
                  </a:cubicBezTo>
                  <a:lnTo>
                    <a:pt x="2105" y="11203"/>
                  </a:lnTo>
                  <a:cubicBezTo>
                    <a:pt x="1696" y="12043"/>
                    <a:pt x="1480" y="13011"/>
                    <a:pt x="1622" y="14055"/>
                  </a:cubicBezTo>
                  <a:lnTo>
                    <a:pt x="1622" y="14055"/>
                  </a:lnTo>
                  <a:cubicBezTo>
                    <a:pt x="1700" y="14625"/>
                    <a:pt x="1879" y="15225"/>
                    <a:pt x="2155" y="15850"/>
                  </a:cubicBezTo>
                  <a:lnTo>
                    <a:pt x="2155" y="15850"/>
                  </a:lnTo>
                  <a:cubicBezTo>
                    <a:pt x="2452" y="16523"/>
                    <a:pt x="2862" y="17228"/>
                    <a:pt x="3367" y="17968"/>
                  </a:cubicBezTo>
                  <a:lnTo>
                    <a:pt x="3367" y="17968"/>
                  </a:lnTo>
                  <a:cubicBezTo>
                    <a:pt x="3624" y="18344"/>
                    <a:pt x="3907" y="18731"/>
                    <a:pt x="4211" y="19126"/>
                  </a:cubicBezTo>
                  <a:lnTo>
                    <a:pt x="4509" y="19126"/>
                  </a:lnTo>
                  <a:lnTo>
                    <a:pt x="4509" y="19126"/>
                  </a:lnTo>
                  <a:cubicBezTo>
                    <a:pt x="4197" y="18727"/>
                    <a:pt x="3908" y="18337"/>
                    <a:pt x="3643" y="17957"/>
                  </a:cubicBezTo>
                  <a:lnTo>
                    <a:pt x="3643" y="17957"/>
                  </a:lnTo>
                  <a:cubicBezTo>
                    <a:pt x="3131" y="17219"/>
                    <a:pt x="2714" y="16515"/>
                    <a:pt x="2410" y="15843"/>
                  </a:cubicBezTo>
                  <a:lnTo>
                    <a:pt x="2410" y="15843"/>
                  </a:lnTo>
                  <a:cubicBezTo>
                    <a:pt x="2127" y="15219"/>
                    <a:pt x="1941" y="14619"/>
                    <a:pt x="1857" y="14050"/>
                  </a:cubicBezTo>
                  <a:lnTo>
                    <a:pt x="1857" y="14050"/>
                  </a:lnTo>
                  <a:cubicBezTo>
                    <a:pt x="1703" y="13008"/>
                    <a:pt x="1907" y="12042"/>
                    <a:pt x="2305" y="11202"/>
                  </a:cubicBezTo>
                  <a:lnTo>
                    <a:pt x="2305" y="11202"/>
                  </a:lnTo>
                  <a:cubicBezTo>
                    <a:pt x="2681" y="10411"/>
                    <a:pt x="3212" y="9716"/>
                    <a:pt x="3704" y="9075"/>
                  </a:cubicBezTo>
                  <a:lnTo>
                    <a:pt x="3704" y="9075"/>
                  </a:lnTo>
                  <a:cubicBezTo>
                    <a:pt x="4560" y="7956"/>
                    <a:pt x="5187" y="6929"/>
                    <a:pt x="4799" y="6123"/>
                  </a:cubicBezTo>
                  <a:lnTo>
                    <a:pt x="4799" y="6123"/>
                  </a:lnTo>
                  <a:cubicBezTo>
                    <a:pt x="4402" y="5299"/>
                    <a:pt x="3232" y="4676"/>
                    <a:pt x="2118" y="4073"/>
                  </a:cubicBezTo>
                  <a:lnTo>
                    <a:pt x="2118" y="4073"/>
                  </a:lnTo>
                  <a:cubicBezTo>
                    <a:pt x="1110" y="3528"/>
                    <a:pt x="229" y="3056"/>
                    <a:pt x="157" y="2574"/>
                  </a:cubicBezTo>
                  <a:lnTo>
                    <a:pt x="157" y="2574"/>
                  </a:lnTo>
                  <a:cubicBezTo>
                    <a:pt x="98" y="2176"/>
                    <a:pt x="722" y="1831"/>
                    <a:pt x="1314" y="1537"/>
                  </a:cubicBezTo>
                  <a:lnTo>
                    <a:pt x="1314" y="1537"/>
                  </a:lnTo>
                  <a:cubicBezTo>
                    <a:pt x="1855" y="1268"/>
                    <a:pt x="2322" y="981"/>
                    <a:pt x="2205" y="738"/>
                  </a:cubicBezTo>
                  <a:lnTo>
                    <a:pt x="2205" y="738"/>
                  </a:lnTo>
                  <a:cubicBezTo>
                    <a:pt x="2061" y="441"/>
                    <a:pt x="1442" y="235"/>
                    <a:pt x="827" y="4"/>
                  </a:cubicBezTo>
                  <a:lnTo>
                    <a:pt x="827" y="4"/>
                  </a:lnTo>
                  <a:cubicBezTo>
                    <a:pt x="803" y="3"/>
                    <a:pt x="780" y="2"/>
                    <a:pt x="756" y="0"/>
                  </a:cubicBezTo>
                  <a:lnTo>
                    <a:pt x="756" y="0"/>
                  </a:lnTo>
                  <a:cubicBezTo>
                    <a:pt x="1369" y="231"/>
                    <a:pt x="1986" y="437"/>
                    <a:pt x="2126" y="735"/>
                  </a:cubicBezTo>
                  <a:lnTo>
                    <a:pt x="2126" y="735"/>
                  </a:lnTo>
                  <a:cubicBezTo>
                    <a:pt x="2241" y="978"/>
                    <a:pt x="1770" y="1264"/>
                    <a:pt x="1224" y="1533"/>
                  </a:cubicBezTo>
                  <a:lnTo>
                    <a:pt x="1224" y="1533"/>
                  </a:lnTo>
                  <a:cubicBezTo>
                    <a:pt x="629" y="1827"/>
                    <a:pt x="0" y="2171"/>
                    <a:pt x="54" y="2571"/>
                  </a:cubicBezTo>
                  <a:lnTo>
                    <a:pt x="54" y="2571"/>
                  </a:lnTo>
                  <a:cubicBezTo>
                    <a:pt x="120" y="3051"/>
                    <a:pt x="998" y="3525"/>
                    <a:pt x="2000" y="407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>
                <a:latin typeface="Roboto Light" panose="0200000000000000000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E8F8C56-8974-E549-B373-B93087A80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93530" y="-73104"/>
              <a:ext cx="3497690" cy="12796202"/>
            </a:xfrm>
            <a:custGeom>
              <a:avLst/>
              <a:gdLst>
                <a:gd name="connsiteX0" fmla="*/ 180379 w 3497690"/>
                <a:gd name="connsiteY0" fmla="*/ 10661828 h 12796202"/>
                <a:gd name="connsiteX1" fmla="*/ 806316 w 3497690"/>
                <a:gd name="connsiteY1" fmla="*/ 12789013 h 12796202"/>
                <a:gd name="connsiteX2" fmla="*/ 601503 w 3497690"/>
                <a:gd name="connsiteY2" fmla="*/ 12796202 h 12796202"/>
                <a:gd name="connsiteX3" fmla="*/ 0 w 3497690"/>
                <a:gd name="connsiteY3" fmla="*/ 10666142 h 12796202"/>
                <a:gd name="connsiteX4" fmla="*/ 180379 w 3497690"/>
                <a:gd name="connsiteY4" fmla="*/ 10661828 h 12796202"/>
                <a:gd name="connsiteX5" fmla="*/ 1250437 w 3497690"/>
                <a:gd name="connsiteY5" fmla="*/ 7642506 h 12796202"/>
                <a:gd name="connsiteX6" fmla="*/ 435497 w 3497690"/>
                <a:gd name="connsiteY6" fmla="*/ 8984666 h 12796202"/>
                <a:gd name="connsiteX7" fmla="*/ 275958 w 3497690"/>
                <a:gd name="connsiteY7" fmla="*/ 8986104 h 12796202"/>
                <a:gd name="connsiteX8" fmla="*/ 1108146 w 3497690"/>
                <a:gd name="connsiteY8" fmla="*/ 7643225 h 12796202"/>
                <a:gd name="connsiteX9" fmla="*/ 1250437 w 3497690"/>
                <a:gd name="connsiteY9" fmla="*/ 7642506 h 12796202"/>
                <a:gd name="connsiteX10" fmla="*/ 2937808 w 3497690"/>
                <a:gd name="connsiteY10" fmla="*/ 5661255 h 12796202"/>
                <a:gd name="connsiteX11" fmla="*/ 3053509 w 3497690"/>
                <a:gd name="connsiteY11" fmla="*/ 5661974 h 12796202"/>
                <a:gd name="connsiteX12" fmla="*/ 2238569 w 3497690"/>
                <a:gd name="connsiteY12" fmla="*/ 6556987 h 12796202"/>
                <a:gd name="connsiteX13" fmla="*/ 2110651 w 3497690"/>
                <a:gd name="connsiteY13" fmla="*/ 6556987 h 12796202"/>
                <a:gd name="connsiteX14" fmla="*/ 2937808 w 3497690"/>
                <a:gd name="connsiteY14" fmla="*/ 5661255 h 12796202"/>
                <a:gd name="connsiteX15" fmla="*/ 3301440 w 3497690"/>
                <a:gd name="connsiteY15" fmla="*/ 4253675 h 12796202"/>
                <a:gd name="connsiteX16" fmla="*/ 3400613 w 3497690"/>
                <a:gd name="connsiteY16" fmla="*/ 4255832 h 12796202"/>
                <a:gd name="connsiteX17" fmla="*/ 3468165 w 3497690"/>
                <a:gd name="connsiteY17" fmla="*/ 4907862 h 12796202"/>
                <a:gd name="connsiteX18" fmla="*/ 3361088 w 3497690"/>
                <a:gd name="connsiteY18" fmla="*/ 4906424 h 12796202"/>
                <a:gd name="connsiteX19" fmla="*/ 3301440 w 3497690"/>
                <a:gd name="connsiteY19" fmla="*/ 4253675 h 12796202"/>
                <a:gd name="connsiteX20" fmla="*/ 2079749 w 3497690"/>
                <a:gd name="connsiteY20" fmla="*/ 3162406 h 12796202"/>
                <a:gd name="connsiteX21" fmla="*/ 2167424 w 3497690"/>
                <a:gd name="connsiteY21" fmla="*/ 3164562 h 12796202"/>
                <a:gd name="connsiteX22" fmla="*/ 2911218 w 3497690"/>
                <a:gd name="connsiteY22" fmla="*/ 3680004 h 12796202"/>
                <a:gd name="connsiteX23" fmla="*/ 2817794 w 3497690"/>
                <a:gd name="connsiteY23" fmla="*/ 3677847 h 12796202"/>
                <a:gd name="connsiteX24" fmla="*/ 2465750 w 3497690"/>
                <a:gd name="connsiteY24" fmla="*/ 3412309 h 12796202"/>
                <a:gd name="connsiteX25" fmla="*/ 2391944 w 3497690"/>
                <a:gd name="connsiteY25" fmla="*/ 3363243 h 12796202"/>
                <a:gd name="connsiteX26" fmla="*/ 2275613 w 3497690"/>
                <a:gd name="connsiteY26" fmla="*/ 3285908 h 12796202"/>
                <a:gd name="connsiteX27" fmla="*/ 2079749 w 3497690"/>
                <a:gd name="connsiteY27" fmla="*/ 3162406 h 12796202"/>
                <a:gd name="connsiteX28" fmla="*/ 727266 w 3497690"/>
                <a:gd name="connsiteY28" fmla="*/ 2287521 h 12796202"/>
                <a:gd name="connsiteX29" fmla="*/ 807035 w 3497690"/>
                <a:gd name="connsiteY29" fmla="*/ 2290396 h 12796202"/>
                <a:gd name="connsiteX30" fmla="*/ 1394165 w 3497690"/>
                <a:gd name="connsiteY30" fmla="*/ 2702318 h 12796202"/>
                <a:gd name="connsiteX31" fmla="*/ 1310803 w 3497690"/>
                <a:gd name="connsiteY31" fmla="*/ 2699443 h 12796202"/>
                <a:gd name="connsiteX32" fmla="*/ 727266 w 3497690"/>
                <a:gd name="connsiteY32" fmla="*/ 2287521 h 12796202"/>
                <a:gd name="connsiteX33" fmla="*/ 572758 w 3497690"/>
                <a:gd name="connsiteY33" fmla="*/ 1611049 h 12796202"/>
                <a:gd name="connsiteX34" fmla="*/ 645340 w 3497690"/>
                <a:gd name="connsiteY34" fmla="*/ 1613924 h 12796202"/>
                <a:gd name="connsiteX35" fmla="*/ 545449 w 3497690"/>
                <a:gd name="connsiteY35" fmla="*/ 1928078 h 12796202"/>
                <a:gd name="connsiteX36" fmla="*/ 469992 w 3497690"/>
                <a:gd name="connsiteY36" fmla="*/ 1925921 h 12796202"/>
                <a:gd name="connsiteX37" fmla="*/ 572758 w 3497690"/>
                <a:gd name="connsiteY37" fmla="*/ 1611049 h 12796202"/>
                <a:gd name="connsiteX38" fmla="*/ 1534300 w 3497690"/>
                <a:gd name="connsiteY38" fmla="*/ 1099920 h 12796202"/>
                <a:gd name="connsiteX39" fmla="*/ 645340 w 3497690"/>
                <a:gd name="connsiteY39" fmla="*/ 1613924 h 12796202"/>
                <a:gd name="connsiteX40" fmla="*/ 1534280 w 3497690"/>
                <a:gd name="connsiteY40" fmla="*/ 1099929 h 12796202"/>
                <a:gd name="connsiteX41" fmla="*/ 1470341 w 3497690"/>
                <a:gd name="connsiteY41" fmla="*/ 1097045 h 12796202"/>
                <a:gd name="connsiteX42" fmla="*/ 1534296 w 3497690"/>
                <a:gd name="connsiteY42" fmla="*/ 1099920 h 12796202"/>
                <a:gd name="connsiteX43" fmla="*/ 1534280 w 3497690"/>
                <a:gd name="connsiteY43" fmla="*/ 1099929 h 12796202"/>
                <a:gd name="connsiteX44" fmla="*/ 1275948 w 3497690"/>
                <a:gd name="connsiteY44" fmla="*/ 1216560 h 12796202"/>
                <a:gd name="connsiteX45" fmla="*/ 1026220 w 3497690"/>
                <a:gd name="connsiteY45" fmla="*/ 1340747 h 12796202"/>
                <a:gd name="connsiteX46" fmla="*/ 957950 w 3497690"/>
                <a:gd name="connsiteY46" fmla="*/ 1337872 h 12796202"/>
                <a:gd name="connsiteX47" fmla="*/ 1470341 w 3497690"/>
                <a:gd name="connsiteY47" fmla="*/ 1097045 h 12796202"/>
                <a:gd name="connsiteX48" fmla="*/ 2113412 w 3497690"/>
                <a:gd name="connsiteY48" fmla="*/ 765069 h 12796202"/>
                <a:gd name="connsiteX49" fmla="*/ 2113410 w 3497690"/>
                <a:gd name="connsiteY49" fmla="*/ 765071 h 12796202"/>
                <a:gd name="connsiteX50" fmla="*/ 1534300 w 3497690"/>
                <a:gd name="connsiteY50" fmla="*/ 1099920 h 12796202"/>
                <a:gd name="connsiteX51" fmla="*/ 1534296 w 3497690"/>
                <a:gd name="connsiteY51" fmla="*/ 1099920 h 12796202"/>
                <a:gd name="connsiteX52" fmla="*/ 2266596 w 3497690"/>
                <a:gd name="connsiteY52" fmla="*/ 676496 h 12796202"/>
                <a:gd name="connsiteX53" fmla="*/ 1995668 w 3497690"/>
                <a:gd name="connsiteY53" fmla="*/ 881379 h 12796202"/>
                <a:gd name="connsiteX54" fmla="*/ 1934584 w 3497690"/>
                <a:gd name="connsiteY54" fmla="*/ 879222 h 12796202"/>
                <a:gd name="connsiteX55" fmla="*/ 2096997 w 3497690"/>
                <a:gd name="connsiteY55" fmla="*/ 778578 h 12796202"/>
                <a:gd name="connsiteX56" fmla="*/ 2113410 w 3497690"/>
                <a:gd name="connsiteY56" fmla="*/ 765071 h 12796202"/>
                <a:gd name="connsiteX57" fmla="*/ 2207668 w 3497690"/>
                <a:gd name="connsiteY57" fmla="*/ 673621 h 12796202"/>
                <a:gd name="connsiteX58" fmla="*/ 2266596 w 3497690"/>
                <a:gd name="connsiteY58" fmla="*/ 676496 h 12796202"/>
                <a:gd name="connsiteX59" fmla="*/ 2113412 w 3497690"/>
                <a:gd name="connsiteY59" fmla="*/ 765069 h 12796202"/>
                <a:gd name="connsiteX60" fmla="*/ 2159946 w 3497690"/>
                <a:gd name="connsiteY60" fmla="*/ 726773 h 12796202"/>
                <a:gd name="connsiteX61" fmla="*/ 2207668 w 3497690"/>
                <a:gd name="connsiteY61" fmla="*/ 673621 h 12796202"/>
                <a:gd name="connsiteX62" fmla="*/ 1974828 w 3497690"/>
                <a:gd name="connsiteY62" fmla="*/ 278952 h 12796202"/>
                <a:gd name="connsiteX63" fmla="*/ 2028726 w 3497690"/>
                <a:gd name="connsiteY63" fmla="*/ 281828 h 12796202"/>
                <a:gd name="connsiteX64" fmla="*/ 2273783 w 3497690"/>
                <a:gd name="connsiteY64" fmla="*/ 477365 h 12796202"/>
                <a:gd name="connsiteX65" fmla="*/ 2217728 w 3497690"/>
                <a:gd name="connsiteY65" fmla="*/ 474489 h 12796202"/>
                <a:gd name="connsiteX66" fmla="*/ 1974828 w 3497690"/>
                <a:gd name="connsiteY66" fmla="*/ 278952 h 12796202"/>
                <a:gd name="connsiteX67" fmla="*/ 1337700 w 3497690"/>
                <a:gd name="connsiteY67" fmla="*/ 0 h 12796202"/>
                <a:gd name="connsiteX68" fmla="*/ 1389464 w 3497690"/>
                <a:gd name="connsiteY68" fmla="*/ 2122 h 12796202"/>
                <a:gd name="connsiteX69" fmla="*/ 1615933 w 3497690"/>
                <a:gd name="connsiteY69" fmla="*/ 91222 h 12796202"/>
                <a:gd name="connsiteX70" fmla="*/ 1563450 w 3497690"/>
                <a:gd name="connsiteY70" fmla="*/ 89101 h 12796202"/>
                <a:gd name="connsiteX71" fmla="*/ 1337700 w 3497690"/>
                <a:gd name="connsiteY71" fmla="*/ 0 h 12796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497690" h="12796202">
                  <a:moveTo>
                    <a:pt x="180379" y="10661828"/>
                  </a:moveTo>
                  <a:cubicBezTo>
                    <a:pt x="230684" y="11316734"/>
                    <a:pt x="448432" y="12029150"/>
                    <a:pt x="806316" y="12789013"/>
                  </a:cubicBezTo>
                  <a:cubicBezTo>
                    <a:pt x="738764" y="12791170"/>
                    <a:pt x="669774" y="12794045"/>
                    <a:pt x="601503" y="12796202"/>
                  </a:cubicBezTo>
                  <a:cubicBezTo>
                    <a:pt x="251525" y="12035620"/>
                    <a:pt x="42400" y="11321766"/>
                    <a:pt x="0" y="10666142"/>
                  </a:cubicBezTo>
                  <a:cubicBezTo>
                    <a:pt x="60366" y="10664704"/>
                    <a:pt x="120732" y="10663266"/>
                    <a:pt x="180379" y="10661828"/>
                  </a:cubicBezTo>
                  <a:close/>
                  <a:moveTo>
                    <a:pt x="1250437" y="7642506"/>
                  </a:moveTo>
                  <a:cubicBezTo>
                    <a:pt x="923455" y="8050833"/>
                    <a:pt x="630968" y="8497261"/>
                    <a:pt x="435497" y="8984666"/>
                  </a:cubicBezTo>
                  <a:cubicBezTo>
                    <a:pt x="383036" y="8985385"/>
                    <a:pt x="329138" y="8985385"/>
                    <a:pt x="275958" y="8986104"/>
                  </a:cubicBezTo>
                  <a:cubicBezTo>
                    <a:pt x="477178" y="8497981"/>
                    <a:pt x="775414" y="8052271"/>
                    <a:pt x="1108146" y="7643225"/>
                  </a:cubicBezTo>
                  <a:cubicBezTo>
                    <a:pt x="1155576" y="7643225"/>
                    <a:pt x="1203006" y="7643225"/>
                    <a:pt x="1250437" y="7642506"/>
                  </a:cubicBezTo>
                  <a:close/>
                  <a:moveTo>
                    <a:pt x="2937808" y="5661255"/>
                  </a:moveTo>
                  <a:cubicBezTo>
                    <a:pt x="2976614" y="5661255"/>
                    <a:pt x="3015421" y="5661255"/>
                    <a:pt x="3053509" y="5661974"/>
                  </a:cubicBezTo>
                  <a:cubicBezTo>
                    <a:pt x="2830012" y="5947372"/>
                    <a:pt x="2544710" y="6240677"/>
                    <a:pt x="2238569" y="6556987"/>
                  </a:cubicBezTo>
                  <a:cubicBezTo>
                    <a:pt x="2196169" y="6556987"/>
                    <a:pt x="2153051" y="6556987"/>
                    <a:pt x="2110651" y="6556987"/>
                  </a:cubicBezTo>
                  <a:cubicBezTo>
                    <a:pt x="2421104" y="6240677"/>
                    <a:pt x="2709998" y="5946653"/>
                    <a:pt x="2937808" y="5661255"/>
                  </a:cubicBezTo>
                  <a:close/>
                  <a:moveTo>
                    <a:pt x="3301440" y="4253675"/>
                  </a:moveTo>
                  <a:cubicBezTo>
                    <a:pt x="3334498" y="4254394"/>
                    <a:pt x="3367556" y="4255113"/>
                    <a:pt x="3400613" y="4255832"/>
                  </a:cubicBezTo>
                  <a:cubicBezTo>
                    <a:pt x="3499786" y="4458558"/>
                    <a:pt x="3524219" y="4683569"/>
                    <a:pt x="3468165" y="4907862"/>
                  </a:cubicBezTo>
                  <a:cubicBezTo>
                    <a:pt x="3432952" y="4907143"/>
                    <a:pt x="3397020" y="4906424"/>
                    <a:pt x="3361088" y="4906424"/>
                  </a:cubicBezTo>
                  <a:cubicBezTo>
                    <a:pt x="3420735" y="4681413"/>
                    <a:pt x="3398457" y="4457120"/>
                    <a:pt x="3301440" y="4253675"/>
                  </a:cubicBezTo>
                  <a:close/>
                  <a:moveTo>
                    <a:pt x="2079749" y="3162406"/>
                  </a:moveTo>
                  <a:cubicBezTo>
                    <a:pt x="2108495" y="3163125"/>
                    <a:pt x="2137959" y="3163844"/>
                    <a:pt x="2167424" y="3164562"/>
                  </a:cubicBezTo>
                  <a:cubicBezTo>
                    <a:pt x="2433321" y="3327749"/>
                    <a:pt x="2689876" y="3495969"/>
                    <a:pt x="2911218" y="3680004"/>
                  </a:cubicBezTo>
                  <a:cubicBezTo>
                    <a:pt x="2879598" y="3679285"/>
                    <a:pt x="2848696" y="3678566"/>
                    <a:pt x="2817794" y="3677847"/>
                  </a:cubicBezTo>
                  <a:cubicBezTo>
                    <a:pt x="2708561" y="3585830"/>
                    <a:pt x="2589985" y="3497766"/>
                    <a:pt x="2465750" y="3412309"/>
                  </a:cubicBezTo>
                  <a:lnTo>
                    <a:pt x="2391944" y="3363243"/>
                  </a:lnTo>
                  <a:lnTo>
                    <a:pt x="2275613" y="3285908"/>
                  </a:lnTo>
                  <a:cubicBezTo>
                    <a:pt x="2211126" y="3244314"/>
                    <a:pt x="2145684" y="3203203"/>
                    <a:pt x="2079749" y="3162406"/>
                  </a:cubicBezTo>
                  <a:close/>
                  <a:moveTo>
                    <a:pt x="727266" y="2287521"/>
                  </a:moveTo>
                  <a:cubicBezTo>
                    <a:pt x="753855" y="2288240"/>
                    <a:pt x="780445" y="2288959"/>
                    <a:pt x="807035" y="2290396"/>
                  </a:cubicBezTo>
                  <a:cubicBezTo>
                    <a:pt x="962261" y="2426985"/>
                    <a:pt x="1165637" y="2561417"/>
                    <a:pt x="1394165" y="2702318"/>
                  </a:cubicBezTo>
                  <a:cubicBezTo>
                    <a:pt x="1366857" y="2701600"/>
                    <a:pt x="1338830" y="2700881"/>
                    <a:pt x="1310803" y="2699443"/>
                  </a:cubicBezTo>
                  <a:cubicBezTo>
                    <a:pt x="1082993" y="2559260"/>
                    <a:pt x="881774" y="2424828"/>
                    <a:pt x="727266" y="2287521"/>
                  </a:cubicBezTo>
                  <a:close/>
                  <a:moveTo>
                    <a:pt x="572758" y="1611049"/>
                  </a:moveTo>
                  <a:cubicBezTo>
                    <a:pt x="597191" y="1611768"/>
                    <a:pt x="620906" y="1612486"/>
                    <a:pt x="645340" y="1613924"/>
                  </a:cubicBezTo>
                  <a:cubicBezTo>
                    <a:pt x="560541" y="1708098"/>
                    <a:pt x="521015" y="1819526"/>
                    <a:pt x="545449" y="1928078"/>
                  </a:cubicBezTo>
                  <a:cubicBezTo>
                    <a:pt x="521015" y="1927359"/>
                    <a:pt x="495144" y="1926640"/>
                    <a:pt x="469992" y="1925921"/>
                  </a:cubicBezTo>
                  <a:cubicBezTo>
                    <a:pt x="446995" y="1816650"/>
                    <a:pt x="487958" y="1705223"/>
                    <a:pt x="572758" y="1611049"/>
                  </a:cubicBezTo>
                  <a:close/>
                  <a:moveTo>
                    <a:pt x="1534300" y="1099920"/>
                  </a:moveTo>
                  <a:lnTo>
                    <a:pt x="645340" y="1613924"/>
                  </a:lnTo>
                  <a:lnTo>
                    <a:pt x="1534280" y="1099929"/>
                  </a:lnTo>
                  <a:close/>
                  <a:moveTo>
                    <a:pt x="1470341" y="1097045"/>
                  </a:moveTo>
                  <a:lnTo>
                    <a:pt x="1534296" y="1099920"/>
                  </a:lnTo>
                  <a:lnTo>
                    <a:pt x="1534280" y="1099929"/>
                  </a:lnTo>
                  <a:lnTo>
                    <a:pt x="1275948" y="1216560"/>
                  </a:lnTo>
                  <a:cubicBezTo>
                    <a:pt x="1190610" y="1256278"/>
                    <a:pt x="1106708" y="1297255"/>
                    <a:pt x="1026220" y="1340747"/>
                  </a:cubicBezTo>
                  <a:cubicBezTo>
                    <a:pt x="1003224" y="1340029"/>
                    <a:pt x="980227" y="1338591"/>
                    <a:pt x="957950" y="1337872"/>
                  </a:cubicBezTo>
                  <a:cubicBezTo>
                    <a:pt x="1119644" y="1251606"/>
                    <a:pt x="1295711" y="1173966"/>
                    <a:pt x="1470341" y="1097045"/>
                  </a:cubicBezTo>
                  <a:close/>
                  <a:moveTo>
                    <a:pt x="2113412" y="765069"/>
                  </a:moveTo>
                  <a:lnTo>
                    <a:pt x="2113410" y="765071"/>
                  </a:lnTo>
                  <a:lnTo>
                    <a:pt x="1534300" y="1099920"/>
                  </a:lnTo>
                  <a:lnTo>
                    <a:pt x="1534296" y="1099920"/>
                  </a:lnTo>
                  <a:close/>
                  <a:moveTo>
                    <a:pt x="2266596" y="676496"/>
                  </a:moveTo>
                  <a:cubicBezTo>
                    <a:pt x="2214854" y="748385"/>
                    <a:pt x="2116400" y="815960"/>
                    <a:pt x="1995668" y="881379"/>
                  </a:cubicBezTo>
                  <a:cubicBezTo>
                    <a:pt x="1975546" y="880660"/>
                    <a:pt x="1954706" y="879941"/>
                    <a:pt x="1934584" y="879222"/>
                  </a:cubicBezTo>
                  <a:cubicBezTo>
                    <a:pt x="1995309" y="846154"/>
                    <a:pt x="2050465" y="812725"/>
                    <a:pt x="2096997" y="778578"/>
                  </a:cubicBezTo>
                  <a:lnTo>
                    <a:pt x="2113410" y="765071"/>
                  </a:lnTo>
                  <a:close/>
                  <a:moveTo>
                    <a:pt x="2207668" y="673621"/>
                  </a:moveTo>
                  <a:cubicBezTo>
                    <a:pt x="2227071" y="674340"/>
                    <a:pt x="2246474" y="675778"/>
                    <a:pt x="2266596" y="676496"/>
                  </a:cubicBezTo>
                  <a:lnTo>
                    <a:pt x="2113412" y="765069"/>
                  </a:lnTo>
                  <a:lnTo>
                    <a:pt x="2159946" y="726773"/>
                  </a:lnTo>
                  <a:cubicBezTo>
                    <a:pt x="2178518" y="709296"/>
                    <a:pt x="2194553" y="691593"/>
                    <a:pt x="2207668" y="673621"/>
                  </a:cubicBezTo>
                  <a:close/>
                  <a:moveTo>
                    <a:pt x="1974828" y="278952"/>
                  </a:moveTo>
                  <a:cubicBezTo>
                    <a:pt x="1992794" y="279671"/>
                    <a:pt x="2010760" y="280390"/>
                    <a:pt x="2028726" y="281828"/>
                  </a:cubicBezTo>
                  <a:cubicBezTo>
                    <a:pt x="2138678" y="342933"/>
                    <a:pt x="2229227" y="407633"/>
                    <a:pt x="2273783" y="477365"/>
                  </a:cubicBezTo>
                  <a:cubicBezTo>
                    <a:pt x="2255098" y="475927"/>
                    <a:pt x="2236413" y="475208"/>
                    <a:pt x="2217728" y="474489"/>
                  </a:cubicBezTo>
                  <a:cubicBezTo>
                    <a:pt x="2173173" y="404757"/>
                    <a:pt x="2084061" y="340058"/>
                    <a:pt x="1974828" y="278952"/>
                  </a:cubicBezTo>
                  <a:close/>
                  <a:moveTo>
                    <a:pt x="1337700" y="0"/>
                  </a:moveTo>
                  <a:cubicBezTo>
                    <a:pt x="1354955" y="707"/>
                    <a:pt x="1372210" y="1414"/>
                    <a:pt x="1389464" y="2122"/>
                  </a:cubicBezTo>
                  <a:cubicBezTo>
                    <a:pt x="1464954" y="31822"/>
                    <a:pt x="1541162" y="60815"/>
                    <a:pt x="1615933" y="91222"/>
                  </a:cubicBezTo>
                  <a:cubicBezTo>
                    <a:pt x="1598678" y="90515"/>
                    <a:pt x="1581424" y="89808"/>
                    <a:pt x="1563450" y="89101"/>
                  </a:cubicBezTo>
                  <a:cubicBezTo>
                    <a:pt x="1488679" y="58693"/>
                    <a:pt x="1413190" y="28993"/>
                    <a:pt x="133770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Roboto Light" panose="0200000000000000000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3D0B239-3D8B-1042-9901-75570F028A99}"/>
              </a:ext>
            </a:extLst>
          </p:cNvPr>
          <p:cNvSpPr txBox="1"/>
          <p:nvPr/>
        </p:nvSpPr>
        <p:spPr>
          <a:xfrm>
            <a:off x="724790" y="319599"/>
            <a:ext cx="8036944" cy="1244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El </a:t>
            </a:r>
            <a:r>
              <a:rPr lang="en-US" sz="6600" b="1" dirty="0" err="1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sendero</a:t>
            </a:r>
            <a:r>
              <a:rPr lang="en-US" sz="6600" b="1" dirty="0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 de la </a:t>
            </a:r>
            <a:r>
              <a:rPr lang="en-US" sz="6600" b="1" dirty="0" err="1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ciencia</a:t>
            </a:r>
            <a:endParaRPr lang="en-US" sz="6600" b="1" dirty="0">
              <a:solidFill>
                <a:schemeClr val="tx2"/>
              </a:solidFill>
              <a:latin typeface="Roboto Light" panose="02000000000000000000"/>
              <a:ea typeface="League Spartan" charset="0"/>
              <a:cs typeface="Poppins SemiBold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21A500-4D1C-364E-8972-506FB0D1BEB2}"/>
              </a:ext>
            </a:extLst>
          </p:cNvPr>
          <p:cNvSpPr txBox="1"/>
          <p:nvPr/>
        </p:nvSpPr>
        <p:spPr>
          <a:xfrm>
            <a:off x="673509" y="1457622"/>
            <a:ext cx="787542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s-CO" sz="2600" spc="1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Pasos en la construcción de nuestras investigaciones</a:t>
            </a:r>
            <a:endParaRPr lang="en-US" sz="2600" spc="100" dirty="0">
              <a:latin typeface="Roboto Light" panose="0200000000000000000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9EF5C0-FB03-6A49-84ED-79A269E000EC}"/>
              </a:ext>
            </a:extLst>
          </p:cNvPr>
          <p:cNvSpPr txBox="1"/>
          <p:nvPr/>
        </p:nvSpPr>
        <p:spPr>
          <a:xfrm>
            <a:off x="16219245" y="7038854"/>
            <a:ext cx="3858557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 err="1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Producción</a:t>
            </a:r>
            <a:r>
              <a:rPr lang="en-US" sz="3200" b="1" dirty="0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académica</a:t>
            </a:r>
            <a:endParaRPr lang="en-US" sz="3200" b="1" dirty="0">
              <a:solidFill>
                <a:schemeClr val="tx2"/>
              </a:solidFill>
              <a:latin typeface="Roboto Light" panose="02000000000000000000"/>
              <a:ea typeface="League Spartan" charset="0"/>
              <a:cs typeface="Poppins SemiBold" pitchFamily="2" charset="77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2DF7667-0811-7940-8D6C-23733FBFEC4F}"/>
              </a:ext>
            </a:extLst>
          </p:cNvPr>
          <p:cNvSpPr txBox="1">
            <a:spLocks/>
          </p:cNvSpPr>
          <p:nvPr/>
        </p:nvSpPr>
        <p:spPr>
          <a:xfrm>
            <a:off x="16219245" y="7699597"/>
            <a:ext cx="5030901" cy="1715854"/>
          </a:xfrm>
          <a:prstGeom prst="rect">
            <a:avLst/>
          </a:prstGeom>
        </p:spPr>
        <p:txBody>
          <a:bodyPr vert="horz" wrap="square" lIns="91440" tIns="45720" rIns="91440" bIns="9144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La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realización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de la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investigación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debe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generar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productos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académicos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a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difundir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en la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comunidad</a:t>
            </a:r>
            <a:endParaRPr lang="en-US" sz="2500" dirty="0">
              <a:latin typeface="Roboto Light" panose="0200000000000000000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1B92405-9F49-E94C-9750-9BA28C2C2BD4}"/>
              </a:ext>
            </a:extLst>
          </p:cNvPr>
          <p:cNvGrpSpPr/>
          <p:nvPr/>
        </p:nvGrpSpPr>
        <p:grpSpPr>
          <a:xfrm>
            <a:off x="11147204" y="10161438"/>
            <a:ext cx="1741790" cy="2836078"/>
            <a:chOff x="10783090" y="9040091"/>
            <a:chExt cx="1741790" cy="2836078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E8302362-A46A-924E-9721-59571CD94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83090" y="9040091"/>
              <a:ext cx="1741790" cy="2836078"/>
            </a:xfrm>
            <a:custGeom>
              <a:avLst/>
              <a:gdLst>
                <a:gd name="T0" fmla="*/ 593 w 1186"/>
                <a:gd name="T1" fmla="*/ 938 h 1932"/>
                <a:gd name="T2" fmla="*/ 593 w 1186"/>
                <a:gd name="T3" fmla="*/ 938 h 1932"/>
                <a:gd name="T4" fmla="*/ 291 w 1186"/>
                <a:gd name="T5" fmla="*/ 635 h 1932"/>
                <a:gd name="T6" fmla="*/ 291 w 1186"/>
                <a:gd name="T7" fmla="*/ 635 h 1932"/>
                <a:gd name="T8" fmla="*/ 593 w 1186"/>
                <a:gd name="T9" fmla="*/ 333 h 1932"/>
                <a:gd name="T10" fmla="*/ 593 w 1186"/>
                <a:gd name="T11" fmla="*/ 333 h 1932"/>
                <a:gd name="T12" fmla="*/ 896 w 1186"/>
                <a:gd name="T13" fmla="*/ 635 h 1932"/>
                <a:gd name="T14" fmla="*/ 896 w 1186"/>
                <a:gd name="T15" fmla="*/ 635 h 1932"/>
                <a:gd name="T16" fmla="*/ 593 w 1186"/>
                <a:gd name="T17" fmla="*/ 938 h 1932"/>
                <a:gd name="T18" fmla="*/ 593 w 1186"/>
                <a:gd name="T19" fmla="*/ 0 h 1932"/>
                <a:gd name="T20" fmla="*/ 593 w 1186"/>
                <a:gd name="T21" fmla="*/ 0 h 1932"/>
                <a:gd name="T22" fmla="*/ 0 w 1186"/>
                <a:gd name="T23" fmla="*/ 592 h 1932"/>
                <a:gd name="T24" fmla="*/ 0 w 1186"/>
                <a:gd name="T25" fmla="*/ 592 h 1932"/>
                <a:gd name="T26" fmla="*/ 593 w 1186"/>
                <a:gd name="T27" fmla="*/ 1931 h 1932"/>
                <a:gd name="T28" fmla="*/ 593 w 1186"/>
                <a:gd name="T29" fmla="*/ 1931 h 1932"/>
                <a:gd name="T30" fmla="*/ 1185 w 1186"/>
                <a:gd name="T31" fmla="*/ 592 h 1932"/>
                <a:gd name="T32" fmla="*/ 1185 w 1186"/>
                <a:gd name="T33" fmla="*/ 592 h 1932"/>
                <a:gd name="T34" fmla="*/ 593 w 1186"/>
                <a:gd name="T35" fmla="*/ 0 h 1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6" h="1932">
                  <a:moveTo>
                    <a:pt x="593" y="938"/>
                  </a:moveTo>
                  <a:lnTo>
                    <a:pt x="593" y="938"/>
                  </a:lnTo>
                  <a:cubicBezTo>
                    <a:pt x="425" y="938"/>
                    <a:pt x="291" y="803"/>
                    <a:pt x="291" y="635"/>
                  </a:cubicBezTo>
                  <a:lnTo>
                    <a:pt x="291" y="635"/>
                  </a:lnTo>
                  <a:cubicBezTo>
                    <a:pt x="291" y="468"/>
                    <a:pt x="425" y="333"/>
                    <a:pt x="593" y="333"/>
                  </a:cubicBezTo>
                  <a:lnTo>
                    <a:pt x="593" y="333"/>
                  </a:lnTo>
                  <a:cubicBezTo>
                    <a:pt x="760" y="333"/>
                    <a:pt x="896" y="468"/>
                    <a:pt x="896" y="635"/>
                  </a:cubicBezTo>
                  <a:lnTo>
                    <a:pt x="896" y="635"/>
                  </a:lnTo>
                  <a:cubicBezTo>
                    <a:pt x="896" y="803"/>
                    <a:pt x="760" y="938"/>
                    <a:pt x="593" y="938"/>
                  </a:cubicBezTo>
                  <a:close/>
                  <a:moveTo>
                    <a:pt x="593" y="0"/>
                  </a:moveTo>
                  <a:lnTo>
                    <a:pt x="593" y="0"/>
                  </a:lnTo>
                  <a:cubicBezTo>
                    <a:pt x="266" y="0"/>
                    <a:pt x="0" y="265"/>
                    <a:pt x="0" y="592"/>
                  </a:cubicBezTo>
                  <a:lnTo>
                    <a:pt x="0" y="592"/>
                  </a:lnTo>
                  <a:cubicBezTo>
                    <a:pt x="0" y="919"/>
                    <a:pt x="593" y="1931"/>
                    <a:pt x="593" y="1931"/>
                  </a:cubicBezTo>
                  <a:lnTo>
                    <a:pt x="593" y="1931"/>
                  </a:lnTo>
                  <a:cubicBezTo>
                    <a:pt x="593" y="1931"/>
                    <a:pt x="1185" y="919"/>
                    <a:pt x="1185" y="592"/>
                  </a:cubicBezTo>
                  <a:lnTo>
                    <a:pt x="1185" y="592"/>
                  </a:lnTo>
                  <a:cubicBezTo>
                    <a:pt x="1185" y="265"/>
                    <a:pt x="920" y="0"/>
                    <a:pt x="5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Roboto Light" panose="0200000000000000000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404E7AF-9F58-E941-BB86-5EC5E4A8DC8C}"/>
                </a:ext>
              </a:extLst>
            </p:cNvPr>
            <p:cNvSpPr/>
            <p:nvPr/>
          </p:nvSpPr>
          <p:spPr>
            <a:xfrm>
              <a:off x="10997024" y="9285026"/>
              <a:ext cx="1313922" cy="13139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boto Light" panose="0200000000000000000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8707B29-D30A-0545-8BE5-CC198FB62E77}"/>
              </a:ext>
            </a:extLst>
          </p:cNvPr>
          <p:cNvSpPr txBox="1"/>
          <p:nvPr/>
        </p:nvSpPr>
        <p:spPr>
          <a:xfrm>
            <a:off x="5330123" y="10602083"/>
            <a:ext cx="152343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3200" b="1" dirty="0" err="1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Impacto</a:t>
            </a:r>
            <a:endParaRPr lang="en-US" sz="3200" b="1" dirty="0">
              <a:solidFill>
                <a:schemeClr val="tx2"/>
              </a:solidFill>
              <a:latin typeface="Roboto Light" panose="02000000000000000000"/>
              <a:ea typeface="League Spartan" charset="0"/>
              <a:cs typeface="Poppins SemiBold" pitchFamily="2" charset="77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01EEDC44-4A01-4343-BC94-91DC78BC1986}"/>
              </a:ext>
            </a:extLst>
          </p:cNvPr>
          <p:cNvSpPr txBox="1">
            <a:spLocks/>
          </p:cNvSpPr>
          <p:nvPr/>
        </p:nvSpPr>
        <p:spPr>
          <a:xfrm>
            <a:off x="1822652" y="11262826"/>
            <a:ext cx="5030901" cy="1190069"/>
          </a:xfrm>
          <a:prstGeom prst="rect">
            <a:avLst/>
          </a:prstGeom>
        </p:spPr>
        <p:txBody>
          <a:bodyPr vert="horz" wrap="square" lIns="91440" tIns="45720" rIns="91440" bIns="9144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4100"/>
              </a:lnSpc>
            </a:pP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El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objetivo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ultimo de la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investigación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es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impactar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a la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ciencia</a:t>
            </a:r>
            <a:r>
              <a:rPr lang="en-US" sz="2500" dirty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y la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sociedad</a:t>
            </a:r>
            <a:endParaRPr lang="en-US" sz="2500" dirty="0">
              <a:latin typeface="Roboto Light" panose="0200000000000000000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FB1293F-AB82-BF4D-A5EC-7D7DA73E61A0}"/>
              </a:ext>
            </a:extLst>
          </p:cNvPr>
          <p:cNvGrpSpPr/>
          <p:nvPr/>
        </p:nvGrpSpPr>
        <p:grpSpPr>
          <a:xfrm>
            <a:off x="11122826" y="6628926"/>
            <a:ext cx="1610314" cy="2622002"/>
            <a:chOff x="10783090" y="9040091"/>
            <a:chExt cx="1741790" cy="2836078"/>
          </a:xfrm>
        </p:grpSpPr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6F33C368-1836-BF4D-BDC2-3D3AB809A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83090" y="9040091"/>
              <a:ext cx="1741790" cy="2836078"/>
            </a:xfrm>
            <a:custGeom>
              <a:avLst/>
              <a:gdLst>
                <a:gd name="T0" fmla="*/ 593 w 1186"/>
                <a:gd name="T1" fmla="*/ 938 h 1932"/>
                <a:gd name="T2" fmla="*/ 593 w 1186"/>
                <a:gd name="T3" fmla="*/ 938 h 1932"/>
                <a:gd name="T4" fmla="*/ 291 w 1186"/>
                <a:gd name="T5" fmla="*/ 635 h 1932"/>
                <a:gd name="T6" fmla="*/ 291 w 1186"/>
                <a:gd name="T7" fmla="*/ 635 h 1932"/>
                <a:gd name="T8" fmla="*/ 593 w 1186"/>
                <a:gd name="T9" fmla="*/ 333 h 1932"/>
                <a:gd name="T10" fmla="*/ 593 w 1186"/>
                <a:gd name="T11" fmla="*/ 333 h 1932"/>
                <a:gd name="T12" fmla="*/ 896 w 1186"/>
                <a:gd name="T13" fmla="*/ 635 h 1932"/>
                <a:gd name="T14" fmla="*/ 896 w 1186"/>
                <a:gd name="T15" fmla="*/ 635 h 1932"/>
                <a:gd name="T16" fmla="*/ 593 w 1186"/>
                <a:gd name="T17" fmla="*/ 938 h 1932"/>
                <a:gd name="T18" fmla="*/ 593 w 1186"/>
                <a:gd name="T19" fmla="*/ 0 h 1932"/>
                <a:gd name="T20" fmla="*/ 593 w 1186"/>
                <a:gd name="T21" fmla="*/ 0 h 1932"/>
                <a:gd name="T22" fmla="*/ 0 w 1186"/>
                <a:gd name="T23" fmla="*/ 592 h 1932"/>
                <a:gd name="T24" fmla="*/ 0 w 1186"/>
                <a:gd name="T25" fmla="*/ 592 h 1932"/>
                <a:gd name="T26" fmla="*/ 593 w 1186"/>
                <a:gd name="T27" fmla="*/ 1931 h 1932"/>
                <a:gd name="T28" fmla="*/ 593 w 1186"/>
                <a:gd name="T29" fmla="*/ 1931 h 1932"/>
                <a:gd name="T30" fmla="*/ 1185 w 1186"/>
                <a:gd name="T31" fmla="*/ 592 h 1932"/>
                <a:gd name="T32" fmla="*/ 1185 w 1186"/>
                <a:gd name="T33" fmla="*/ 592 h 1932"/>
                <a:gd name="T34" fmla="*/ 593 w 1186"/>
                <a:gd name="T35" fmla="*/ 0 h 1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6" h="1932">
                  <a:moveTo>
                    <a:pt x="593" y="938"/>
                  </a:moveTo>
                  <a:lnTo>
                    <a:pt x="593" y="938"/>
                  </a:lnTo>
                  <a:cubicBezTo>
                    <a:pt x="425" y="938"/>
                    <a:pt x="291" y="803"/>
                    <a:pt x="291" y="635"/>
                  </a:cubicBezTo>
                  <a:lnTo>
                    <a:pt x="291" y="635"/>
                  </a:lnTo>
                  <a:cubicBezTo>
                    <a:pt x="291" y="468"/>
                    <a:pt x="425" y="333"/>
                    <a:pt x="593" y="333"/>
                  </a:cubicBezTo>
                  <a:lnTo>
                    <a:pt x="593" y="333"/>
                  </a:lnTo>
                  <a:cubicBezTo>
                    <a:pt x="760" y="333"/>
                    <a:pt x="896" y="468"/>
                    <a:pt x="896" y="635"/>
                  </a:cubicBezTo>
                  <a:lnTo>
                    <a:pt x="896" y="635"/>
                  </a:lnTo>
                  <a:cubicBezTo>
                    <a:pt x="896" y="803"/>
                    <a:pt x="760" y="938"/>
                    <a:pt x="593" y="938"/>
                  </a:cubicBezTo>
                  <a:close/>
                  <a:moveTo>
                    <a:pt x="593" y="0"/>
                  </a:moveTo>
                  <a:lnTo>
                    <a:pt x="593" y="0"/>
                  </a:lnTo>
                  <a:cubicBezTo>
                    <a:pt x="266" y="0"/>
                    <a:pt x="0" y="265"/>
                    <a:pt x="0" y="592"/>
                  </a:cubicBezTo>
                  <a:lnTo>
                    <a:pt x="0" y="592"/>
                  </a:lnTo>
                  <a:cubicBezTo>
                    <a:pt x="0" y="919"/>
                    <a:pt x="593" y="1931"/>
                    <a:pt x="593" y="1931"/>
                  </a:cubicBezTo>
                  <a:lnTo>
                    <a:pt x="593" y="1931"/>
                  </a:lnTo>
                  <a:cubicBezTo>
                    <a:pt x="593" y="1931"/>
                    <a:pt x="1185" y="919"/>
                    <a:pt x="1185" y="592"/>
                  </a:cubicBezTo>
                  <a:lnTo>
                    <a:pt x="1185" y="592"/>
                  </a:lnTo>
                  <a:cubicBezTo>
                    <a:pt x="1185" y="265"/>
                    <a:pt x="920" y="0"/>
                    <a:pt x="5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Roboto Light" panose="0200000000000000000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B223772-2681-0441-8FA5-CDF8BDA609B8}"/>
                </a:ext>
              </a:extLst>
            </p:cNvPr>
            <p:cNvSpPr/>
            <p:nvPr/>
          </p:nvSpPr>
          <p:spPr>
            <a:xfrm>
              <a:off x="10997024" y="9285026"/>
              <a:ext cx="1313922" cy="13139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boto Light" panose="0200000000000000000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4F74880-79D9-B742-AA43-73FDF383E47B}"/>
              </a:ext>
            </a:extLst>
          </p:cNvPr>
          <p:cNvSpPr txBox="1"/>
          <p:nvPr/>
        </p:nvSpPr>
        <p:spPr>
          <a:xfrm>
            <a:off x="14937358" y="750549"/>
            <a:ext cx="375263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 err="1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Revisión</a:t>
            </a:r>
            <a:r>
              <a:rPr lang="en-US" sz="3200" b="1" dirty="0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 de </a:t>
            </a:r>
            <a:r>
              <a:rPr lang="en-US" sz="3200" b="1" dirty="0" err="1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Literatura</a:t>
            </a:r>
            <a:endParaRPr lang="en-US" sz="3200" b="1" dirty="0">
              <a:solidFill>
                <a:schemeClr val="tx2"/>
              </a:solidFill>
              <a:latin typeface="Roboto Light" panose="02000000000000000000"/>
              <a:ea typeface="League Spartan" charset="0"/>
              <a:cs typeface="Poppins SemiBold" pitchFamily="2" charset="77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ECE01236-063A-6F42-B068-24C4F106E3AD}"/>
              </a:ext>
            </a:extLst>
          </p:cNvPr>
          <p:cNvSpPr txBox="1">
            <a:spLocks/>
          </p:cNvSpPr>
          <p:nvPr/>
        </p:nvSpPr>
        <p:spPr>
          <a:xfrm>
            <a:off x="14937358" y="1411292"/>
            <a:ext cx="5030901" cy="1715854"/>
          </a:xfrm>
          <a:prstGeom prst="rect">
            <a:avLst/>
          </a:prstGeom>
        </p:spPr>
        <p:txBody>
          <a:bodyPr vert="horz" wrap="square" lIns="91440" tIns="45720" rIns="91440" bIns="9144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La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búsqueda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literatura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es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un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elemento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inicial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para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partir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conocimiento</a:t>
            </a:r>
            <a:r>
              <a:rPr lang="en-US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err="1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validado</a:t>
            </a:r>
            <a:endParaRPr lang="en-US" sz="2500" dirty="0">
              <a:latin typeface="Roboto Light" panose="0200000000000000000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5A383F3-52DC-8148-AECB-2B48B417F4CB}"/>
              </a:ext>
            </a:extLst>
          </p:cNvPr>
          <p:cNvGrpSpPr/>
          <p:nvPr/>
        </p:nvGrpSpPr>
        <p:grpSpPr>
          <a:xfrm>
            <a:off x="13454387" y="3813988"/>
            <a:ext cx="1251986" cy="2038552"/>
            <a:chOff x="10783090" y="9040091"/>
            <a:chExt cx="1741790" cy="2836078"/>
          </a:xfrm>
        </p:grpSpPr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FC176B79-6393-F442-B76B-D9F0E56D2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83090" y="9040091"/>
              <a:ext cx="1741790" cy="2836078"/>
            </a:xfrm>
            <a:custGeom>
              <a:avLst/>
              <a:gdLst>
                <a:gd name="T0" fmla="*/ 593 w 1186"/>
                <a:gd name="T1" fmla="*/ 938 h 1932"/>
                <a:gd name="T2" fmla="*/ 593 w 1186"/>
                <a:gd name="T3" fmla="*/ 938 h 1932"/>
                <a:gd name="T4" fmla="*/ 291 w 1186"/>
                <a:gd name="T5" fmla="*/ 635 h 1932"/>
                <a:gd name="T6" fmla="*/ 291 w 1186"/>
                <a:gd name="T7" fmla="*/ 635 h 1932"/>
                <a:gd name="T8" fmla="*/ 593 w 1186"/>
                <a:gd name="T9" fmla="*/ 333 h 1932"/>
                <a:gd name="T10" fmla="*/ 593 w 1186"/>
                <a:gd name="T11" fmla="*/ 333 h 1932"/>
                <a:gd name="T12" fmla="*/ 896 w 1186"/>
                <a:gd name="T13" fmla="*/ 635 h 1932"/>
                <a:gd name="T14" fmla="*/ 896 w 1186"/>
                <a:gd name="T15" fmla="*/ 635 h 1932"/>
                <a:gd name="T16" fmla="*/ 593 w 1186"/>
                <a:gd name="T17" fmla="*/ 938 h 1932"/>
                <a:gd name="T18" fmla="*/ 593 w 1186"/>
                <a:gd name="T19" fmla="*/ 0 h 1932"/>
                <a:gd name="T20" fmla="*/ 593 w 1186"/>
                <a:gd name="T21" fmla="*/ 0 h 1932"/>
                <a:gd name="T22" fmla="*/ 0 w 1186"/>
                <a:gd name="T23" fmla="*/ 592 h 1932"/>
                <a:gd name="T24" fmla="*/ 0 w 1186"/>
                <a:gd name="T25" fmla="*/ 592 h 1932"/>
                <a:gd name="T26" fmla="*/ 593 w 1186"/>
                <a:gd name="T27" fmla="*/ 1931 h 1932"/>
                <a:gd name="T28" fmla="*/ 593 w 1186"/>
                <a:gd name="T29" fmla="*/ 1931 h 1932"/>
                <a:gd name="T30" fmla="*/ 1185 w 1186"/>
                <a:gd name="T31" fmla="*/ 592 h 1932"/>
                <a:gd name="T32" fmla="*/ 1185 w 1186"/>
                <a:gd name="T33" fmla="*/ 592 h 1932"/>
                <a:gd name="T34" fmla="*/ 593 w 1186"/>
                <a:gd name="T35" fmla="*/ 0 h 1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6" h="1932">
                  <a:moveTo>
                    <a:pt x="593" y="938"/>
                  </a:moveTo>
                  <a:lnTo>
                    <a:pt x="593" y="938"/>
                  </a:lnTo>
                  <a:cubicBezTo>
                    <a:pt x="425" y="938"/>
                    <a:pt x="291" y="803"/>
                    <a:pt x="291" y="635"/>
                  </a:cubicBezTo>
                  <a:lnTo>
                    <a:pt x="291" y="635"/>
                  </a:lnTo>
                  <a:cubicBezTo>
                    <a:pt x="291" y="468"/>
                    <a:pt x="425" y="333"/>
                    <a:pt x="593" y="333"/>
                  </a:cubicBezTo>
                  <a:lnTo>
                    <a:pt x="593" y="333"/>
                  </a:lnTo>
                  <a:cubicBezTo>
                    <a:pt x="760" y="333"/>
                    <a:pt x="896" y="468"/>
                    <a:pt x="896" y="635"/>
                  </a:cubicBezTo>
                  <a:lnTo>
                    <a:pt x="896" y="635"/>
                  </a:lnTo>
                  <a:cubicBezTo>
                    <a:pt x="896" y="803"/>
                    <a:pt x="760" y="938"/>
                    <a:pt x="593" y="938"/>
                  </a:cubicBezTo>
                  <a:close/>
                  <a:moveTo>
                    <a:pt x="593" y="0"/>
                  </a:moveTo>
                  <a:lnTo>
                    <a:pt x="593" y="0"/>
                  </a:lnTo>
                  <a:cubicBezTo>
                    <a:pt x="266" y="0"/>
                    <a:pt x="0" y="265"/>
                    <a:pt x="0" y="592"/>
                  </a:cubicBezTo>
                  <a:lnTo>
                    <a:pt x="0" y="592"/>
                  </a:lnTo>
                  <a:cubicBezTo>
                    <a:pt x="0" y="919"/>
                    <a:pt x="593" y="1931"/>
                    <a:pt x="593" y="1931"/>
                  </a:cubicBezTo>
                  <a:lnTo>
                    <a:pt x="593" y="1931"/>
                  </a:lnTo>
                  <a:cubicBezTo>
                    <a:pt x="593" y="1931"/>
                    <a:pt x="1185" y="919"/>
                    <a:pt x="1185" y="592"/>
                  </a:cubicBezTo>
                  <a:lnTo>
                    <a:pt x="1185" y="592"/>
                  </a:lnTo>
                  <a:cubicBezTo>
                    <a:pt x="1185" y="265"/>
                    <a:pt x="920" y="0"/>
                    <a:pt x="5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Roboto Light" panose="0200000000000000000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24B9B59-FBDD-3F4E-80A3-47F45885BC8C}"/>
                </a:ext>
              </a:extLst>
            </p:cNvPr>
            <p:cNvSpPr/>
            <p:nvPr/>
          </p:nvSpPr>
          <p:spPr>
            <a:xfrm>
              <a:off x="11031014" y="9348818"/>
              <a:ext cx="1313923" cy="13139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boto Light" panose="0200000000000000000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3AFF8B5A-4DFB-624A-BA8F-2BB518DD4AA5}"/>
              </a:ext>
            </a:extLst>
          </p:cNvPr>
          <p:cNvSpPr txBox="1"/>
          <p:nvPr/>
        </p:nvSpPr>
        <p:spPr>
          <a:xfrm>
            <a:off x="6749732" y="3923343"/>
            <a:ext cx="417492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3200" b="1" dirty="0" err="1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Realización</a:t>
            </a:r>
            <a:r>
              <a:rPr lang="en-US" sz="3200" b="1" dirty="0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 del </a:t>
            </a:r>
            <a:r>
              <a:rPr lang="en-US" sz="3200" b="1" dirty="0" err="1" smtClean="0">
                <a:solidFill>
                  <a:schemeClr val="tx2"/>
                </a:solidFill>
                <a:latin typeface="Roboto Light" panose="02000000000000000000"/>
                <a:ea typeface="League Spartan" charset="0"/>
                <a:cs typeface="Poppins SemiBold" pitchFamily="2" charset="77"/>
              </a:rPr>
              <a:t>proyecto</a:t>
            </a:r>
            <a:endParaRPr lang="en-US" sz="3200" b="1" dirty="0">
              <a:solidFill>
                <a:schemeClr val="tx2"/>
              </a:solidFill>
              <a:latin typeface="Roboto Light" panose="02000000000000000000"/>
              <a:ea typeface="League Spartan" charset="0"/>
              <a:cs typeface="Poppins SemiBold" pitchFamily="2" charset="77"/>
            </a:endParaRP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6A22C84B-AC5B-C94E-B811-D5FF7CB1CF43}"/>
              </a:ext>
            </a:extLst>
          </p:cNvPr>
          <p:cNvSpPr txBox="1">
            <a:spLocks/>
          </p:cNvSpPr>
          <p:nvPr/>
        </p:nvSpPr>
        <p:spPr>
          <a:xfrm>
            <a:off x="5893756" y="4584086"/>
            <a:ext cx="5030901" cy="1715854"/>
          </a:xfrm>
          <a:prstGeom prst="rect">
            <a:avLst/>
          </a:prstGeom>
        </p:spPr>
        <p:txBody>
          <a:bodyPr vert="horz" wrap="square" lIns="91440" tIns="45720" rIns="91440" bIns="9144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4100"/>
              </a:lnSpc>
            </a:pPr>
            <a:r>
              <a:rPr lang="es-CO" sz="2500" dirty="0" smtClean="0">
                <a:latin typeface="Roboto Light" panose="02000000000000000000"/>
                <a:ea typeface="Open Sans Light" panose="020B0306030504020204" pitchFamily="34" charset="0"/>
                <a:cs typeface="Open Sans Light" panose="020B0306030504020204" pitchFamily="34" charset="0"/>
              </a:rPr>
              <a:t>La realización del proyecto de investigación es el corazón de nuestra actividad</a:t>
            </a:r>
            <a:endParaRPr lang="en-US" sz="2500" dirty="0">
              <a:latin typeface="Roboto Light" panose="0200000000000000000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B0E6E2B-CFAA-5A48-8CA9-B2023785C297}"/>
              </a:ext>
            </a:extLst>
          </p:cNvPr>
          <p:cNvGrpSpPr/>
          <p:nvPr/>
        </p:nvGrpSpPr>
        <p:grpSpPr>
          <a:xfrm>
            <a:off x="12310759" y="1006966"/>
            <a:ext cx="1078906" cy="1756736"/>
            <a:chOff x="10783090" y="9040091"/>
            <a:chExt cx="1741790" cy="2836078"/>
          </a:xfrm>
        </p:grpSpPr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682BB6B4-7B3E-D141-A258-B3865407F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83090" y="9040091"/>
              <a:ext cx="1741790" cy="2836078"/>
            </a:xfrm>
            <a:custGeom>
              <a:avLst/>
              <a:gdLst>
                <a:gd name="T0" fmla="*/ 593 w 1186"/>
                <a:gd name="T1" fmla="*/ 938 h 1932"/>
                <a:gd name="T2" fmla="*/ 593 w 1186"/>
                <a:gd name="T3" fmla="*/ 938 h 1932"/>
                <a:gd name="T4" fmla="*/ 291 w 1186"/>
                <a:gd name="T5" fmla="*/ 635 h 1932"/>
                <a:gd name="T6" fmla="*/ 291 w 1186"/>
                <a:gd name="T7" fmla="*/ 635 h 1932"/>
                <a:gd name="T8" fmla="*/ 593 w 1186"/>
                <a:gd name="T9" fmla="*/ 333 h 1932"/>
                <a:gd name="T10" fmla="*/ 593 w 1186"/>
                <a:gd name="T11" fmla="*/ 333 h 1932"/>
                <a:gd name="T12" fmla="*/ 896 w 1186"/>
                <a:gd name="T13" fmla="*/ 635 h 1932"/>
                <a:gd name="T14" fmla="*/ 896 w 1186"/>
                <a:gd name="T15" fmla="*/ 635 h 1932"/>
                <a:gd name="T16" fmla="*/ 593 w 1186"/>
                <a:gd name="T17" fmla="*/ 938 h 1932"/>
                <a:gd name="T18" fmla="*/ 593 w 1186"/>
                <a:gd name="T19" fmla="*/ 0 h 1932"/>
                <a:gd name="T20" fmla="*/ 593 w 1186"/>
                <a:gd name="T21" fmla="*/ 0 h 1932"/>
                <a:gd name="T22" fmla="*/ 0 w 1186"/>
                <a:gd name="T23" fmla="*/ 592 h 1932"/>
                <a:gd name="T24" fmla="*/ 0 w 1186"/>
                <a:gd name="T25" fmla="*/ 592 h 1932"/>
                <a:gd name="T26" fmla="*/ 593 w 1186"/>
                <a:gd name="T27" fmla="*/ 1931 h 1932"/>
                <a:gd name="T28" fmla="*/ 593 w 1186"/>
                <a:gd name="T29" fmla="*/ 1931 h 1932"/>
                <a:gd name="T30" fmla="*/ 1185 w 1186"/>
                <a:gd name="T31" fmla="*/ 592 h 1932"/>
                <a:gd name="T32" fmla="*/ 1185 w 1186"/>
                <a:gd name="T33" fmla="*/ 592 h 1932"/>
                <a:gd name="T34" fmla="*/ 593 w 1186"/>
                <a:gd name="T35" fmla="*/ 0 h 1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6" h="1932">
                  <a:moveTo>
                    <a:pt x="593" y="938"/>
                  </a:moveTo>
                  <a:lnTo>
                    <a:pt x="593" y="938"/>
                  </a:lnTo>
                  <a:cubicBezTo>
                    <a:pt x="425" y="938"/>
                    <a:pt x="291" y="803"/>
                    <a:pt x="291" y="635"/>
                  </a:cubicBezTo>
                  <a:lnTo>
                    <a:pt x="291" y="635"/>
                  </a:lnTo>
                  <a:cubicBezTo>
                    <a:pt x="291" y="468"/>
                    <a:pt x="425" y="333"/>
                    <a:pt x="593" y="333"/>
                  </a:cubicBezTo>
                  <a:lnTo>
                    <a:pt x="593" y="333"/>
                  </a:lnTo>
                  <a:cubicBezTo>
                    <a:pt x="760" y="333"/>
                    <a:pt x="896" y="468"/>
                    <a:pt x="896" y="635"/>
                  </a:cubicBezTo>
                  <a:lnTo>
                    <a:pt x="896" y="635"/>
                  </a:lnTo>
                  <a:cubicBezTo>
                    <a:pt x="896" y="803"/>
                    <a:pt x="760" y="938"/>
                    <a:pt x="593" y="938"/>
                  </a:cubicBezTo>
                  <a:close/>
                  <a:moveTo>
                    <a:pt x="593" y="0"/>
                  </a:moveTo>
                  <a:lnTo>
                    <a:pt x="593" y="0"/>
                  </a:lnTo>
                  <a:cubicBezTo>
                    <a:pt x="266" y="0"/>
                    <a:pt x="0" y="265"/>
                    <a:pt x="0" y="592"/>
                  </a:cubicBezTo>
                  <a:lnTo>
                    <a:pt x="0" y="592"/>
                  </a:lnTo>
                  <a:cubicBezTo>
                    <a:pt x="0" y="919"/>
                    <a:pt x="593" y="1931"/>
                    <a:pt x="593" y="1931"/>
                  </a:cubicBezTo>
                  <a:lnTo>
                    <a:pt x="593" y="1931"/>
                  </a:lnTo>
                  <a:cubicBezTo>
                    <a:pt x="593" y="1931"/>
                    <a:pt x="1185" y="919"/>
                    <a:pt x="1185" y="592"/>
                  </a:cubicBezTo>
                  <a:lnTo>
                    <a:pt x="1185" y="592"/>
                  </a:lnTo>
                  <a:cubicBezTo>
                    <a:pt x="1185" y="265"/>
                    <a:pt x="920" y="0"/>
                    <a:pt x="5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latin typeface="Roboto Light" panose="0200000000000000000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BA8D0AD-5998-7341-95DE-979E01818DFD}"/>
                </a:ext>
              </a:extLst>
            </p:cNvPr>
            <p:cNvSpPr/>
            <p:nvPr/>
          </p:nvSpPr>
          <p:spPr>
            <a:xfrm>
              <a:off x="10997024" y="9285026"/>
              <a:ext cx="1313922" cy="13139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boto Light" panose="02000000000000000000"/>
              </a:endParaRPr>
            </a:p>
          </p:txBody>
        </p:sp>
      </p:grpSp>
      <p:sp>
        <p:nvSpPr>
          <p:cNvPr id="40" name="Freeform 346"/>
          <p:cNvSpPr>
            <a:spLocks noEditPoints="1"/>
          </p:cNvSpPr>
          <p:nvPr/>
        </p:nvSpPr>
        <p:spPr bwMode="auto">
          <a:xfrm>
            <a:off x="12564502" y="1241128"/>
            <a:ext cx="570428" cy="648988"/>
          </a:xfrm>
          <a:custGeom>
            <a:avLst/>
            <a:gdLst>
              <a:gd name="T0" fmla="*/ 94 w 176"/>
              <a:gd name="T1" fmla="*/ 94 h 176"/>
              <a:gd name="T2" fmla="*/ 94 w 176"/>
              <a:gd name="T3" fmla="*/ 82 h 176"/>
              <a:gd name="T4" fmla="*/ 82 w 176"/>
              <a:gd name="T5" fmla="*/ 82 h 176"/>
              <a:gd name="T6" fmla="*/ 82 w 176"/>
              <a:gd name="T7" fmla="*/ 94 h 176"/>
              <a:gd name="T8" fmla="*/ 94 w 176"/>
              <a:gd name="T9" fmla="*/ 94 h 176"/>
              <a:gd name="T10" fmla="*/ 37 w 176"/>
              <a:gd name="T11" fmla="*/ 139 h 176"/>
              <a:gd name="T12" fmla="*/ 105 w 176"/>
              <a:gd name="T13" fmla="*/ 105 h 176"/>
              <a:gd name="T14" fmla="*/ 139 w 176"/>
              <a:gd name="T15" fmla="*/ 37 h 176"/>
              <a:gd name="T16" fmla="*/ 71 w 176"/>
              <a:gd name="T17" fmla="*/ 71 h 176"/>
              <a:gd name="T18" fmla="*/ 37 w 176"/>
              <a:gd name="T19" fmla="*/ 139 h 176"/>
              <a:gd name="T20" fmla="*/ 122 w 176"/>
              <a:gd name="T21" fmla="*/ 54 h 176"/>
              <a:gd name="T22" fmla="*/ 99 w 176"/>
              <a:gd name="T23" fmla="*/ 99 h 176"/>
              <a:gd name="T24" fmla="*/ 54 w 176"/>
              <a:gd name="T25" fmla="*/ 122 h 176"/>
              <a:gd name="T26" fmla="*/ 77 w 176"/>
              <a:gd name="T27" fmla="*/ 77 h 176"/>
              <a:gd name="T28" fmla="*/ 122 w 176"/>
              <a:gd name="T29" fmla="*/ 54 h 176"/>
              <a:gd name="T30" fmla="*/ 88 w 176"/>
              <a:gd name="T31" fmla="*/ 0 h 176"/>
              <a:gd name="T32" fmla="*/ 0 w 176"/>
              <a:gd name="T33" fmla="*/ 88 h 176"/>
              <a:gd name="T34" fmla="*/ 88 w 176"/>
              <a:gd name="T35" fmla="*/ 176 h 176"/>
              <a:gd name="T36" fmla="*/ 176 w 176"/>
              <a:gd name="T37" fmla="*/ 88 h 176"/>
              <a:gd name="T38" fmla="*/ 88 w 176"/>
              <a:gd name="T39" fmla="*/ 0 h 176"/>
              <a:gd name="T40" fmla="*/ 92 w 176"/>
              <a:gd name="T41" fmla="*/ 168 h 176"/>
              <a:gd name="T42" fmla="*/ 92 w 176"/>
              <a:gd name="T43" fmla="*/ 156 h 176"/>
              <a:gd name="T44" fmla="*/ 88 w 176"/>
              <a:gd name="T45" fmla="*/ 152 h 176"/>
              <a:gd name="T46" fmla="*/ 84 w 176"/>
              <a:gd name="T47" fmla="*/ 156 h 176"/>
              <a:gd name="T48" fmla="*/ 84 w 176"/>
              <a:gd name="T49" fmla="*/ 168 h 176"/>
              <a:gd name="T50" fmla="*/ 8 w 176"/>
              <a:gd name="T51" fmla="*/ 92 h 176"/>
              <a:gd name="T52" fmla="*/ 20 w 176"/>
              <a:gd name="T53" fmla="*/ 92 h 176"/>
              <a:gd name="T54" fmla="*/ 24 w 176"/>
              <a:gd name="T55" fmla="*/ 88 h 176"/>
              <a:gd name="T56" fmla="*/ 20 w 176"/>
              <a:gd name="T57" fmla="*/ 84 h 176"/>
              <a:gd name="T58" fmla="*/ 8 w 176"/>
              <a:gd name="T59" fmla="*/ 84 h 176"/>
              <a:gd name="T60" fmla="*/ 84 w 176"/>
              <a:gd name="T61" fmla="*/ 8 h 176"/>
              <a:gd name="T62" fmla="*/ 84 w 176"/>
              <a:gd name="T63" fmla="*/ 20 h 176"/>
              <a:gd name="T64" fmla="*/ 88 w 176"/>
              <a:gd name="T65" fmla="*/ 24 h 176"/>
              <a:gd name="T66" fmla="*/ 92 w 176"/>
              <a:gd name="T67" fmla="*/ 20 h 176"/>
              <a:gd name="T68" fmla="*/ 92 w 176"/>
              <a:gd name="T69" fmla="*/ 8 h 176"/>
              <a:gd name="T70" fmla="*/ 168 w 176"/>
              <a:gd name="T71" fmla="*/ 84 h 176"/>
              <a:gd name="T72" fmla="*/ 156 w 176"/>
              <a:gd name="T73" fmla="*/ 84 h 176"/>
              <a:gd name="T74" fmla="*/ 152 w 176"/>
              <a:gd name="T75" fmla="*/ 88 h 176"/>
              <a:gd name="T76" fmla="*/ 156 w 176"/>
              <a:gd name="T77" fmla="*/ 92 h 176"/>
              <a:gd name="T78" fmla="*/ 168 w 176"/>
              <a:gd name="T79" fmla="*/ 92 h 176"/>
              <a:gd name="T80" fmla="*/ 92 w 176"/>
              <a:gd name="T81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76">
                <a:moveTo>
                  <a:pt x="94" y="94"/>
                </a:moveTo>
                <a:cubicBezTo>
                  <a:pt x="97" y="91"/>
                  <a:pt x="97" y="85"/>
                  <a:pt x="94" y="82"/>
                </a:cubicBezTo>
                <a:cubicBezTo>
                  <a:pt x="91" y="79"/>
                  <a:pt x="85" y="79"/>
                  <a:pt x="82" y="82"/>
                </a:cubicBezTo>
                <a:cubicBezTo>
                  <a:pt x="79" y="85"/>
                  <a:pt x="79" y="91"/>
                  <a:pt x="82" y="94"/>
                </a:cubicBezTo>
                <a:cubicBezTo>
                  <a:pt x="85" y="97"/>
                  <a:pt x="91" y="97"/>
                  <a:pt x="94" y="94"/>
                </a:cubicBezTo>
                <a:moveTo>
                  <a:pt x="37" y="139"/>
                </a:moveTo>
                <a:cubicBezTo>
                  <a:pt x="105" y="105"/>
                  <a:pt x="105" y="105"/>
                  <a:pt x="105" y="105"/>
                </a:cubicBezTo>
                <a:cubicBezTo>
                  <a:pt x="139" y="37"/>
                  <a:pt x="139" y="37"/>
                  <a:pt x="139" y="37"/>
                </a:cubicBezTo>
                <a:cubicBezTo>
                  <a:pt x="71" y="71"/>
                  <a:pt x="71" y="71"/>
                  <a:pt x="71" y="71"/>
                </a:cubicBezTo>
                <a:lnTo>
                  <a:pt x="37" y="139"/>
                </a:lnTo>
                <a:close/>
                <a:moveTo>
                  <a:pt x="122" y="54"/>
                </a:moveTo>
                <a:cubicBezTo>
                  <a:pt x="99" y="99"/>
                  <a:pt x="99" y="99"/>
                  <a:pt x="99" y="99"/>
                </a:cubicBezTo>
                <a:cubicBezTo>
                  <a:pt x="54" y="122"/>
                  <a:pt x="54" y="122"/>
                  <a:pt x="54" y="122"/>
                </a:cubicBezTo>
                <a:cubicBezTo>
                  <a:pt x="77" y="77"/>
                  <a:pt x="77" y="77"/>
                  <a:pt x="77" y="77"/>
                </a:cubicBezTo>
                <a:lnTo>
                  <a:pt x="122" y="54"/>
                </a:lnTo>
                <a:close/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92" y="168"/>
                </a:moveTo>
                <a:cubicBezTo>
                  <a:pt x="92" y="156"/>
                  <a:pt x="92" y="156"/>
                  <a:pt x="92" y="156"/>
                </a:cubicBezTo>
                <a:cubicBezTo>
                  <a:pt x="92" y="154"/>
                  <a:pt x="90" y="152"/>
                  <a:pt x="88" y="152"/>
                </a:cubicBezTo>
                <a:cubicBezTo>
                  <a:pt x="86" y="152"/>
                  <a:pt x="84" y="154"/>
                  <a:pt x="84" y="156"/>
                </a:cubicBezTo>
                <a:cubicBezTo>
                  <a:pt x="84" y="168"/>
                  <a:pt x="84" y="168"/>
                  <a:pt x="84" y="168"/>
                </a:cubicBezTo>
                <a:cubicBezTo>
                  <a:pt x="43" y="166"/>
                  <a:pt x="10" y="133"/>
                  <a:pt x="8" y="92"/>
                </a:cubicBezTo>
                <a:cubicBezTo>
                  <a:pt x="20" y="92"/>
                  <a:pt x="20" y="92"/>
                  <a:pt x="20" y="92"/>
                </a:cubicBezTo>
                <a:cubicBezTo>
                  <a:pt x="22" y="92"/>
                  <a:pt x="24" y="90"/>
                  <a:pt x="24" y="88"/>
                </a:cubicBezTo>
                <a:cubicBezTo>
                  <a:pt x="24" y="86"/>
                  <a:pt x="22" y="84"/>
                  <a:pt x="20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10" y="43"/>
                  <a:pt x="43" y="10"/>
                  <a:pt x="84" y="8"/>
                </a:cubicBezTo>
                <a:cubicBezTo>
                  <a:pt x="84" y="20"/>
                  <a:pt x="84" y="20"/>
                  <a:pt x="84" y="20"/>
                </a:cubicBezTo>
                <a:cubicBezTo>
                  <a:pt x="84" y="22"/>
                  <a:pt x="86" y="24"/>
                  <a:pt x="88" y="24"/>
                </a:cubicBezTo>
                <a:cubicBezTo>
                  <a:pt x="90" y="24"/>
                  <a:pt x="92" y="22"/>
                  <a:pt x="92" y="20"/>
                </a:cubicBezTo>
                <a:cubicBezTo>
                  <a:pt x="92" y="8"/>
                  <a:pt x="92" y="8"/>
                  <a:pt x="92" y="8"/>
                </a:cubicBezTo>
                <a:cubicBezTo>
                  <a:pt x="133" y="10"/>
                  <a:pt x="166" y="43"/>
                  <a:pt x="168" y="84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4" y="84"/>
                  <a:pt x="152" y="86"/>
                  <a:pt x="152" y="88"/>
                </a:cubicBezTo>
                <a:cubicBezTo>
                  <a:pt x="152" y="90"/>
                  <a:pt x="154" y="92"/>
                  <a:pt x="156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3"/>
                  <a:pt x="133" y="166"/>
                  <a:pt x="92" y="168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panose="02000000000000000000"/>
            </a:endParaRPr>
          </a:p>
        </p:txBody>
      </p:sp>
      <p:sp>
        <p:nvSpPr>
          <p:cNvPr id="41" name="Freeform 457"/>
          <p:cNvSpPr>
            <a:spLocks noEditPoints="1"/>
          </p:cNvSpPr>
          <p:nvPr/>
        </p:nvSpPr>
        <p:spPr bwMode="auto">
          <a:xfrm>
            <a:off x="13799605" y="4334908"/>
            <a:ext cx="553738" cy="498356"/>
          </a:xfrm>
          <a:custGeom>
            <a:avLst/>
            <a:gdLst>
              <a:gd name="T0" fmla="*/ 64 w 176"/>
              <a:gd name="T1" fmla="*/ 120 h 160"/>
              <a:gd name="T2" fmla="*/ 12 w 176"/>
              <a:gd name="T3" fmla="*/ 120 h 160"/>
              <a:gd name="T4" fmla="*/ 8 w 176"/>
              <a:gd name="T5" fmla="*/ 116 h 160"/>
              <a:gd name="T6" fmla="*/ 12 w 176"/>
              <a:gd name="T7" fmla="*/ 112 h 160"/>
              <a:gd name="T8" fmla="*/ 72 w 176"/>
              <a:gd name="T9" fmla="*/ 112 h 160"/>
              <a:gd name="T10" fmla="*/ 104 w 176"/>
              <a:gd name="T11" fmla="*/ 80 h 160"/>
              <a:gd name="T12" fmla="*/ 32 w 176"/>
              <a:gd name="T13" fmla="*/ 80 h 160"/>
              <a:gd name="T14" fmla="*/ 32 w 176"/>
              <a:gd name="T15" fmla="*/ 8 h 160"/>
              <a:gd name="T16" fmla="*/ 144 w 176"/>
              <a:gd name="T17" fmla="*/ 8 h 160"/>
              <a:gd name="T18" fmla="*/ 144 w 176"/>
              <a:gd name="T19" fmla="*/ 40 h 160"/>
              <a:gd name="T20" fmla="*/ 152 w 176"/>
              <a:gd name="T21" fmla="*/ 32 h 160"/>
              <a:gd name="T22" fmla="*/ 152 w 176"/>
              <a:gd name="T23" fmla="*/ 4 h 160"/>
              <a:gd name="T24" fmla="*/ 148 w 176"/>
              <a:gd name="T25" fmla="*/ 0 h 160"/>
              <a:gd name="T26" fmla="*/ 28 w 176"/>
              <a:gd name="T27" fmla="*/ 0 h 160"/>
              <a:gd name="T28" fmla="*/ 24 w 176"/>
              <a:gd name="T29" fmla="*/ 4 h 160"/>
              <a:gd name="T30" fmla="*/ 24 w 176"/>
              <a:gd name="T31" fmla="*/ 104 h 160"/>
              <a:gd name="T32" fmla="*/ 12 w 176"/>
              <a:gd name="T33" fmla="*/ 104 h 160"/>
              <a:gd name="T34" fmla="*/ 0 w 176"/>
              <a:gd name="T35" fmla="*/ 116 h 160"/>
              <a:gd name="T36" fmla="*/ 12 w 176"/>
              <a:gd name="T37" fmla="*/ 128 h 160"/>
              <a:gd name="T38" fmla="*/ 56 w 176"/>
              <a:gd name="T39" fmla="*/ 128 h 160"/>
              <a:gd name="T40" fmla="*/ 64 w 176"/>
              <a:gd name="T41" fmla="*/ 120 h 160"/>
              <a:gd name="T42" fmla="*/ 164 w 176"/>
              <a:gd name="T43" fmla="*/ 104 h 160"/>
              <a:gd name="T44" fmla="*/ 152 w 176"/>
              <a:gd name="T45" fmla="*/ 104 h 160"/>
              <a:gd name="T46" fmla="*/ 152 w 176"/>
              <a:gd name="T47" fmla="*/ 88 h 160"/>
              <a:gd name="T48" fmla="*/ 128 w 176"/>
              <a:gd name="T49" fmla="*/ 112 h 160"/>
              <a:gd name="T50" fmla="*/ 164 w 176"/>
              <a:gd name="T51" fmla="*/ 112 h 160"/>
              <a:gd name="T52" fmla="*/ 168 w 176"/>
              <a:gd name="T53" fmla="*/ 116 h 160"/>
              <a:gd name="T54" fmla="*/ 164 w 176"/>
              <a:gd name="T55" fmla="*/ 120 h 160"/>
              <a:gd name="T56" fmla="*/ 120 w 176"/>
              <a:gd name="T57" fmla="*/ 120 h 160"/>
              <a:gd name="T58" fmla="*/ 112 w 176"/>
              <a:gd name="T59" fmla="*/ 128 h 160"/>
              <a:gd name="T60" fmla="*/ 164 w 176"/>
              <a:gd name="T61" fmla="*/ 128 h 160"/>
              <a:gd name="T62" fmla="*/ 176 w 176"/>
              <a:gd name="T63" fmla="*/ 116 h 160"/>
              <a:gd name="T64" fmla="*/ 164 w 176"/>
              <a:gd name="T65" fmla="*/ 104 h 160"/>
              <a:gd name="T66" fmla="*/ 176 w 176"/>
              <a:gd name="T67" fmla="*/ 48 h 160"/>
              <a:gd name="T68" fmla="*/ 164 w 176"/>
              <a:gd name="T69" fmla="*/ 36 h 160"/>
              <a:gd name="T70" fmla="*/ 156 w 176"/>
              <a:gd name="T71" fmla="*/ 40 h 160"/>
              <a:gd name="T72" fmla="*/ 56 w 176"/>
              <a:gd name="T73" fmla="*/ 140 h 160"/>
              <a:gd name="T74" fmla="*/ 52 w 176"/>
              <a:gd name="T75" fmla="*/ 148 h 160"/>
              <a:gd name="T76" fmla="*/ 64 w 176"/>
              <a:gd name="T77" fmla="*/ 160 h 160"/>
              <a:gd name="T78" fmla="*/ 72 w 176"/>
              <a:gd name="T79" fmla="*/ 156 h 160"/>
              <a:gd name="T80" fmla="*/ 172 w 176"/>
              <a:gd name="T81" fmla="*/ 56 h 160"/>
              <a:gd name="T82" fmla="*/ 176 w 176"/>
              <a:gd name="T83" fmla="*/ 48 h 160"/>
              <a:gd name="T84" fmla="*/ 167 w 176"/>
              <a:gd name="T85" fmla="*/ 51 h 160"/>
              <a:gd name="T86" fmla="*/ 148 w 176"/>
              <a:gd name="T87" fmla="*/ 70 h 160"/>
              <a:gd name="T88" fmla="*/ 142 w 176"/>
              <a:gd name="T89" fmla="*/ 64 h 160"/>
              <a:gd name="T90" fmla="*/ 161 w 176"/>
              <a:gd name="T91" fmla="*/ 45 h 160"/>
              <a:gd name="T92" fmla="*/ 164 w 176"/>
              <a:gd name="T93" fmla="*/ 44 h 160"/>
              <a:gd name="T94" fmla="*/ 168 w 176"/>
              <a:gd name="T95" fmla="*/ 48 h 160"/>
              <a:gd name="T96" fmla="*/ 167 w 176"/>
              <a:gd name="T97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6" h="160">
                <a:moveTo>
                  <a:pt x="64" y="120"/>
                </a:moveTo>
                <a:cubicBezTo>
                  <a:pt x="12" y="120"/>
                  <a:pt x="12" y="120"/>
                  <a:pt x="12" y="120"/>
                </a:cubicBezTo>
                <a:cubicBezTo>
                  <a:pt x="10" y="120"/>
                  <a:pt x="8" y="118"/>
                  <a:pt x="8" y="116"/>
                </a:cubicBezTo>
                <a:cubicBezTo>
                  <a:pt x="8" y="114"/>
                  <a:pt x="10" y="112"/>
                  <a:pt x="12" y="112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32" y="80"/>
                  <a:pt x="32" y="80"/>
                  <a:pt x="32" y="80"/>
                </a:cubicBezTo>
                <a:cubicBezTo>
                  <a:pt x="32" y="8"/>
                  <a:pt x="32" y="8"/>
                  <a:pt x="32" y="8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40"/>
                  <a:pt x="144" y="40"/>
                  <a:pt x="144" y="40"/>
                </a:cubicBezTo>
                <a:cubicBezTo>
                  <a:pt x="152" y="32"/>
                  <a:pt x="152" y="32"/>
                  <a:pt x="152" y="32"/>
                </a:cubicBezTo>
                <a:cubicBezTo>
                  <a:pt x="152" y="4"/>
                  <a:pt x="152" y="4"/>
                  <a:pt x="152" y="4"/>
                </a:cubicBezTo>
                <a:cubicBezTo>
                  <a:pt x="152" y="2"/>
                  <a:pt x="150" y="0"/>
                  <a:pt x="148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4" y="2"/>
                  <a:pt x="24" y="4"/>
                </a:cubicBezTo>
                <a:cubicBezTo>
                  <a:pt x="24" y="104"/>
                  <a:pt x="24" y="104"/>
                  <a:pt x="24" y="104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5" y="104"/>
                  <a:pt x="0" y="109"/>
                  <a:pt x="0" y="116"/>
                </a:cubicBezTo>
                <a:cubicBezTo>
                  <a:pt x="0" y="123"/>
                  <a:pt x="5" y="128"/>
                  <a:pt x="12" y="128"/>
                </a:cubicBezTo>
                <a:cubicBezTo>
                  <a:pt x="56" y="128"/>
                  <a:pt x="56" y="128"/>
                  <a:pt x="56" y="128"/>
                </a:cubicBezTo>
                <a:lnTo>
                  <a:pt x="64" y="120"/>
                </a:lnTo>
                <a:close/>
                <a:moveTo>
                  <a:pt x="164" y="104"/>
                </a:moveTo>
                <a:cubicBezTo>
                  <a:pt x="152" y="104"/>
                  <a:pt x="152" y="104"/>
                  <a:pt x="152" y="104"/>
                </a:cubicBezTo>
                <a:cubicBezTo>
                  <a:pt x="152" y="88"/>
                  <a:pt x="152" y="88"/>
                  <a:pt x="152" y="88"/>
                </a:cubicBezTo>
                <a:cubicBezTo>
                  <a:pt x="128" y="112"/>
                  <a:pt x="128" y="112"/>
                  <a:pt x="128" y="112"/>
                </a:cubicBezTo>
                <a:cubicBezTo>
                  <a:pt x="164" y="112"/>
                  <a:pt x="164" y="112"/>
                  <a:pt x="164" y="112"/>
                </a:cubicBezTo>
                <a:cubicBezTo>
                  <a:pt x="166" y="112"/>
                  <a:pt x="168" y="114"/>
                  <a:pt x="168" y="116"/>
                </a:cubicBezTo>
                <a:cubicBezTo>
                  <a:pt x="168" y="118"/>
                  <a:pt x="166" y="120"/>
                  <a:pt x="164" y="120"/>
                </a:cubicBezTo>
                <a:cubicBezTo>
                  <a:pt x="120" y="120"/>
                  <a:pt x="120" y="120"/>
                  <a:pt x="120" y="120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64" y="128"/>
                  <a:pt x="164" y="128"/>
                  <a:pt x="164" y="128"/>
                </a:cubicBezTo>
                <a:cubicBezTo>
                  <a:pt x="171" y="128"/>
                  <a:pt x="176" y="123"/>
                  <a:pt x="176" y="116"/>
                </a:cubicBezTo>
                <a:cubicBezTo>
                  <a:pt x="176" y="109"/>
                  <a:pt x="171" y="104"/>
                  <a:pt x="164" y="104"/>
                </a:cubicBezTo>
                <a:moveTo>
                  <a:pt x="176" y="48"/>
                </a:moveTo>
                <a:cubicBezTo>
                  <a:pt x="176" y="41"/>
                  <a:pt x="171" y="36"/>
                  <a:pt x="164" y="36"/>
                </a:cubicBezTo>
                <a:cubicBezTo>
                  <a:pt x="161" y="36"/>
                  <a:pt x="158" y="37"/>
                  <a:pt x="156" y="40"/>
                </a:cubicBezTo>
                <a:cubicBezTo>
                  <a:pt x="56" y="140"/>
                  <a:pt x="56" y="140"/>
                  <a:pt x="56" y="140"/>
                </a:cubicBezTo>
                <a:cubicBezTo>
                  <a:pt x="53" y="142"/>
                  <a:pt x="52" y="145"/>
                  <a:pt x="52" y="148"/>
                </a:cubicBezTo>
                <a:cubicBezTo>
                  <a:pt x="52" y="155"/>
                  <a:pt x="57" y="160"/>
                  <a:pt x="64" y="160"/>
                </a:cubicBezTo>
                <a:cubicBezTo>
                  <a:pt x="67" y="160"/>
                  <a:pt x="70" y="159"/>
                  <a:pt x="72" y="156"/>
                </a:cubicBezTo>
                <a:cubicBezTo>
                  <a:pt x="172" y="56"/>
                  <a:pt x="172" y="56"/>
                  <a:pt x="172" y="56"/>
                </a:cubicBezTo>
                <a:cubicBezTo>
                  <a:pt x="175" y="54"/>
                  <a:pt x="176" y="51"/>
                  <a:pt x="176" y="48"/>
                </a:cubicBezTo>
                <a:moveTo>
                  <a:pt x="167" y="51"/>
                </a:moveTo>
                <a:cubicBezTo>
                  <a:pt x="148" y="70"/>
                  <a:pt x="148" y="70"/>
                  <a:pt x="148" y="70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61" y="45"/>
                  <a:pt x="161" y="45"/>
                  <a:pt x="161" y="45"/>
                </a:cubicBezTo>
                <a:cubicBezTo>
                  <a:pt x="162" y="44"/>
                  <a:pt x="163" y="44"/>
                  <a:pt x="164" y="44"/>
                </a:cubicBezTo>
                <a:cubicBezTo>
                  <a:pt x="166" y="44"/>
                  <a:pt x="168" y="46"/>
                  <a:pt x="168" y="48"/>
                </a:cubicBezTo>
                <a:cubicBezTo>
                  <a:pt x="168" y="49"/>
                  <a:pt x="168" y="50"/>
                  <a:pt x="167" y="51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panose="02000000000000000000"/>
            </a:endParaRPr>
          </a:p>
        </p:txBody>
      </p:sp>
      <p:sp>
        <p:nvSpPr>
          <p:cNvPr id="42" name="Freeform 498"/>
          <p:cNvSpPr>
            <a:spLocks noEditPoints="1"/>
          </p:cNvSpPr>
          <p:nvPr/>
        </p:nvSpPr>
        <p:spPr bwMode="auto">
          <a:xfrm>
            <a:off x="11597541" y="7129791"/>
            <a:ext cx="693254" cy="692916"/>
          </a:xfrm>
          <a:custGeom>
            <a:avLst/>
            <a:gdLst>
              <a:gd name="T0" fmla="*/ 140 w 176"/>
              <a:gd name="T1" fmla="*/ 72 h 176"/>
              <a:gd name="T2" fmla="*/ 140 w 176"/>
              <a:gd name="T3" fmla="*/ 64 h 176"/>
              <a:gd name="T4" fmla="*/ 96 w 176"/>
              <a:gd name="T5" fmla="*/ 68 h 176"/>
              <a:gd name="T6" fmla="*/ 100 w 176"/>
              <a:gd name="T7" fmla="*/ 56 h 176"/>
              <a:gd name="T8" fmla="*/ 128 w 176"/>
              <a:gd name="T9" fmla="*/ 52 h 176"/>
              <a:gd name="T10" fmla="*/ 100 w 176"/>
              <a:gd name="T11" fmla="*/ 48 h 176"/>
              <a:gd name="T12" fmla="*/ 100 w 176"/>
              <a:gd name="T13" fmla="*/ 56 h 176"/>
              <a:gd name="T14" fmla="*/ 116 w 176"/>
              <a:gd name="T15" fmla="*/ 88 h 176"/>
              <a:gd name="T16" fmla="*/ 116 w 176"/>
              <a:gd name="T17" fmla="*/ 80 h 176"/>
              <a:gd name="T18" fmla="*/ 96 w 176"/>
              <a:gd name="T19" fmla="*/ 84 h 176"/>
              <a:gd name="T20" fmla="*/ 40 w 176"/>
              <a:gd name="T21" fmla="*/ 104 h 176"/>
              <a:gd name="T22" fmla="*/ 80 w 176"/>
              <a:gd name="T23" fmla="*/ 96 h 176"/>
              <a:gd name="T24" fmla="*/ 72 w 176"/>
              <a:gd name="T25" fmla="*/ 48 h 176"/>
              <a:gd name="T26" fmla="*/ 32 w 176"/>
              <a:gd name="T27" fmla="*/ 56 h 176"/>
              <a:gd name="T28" fmla="*/ 40 w 176"/>
              <a:gd name="T29" fmla="*/ 104 h 176"/>
              <a:gd name="T30" fmla="*/ 72 w 176"/>
              <a:gd name="T31" fmla="*/ 56 h 176"/>
              <a:gd name="T32" fmla="*/ 40 w 176"/>
              <a:gd name="T33" fmla="*/ 96 h 176"/>
              <a:gd name="T34" fmla="*/ 100 w 176"/>
              <a:gd name="T35" fmla="*/ 104 h 176"/>
              <a:gd name="T36" fmla="*/ 144 w 176"/>
              <a:gd name="T37" fmla="*/ 100 h 176"/>
              <a:gd name="T38" fmla="*/ 100 w 176"/>
              <a:gd name="T39" fmla="*/ 96 h 176"/>
              <a:gd name="T40" fmla="*/ 100 w 176"/>
              <a:gd name="T41" fmla="*/ 104 h 176"/>
              <a:gd name="T42" fmla="*/ 96 w 176"/>
              <a:gd name="T43" fmla="*/ 8 h 176"/>
              <a:gd name="T44" fmla="*/ 80 w 176"/>
              <a:gd name="T45" fmla="*/ 8 h 176"/>
              <a:gd name="T46" fmla="*/ 0 w 176"/>
              <a:gd name="T47" fmla="*/ 16 h 176"/>
              <a:gd name="T48" fmla="*/ 8 w 176"/>
              <a:gd name="T49" fmla="*/ 32 h 176"/>
              <a:gd name="T50" fmla="*/ 16 w 176"/>
              <a:gd name="T51" fmla="*/ 136 h 176"/>
              <a:gd name="T52" fmla="*/ 84 w 176"/>
              <a:gd name="T53" fmla="*/ 146 h 176"/>
              <a:gd name="T54" fmla="*/ 60 w 176"/>
              <a:gd name="T55" fmla="*/ 172 h 176"/>
              <a:gd name="T56" fmla="*/ 67 w 176"/>
              <a:gd name="T57" fmla="*/ 175 h 176"/>
              <a:gd name="T58" fmla="*/ 109 w 176"/>
              <a:gd name="T59" fmla="*/ 175 h 176"/>
              <a:gd name="T60" fmla="*/ 116 w 176"/>
              <a:gd name="T61" fmla="*/ 172 h 176"/>
              <a:gd name="T62" fmla="*/ 92 w 176"/>
              <a:gd name="T63" fmla="*/ 146 h 176"/>
              <a:gd name="T64" fmla="*/ 160 w 176"/>
              <a:gd name="T65" fmla="*/ 136 h 176"/>
              <a:gd name="T66" fmla="*/ 168 w 176"/>
              <a:gd name="T67" fmla="*/ 32 h 176"/>
              <a:gd name="T68" fmla="*/ 176 w 176"/>
              <a:gd name="T69" fmla="*/ 16 h 176"/>
              <a:gd name="T70" fmla="*/ 160 w 176"/>
              <a:gd name="T71" fmla="*/ 128 h 176"/>
              <a:gd name="T72" fmla="*/ 16 w 176"/>
              <a:gd name="T73" fmla="*/ 32 h 176"/>
              <a:gd name="T74" fmla="*/ 160 w 176"/>
              <a:gd name="T75" fmla="*/ 128 h 176"/>
              <a:gd name="T76" fmla="*/ 8 w 176"/>
              <a:gd name="T77" fmla="*/ 24 h 176"/>
              <a:gd name="T78" fmla="*/ 168 w 176"/>
              <a:gd name="T79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6">
                <a:moveTo>
                  <a:pt x="100" y="72"/>
                </a:moveTo>
                <a:cubicBezTo>
                  <a:pt x="140" y="72"/>
                  <a:pt x="140" y="72"/>
                  <a:pt x="140" y="72"/>
                </a:cubicBezTo>
                <a:cubicBezTo>
                  <a:pt x="142" y="72"/>
                  <a:pt x="144" y="70"/>
                  <a:pt x="144" y="68"/>
                </a:cubicBezTo>
                <a:cubicBezTo>
                  <a:pt x="144" y="66"/>
                  <a:pt x="142" y="64"/>
                  <a:pt x="140" y="64"/>
                </a:cubicBezTo>
                <a:cubicBezTo>
                  <a:pt x="100" y="64"/>
                  <a:pt x="100" y="64"/>
                  <a:pt x="100" y="64"/>
                </a:cubicBezTo>
                <a:cubicBezTo>
                  <a:pt x="98" y="64"/>
                  <a:pt x="96" y="66"/>
                  <a:pt x="96" y="68"/>
                </a:cubicBezTo>
                <a:cubicBezTo>
                  <a:pt x="96" y="70"/>
                  <a:pt x="98" y="72"/>
                  <a:pt x="100" y="72"/>
                </a:cubicBezTo>
                <a:moveTo>
                  <a:pt x="100" y="56"/>
                </a:moveTo>
                <a:cubicBezTo>
                  <a:pt x="124" y="56"/>
                  <a:pt x="124" y="56"/>
                  <a:pt x="124" y="56"/>
                </a:cubicBezTo>
                <a:cubicBezTo>
                  <a:pt x="126" y="56"/>
                  <a:pt x="128" y="54"/>
                  <a:pt x="128" y="52"/>
                </a:cubicBezTo>
                <a:cubicBezTo>
                  <a:pt x="128" y="50"/>
                  <a:pt x="126" y="48"/>
                  <a:pt x="124" y="48"/>
                </a:cubicBezTo>
                <a:cubicBezTo>
                  <a:pt x="100" y="48"/>
                  <a:pt x="100" y="48"/>
                  <a:pt x="100" y="48"/>
                </a:cubicBezTo>
                <a:cubicBezTo>
                  <a:pt x="98" y="48"/>
                  <a:pt x="96" y="50"/>
                  <a:pt x="96" y="52"/>
                </a:cubicBezTo>
                <a:cubicBezTo>
                  <a:pt x="96" y="54"/>
                  <a:pt x="98" y="56"/>
                  <a:pt x="100" y="56"/>
                </a:cubicBezTo>
                <a:moveTo>
                  <a:pt x="100" y="88"/>
                </a:moveTo>
                <a:cubicBezTo>
                  <a:pt x="116" y="88"/>
                  <a:pt x="116" y="88"/>
                  <a:pt x="116" y="88"/>
                </a:cubicBezTo>
                <a:cubicBezTo>
                  <a:pt x="118" y="88"/>
                  <a:pt x="120" y="86"/>
                  <a:pt x="120" y="84"/>
                </a:cubicBezTo>
                <a:cubicBezTo>
                  <a:pt x="120" y="82"/>
                  <a:pt x="118" y="80"/>
                  <a:pt x="116" y="80"/>
                </a:cubicBezTo>
                <a:cubicBezTo>
                  <a:pt x="100" y="80"/>
                  <a:pt x="100" y="80"/>
                  <a:pt x="100" y="80"/>
                </a:cubicBezTo>
                <a:cubicBezTo>
                  <a:pt x="98" y="80"/>
                  <a:pt x="96" y="82"/>
                  <a:pt x="96" y="84"/>
                </a:cubicBezTo>
                <a:cubicBezTo>
                  <a:pt x="96" y="86"/>
                  <a:pt x="98" y="88"/>
                  <a:pt x="100" y="88"/>
                </a:cubicBezTo>
                <a:moveTo>
                  <a:pt x="40" y="104"/>
                </a:moveTo>
                <a:cubicBezTo>
                  <a:pt x="72" y="104"/>
                  <a:pt x="72" y="104"/>
                  <a:pt x="72" y="104"/>
                </a:cubicBezTo>
                <a:cubicBezTo>
                  <a:pt x="76" y="104"/>
                  <a:pt x="80" y="100"/>
                  <a:pt x="80" y="96"/>
                </a:cubicBezTo>
                <a:cubicBezTo>
                  <a:pt x="80" y="56"/>
                  <a:pt x="80" y="56"/>
                  <a:pt x="80" y="56"/>
                </a:cubicBezTo>
                <a:cubicBezTo>
                  <a:pt x="80" y="52"/>
                  <a:pt x="76" y="48"/>
                  <a:pt x="72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36" y="48"/>
                  <a:pt x="32" y="52"/>
                  <a:pt x="32" y="56"/>
                </a:cubicBezTo>
                <a:cubicBezTo>
                  <a:pt x="32" y="96"/>
                  <a:pt x="32" y="96"/>
                  <a:pt x="32" y="96"/>
                </a:cubicBezTo>
                <a:cubicBezTo>
                  <a:pt x="32" y="100"/>
                  <a:pt x="36" y="104"/>
                  <a:pt x="40" y="104"/>
                </a:cubicBezTo>
                <a:moveTo>
                  <a:pt x="40" y="56"/>
                </a:moveTo>
                <a:cubicBezTo>
                  <a:pt x="72" y="56"/>
                  <a:pt x="72" y="56"/>
                  <a:pt x="72" y="56"/>
                </a:cubicBezTo>
                <a:cubicBezTo>
                  <a:pt x="72" y="96"/>
                  <a:pt x="72" y="96"/>
                  <a:pt x="72" y="96"/>
                </a:cubicBezTo>
                <a:cubicBezTo>
                  <a:pt x="40" y="96"/>
                  <a:pt x="40" y="96"/>
                  <a:pt x="40" y="96"/>
                </a:cubicBezTo>
                <a:lnTo>
                  <a:pt x="40" y="56"/>
                </a:lnTo>
                <a:close/>
                <a:moveTo>
                  <a:pt x="100" y="104"/>
                </a:moveTo>
                <a:cubicBezTo>
                  <a:pt x="140" y="104"/>
                  <a:pt x="140" y="104"/>
                  <a:pt x="140" y="104"/>
                </a:cubicBezTo>
                <a:cubicBezTo>
                  <a:pt x="142" y="104"/>
                  <a:pt x="144" y="102"/>
                  <a:pt x="144" y="100"/>
                </a:cubicBezTo>
                <a:cubicBezTo>
                  <a:pt x="144" y="98"/>
                  <a:pt x="142" y="96"/>
                  <a:pt x="140" y="96"/>
                </a:cubicBezTo>
                <a:cubicBezTo>
                  <a:pt x="100" y="96"/>
                  <a:pt x="100" y="96"/>
                  <a:pt x="100" y="96"/>
                </a:cubicBezTo>
                <a:cubicBezTo>
                  <a:pt x="98" y="96"/>
                  <a:pt x="96" y="98"/>
                  <a:pt x="96" y="100"/>
                </a:cubicBezTo>
                <a:cubicBezTo>
                  <a:pt x="96" y="102"/>
                  <a:pt x="98" y="104"/>
                  <a:pt x="100" y="104"/>
                </a:cubicBezTo>
                <a:moveTo>
                  <a:pt x="168" y="8"/>
                </a:moveTo>
                <a:cubicBezTo>
                  <a:pt x="96" y="8"/>
                  <a:pt x="96" y="8"/>
                  <a:pt x="96" y="8"/>
                </a:cubicBezTo>
                <a:cubicBezTo>
                  <a:pt x="96" y="4"/>
                  <a:pt x="92" y="0"/>
                  <a:pt x="88" y="0"/>
                </a:cubicBezTo>
                <a:cubicBezTo>
                  <a:pt x="84" y="0"/>
                  <a:pt x="80" y="4"/>
                  <a:pt x="80" y="8"/>
                </a:cubicBezTo>
                <a:cubicBezTo>
                  <a:pt x="8" y="8"/>
                  <a:pt x="8" y="8"/>
                  <a:pt x="8" y="8"/>
                </a:cubicBezTo>
                <a:cubicBezTo>
                  <a:pt x="4" y="8"/>
                  <a:pt x="0" y="12"/>
                  <a:pt x="0" y="16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8"/>
                  <a:pt x="4" y="32"/>
                  <a:pt x="8" y="32"/>
                </a:cubicBezTo>
                <a:cubicBezTo>
                  <a:pt x="8" y="128"/>
                  <a:pt x="8" y="128"/>
                  <a:pt x="8" y="128"/>
                </a:cubicBezTo>
                <a:cubicBezTo>
                  <a:pt x="8" y="132"/>
                  <a:pt x="12" y="136"/>
                  <a:pt x="16" y="136"/>
                </a:cubicBezTo>
                <a:cubicBezTo>
                  <a:pt x="84" y="136"/>
                  <a:pt x="84" y="136"/>
                  <a:pt x="84" y="136"/>
                </a:cubicBezTo>
                <a:cubicBezTo>
                  <a:pt x="84" y="146"/>
                  <a:pt x="84" y="146"/>
                  <a:pt x="84" y="146"/>
                </a:cubicBezTo>
                <a:cubicBezTo>
                  <a:pt x="61" y="169"/>
                  <a:pt x="61" y="169"/>
                  <a:pt x="61" y="169"/>
                </a:cubicBezTo>
                <a:cubicBezTo>
                  <a:pt x="60" y="170"/>
                  <a:pt x="60" y="171"/>
                  <a:pt x="60" y="172"/>
                </a:cubicBezTo>
                <a:cubicBezTo>
                  <a:pt x="60" y="174"/>
                  <a:pt x="62" y="176"/>
                  <a:pt x="64" y="176"/>
                </a:cubicBezTo>
                <a:cubicBezTo>
                  <a:pt x="65" y="176"/>
                  <a:pt x="66" y="176"/>
                  <a:pt x="67" y="175"/>
                </a:cubicBezTo>
                <a:cubicBezTo>
                  <a:pt x="88" y="154"/>
                  <a:pt x="88" y="154"/>
                  <a:pt x="88" y="154"/>
                </a:cubicBezTo>
                <a:cubicBezTo>
                  <a:pt x="109" y="175"/>
                  <a:pt x="109" y="175"/>
                  <a:pt x="109" y="175"/>
                </a:cubicBezTo>
                <a:cubicBezTo>
                  <a:pt x="110" y="176"/>
                  <a:pt x="111" y="176"/>
                  <a:pt x="112" y="176"/>
                </a:cubicBezTo>
                <a:cubicBezTo>
                  <a:pt x="114" y="176"/>
                  <a:pt x="116" y="174"/>
                  <a:pt x="116" y="172"/>
                </a:cubicBezTo>
                <a:cubicBezTo>
                  <a:pt x="116" y="171"/>
                  <a:pt x="116" y="170"/>
                  <a:pt x="115" y="169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92" y="136"/>
                  <a:pt x="92" y="136"/>
                  <a:pt x="92" y="136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4" y="136"/>
                  <a:pt x="168" y="132"/>
                  <a:pt x="168" y="128"/>
                </a:cubicBezTo>
                <a:cubicBezTo>
                  <a:pt x="168" y="32"/>
                  <a:pt x="168" y="32"/>
                  <a:pt x="168" y="32"/>
                </a:cubicBezTo>
                <a:cubicBezTo>
                  <a:pt x="172" y="32"/>
                  <a:pt x="176" y="28"/>
                  <a:pt x="176" y="24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12"/>
                  <a:pt x="172" y="8"/>
                  <a:pt x="168" y="8"/>
                </a:cubicBezTo>
                <a:moveTo>
                  <a:pt x="160" y="128"/>
                </a:moveTo>
                <a:cubicBezTo>
                  <a:pt x="16" y="128"/>
                  <a:pt x="16" y="128"/>
                  <a:pt x="16" y="128"/>
                </a:cubicBezTo>
                <a:cubicBezTo>
                  <a:pt x="16" y="32"/>
                  <a:pt x="16" y="32"/>
                  <a:pt x="16" y="32"/>
                </a:cubicBezTo>
                <a:cubicBezTo>
                  <a:pt x="160" y="32"/>
                  <a:pt x="160" y="32"/>
                  <a:pt x="160" y="32"/>
                </a:cubicBezTo>
                <a:lnTo>
                  <a:pt x="160" y="128"/>
                </a:lnTo>
                <a:close/>
                <a:moveTo>
                  <a:pt x="168" y="24"/>
                </a:moveTo>
                <a:cubicBezTo>
                  <a:pt x="8" y="24"/>
                  <a:pt x="8" y="24"/>
                  <a:pt x="8" y="24"/>
                </a:cubicBezTo>
                <a:cubicBezTo>
                  <a:pt x="8" y="16"/>
                  <a:pt x="8" y="16"/>
                  <a:pt x="8" y="16"/>
                </a:cubicBezTo>
                <a:cubicBezTo>
                  <a:pt x="168" y="16"/>
                  <a:pt x="168" y="16"/>
                  <a:pt x="168" y="16"/>
                </a:cubicBezTo>
                <a:lnTo>
                  <a:pt x="168" y="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panose="02000000000000000000"/>
            </a:endParaRPr>
          </a:p>
        </p:txBody>
      </p:sp>
      <p:grpSp>
        <p:nvGrpSpPr>
          <p:cNvPr id="43" name="Group 31"/>
          <p:cNvGrpSpPr/>
          <p:nvPr/>
        </p:nvGrpSpPr>
        <p:grpSpPr>
          <a:xfrm>
            <a:off x="11644553" y="10713772"/>
            <a:ext cx="766180" cy="699124"/>
            <a:chOff x="6397539" y="1652826"/>
            <a:chExt cx="301788" cy="301788"/>
          </a:xfrm>
          <a:solidFill>
            <a:schemeClr val="accent4"/>
          </a:solidFill>
        </p:grpSpPr>
        <p:sp>
          <p:nvSpPr>
            <p:cNvPr id="44" name="Freeform 321"/>
            <p:cNvSpPr>
              <a:spLocks noEditPoints="1"/>
            </p:cNvSpPr>
            <p:nvPr/>
          </p:nvSpPr>
          <p:spPr bwMode="auto">
            <a:xfrm>
              <a:off x="6397539" y="1652826"/>
              <a:ext cx="301788" cy="301788"/>
            </a:xfrm>
            <a:custGeom>
              <a:avLst/>
              <a:gdLst>
                <a:gd name="T0" fmla="*/ 128 w 256"/>
                <a:gd name="T1" fmla="*/ 0 h 256"/>
                <a:gd name="T2" fmla="*/ 37 w 256"/>
                <a:gd name="T3" fmla="*/ 37 h 256"/>
                <a:gd name="T4" fmla="*/ 0 w 256"/>
                <a:gd name="T5" fmla="*/ 128 h 256"/>
                <a:gd name="T6" fmla="*/ 37 w 256"/>
                <a:gd name="T7" fmla="*/ 218 h 256"/>
                <a:gd name="T8" fmla="*/ 128 w 256"/>
                <a:gd name="T9" fmla="*/ 256 h 256"/>
                <a:gd name="T10" fmla="*/ 218 w 256"/>
                <a:gd name="T11" fmla="*/ 218 h 256"/>
                <a:gd name="T12" fmla="*/ 256 w 256"/>
                <a:gd name="T13" fmla="*/ 128 h 256"/>
                <a:gd name="T14" fmla="*/ 218 w 256"/>
                <a:gd name="T15" fmla="*/ 37 h 256"/>
                <a:gd name="T16" fmla="*/ 128 w 256"/>
                <a:gd name="T17" fmla="*/ 0 h 256"/>
                <a:gd name="T18" fmla="*/ 212 w 256"/>
                <a:gd name="T19" fmla="*/ 212 h 256"/>
                <a:gd name="T20" fmla="*/ 128 w 256"/>
                <a:gd name="T21" fmla="*/ 248 h 256"/>
                <a:gd name="T22" fmla="*/ 43 w 256"/>
                <a:gd name="T23" fmla="*/ 212 h 256"/>
                <a:gd name="T24" fmla="*/ 8 w 256"/>
                <a:gd name="T25" fmla="*/ 128 h 256"/>
                <a:gd name="T26" fmla="*/ 43 w 256"/>
                <a:gd name="T27" fmla="*/ 43 h 256"/>
                <a:gd name="T28" fmla="*/ 128 w 256"/>
                <a:gd name="T29" fmla="*/ 8 h 256"/>
                <a:gd name="T30" fmla="*/ 212 w 256"/>
                <a:gd name="T31" fmla="*/ 43 h 256"/>
                <a:gd name="T32" fmla="*/ 248 w 256"/>
                <a:gd name="T33" fmla="*/ 128 h 256"/>
                <a:gd name="T34" fmla="*/ 212 w 256"/>
                <a:gd name="T35" fmla="*/ 21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256">
                  <a:moveTo>
                    <a:pt x="128" y="0"/>
                  </a:moveTo>
                  <a:cubicBezTo>
                    <a:pt x="93" y="0"/>
                    <a:pt x="61" y="13"/>
                    <a:pt x="37" y="37"/>
                  </a:cubicBezTo>
                  <a:cubicBezTo>
                    <a:pt x="13" y="61"/>
                    <a:pt x="0" y="93"/>
                    <a:pt x="0" y="128"/>
                  </a:cubicBezTo>
                  <a:cubicBezTo>
                    <a:pt x="0" y="162"/>
                    <a:pt x="13" y="194"/>
                    <a:pt x="37" y="218"/>
                  </a:cubicBezTo>
                  <a:cubicBezTo>
                    <a:pt x="61" y="242"/>
                    <a:pt x="93" y="256"/>
                    <a:pt x="128" y="256"/>
                  </a:cubicBezTo>
                  <a:cubicBezTo>
                    <a:pt x="162" y="256"/>
                    <a:pt x="194" y="242"/>
                    <a:pt x="218" y="218"/>
                  </a:cubicBezTo>
                  <a:cubicBezTo>
                    <a:pt x="242" y="194"/>
                    <a:pt x="256" y="162"/>
                    <a:pt x="256" y="128"/>
                  </a:cubicBezTo>
                  <a:cubicBezTo>
                    <a:pt x="256" y="93"/>
                    <a:pt x="242" y="61"/>
                    <a:pt x="218" y="37"/>
                  </a:cubicBezTo>
                  <a:cubicBezTo>
                    <a:pt x="194" y="13"/>
                    <a:pt x="162" y="0"/>
                    <a:pt x="128" y="0"/>
                  </a:cubicBezTo>
                  <a:close/>
                  <a:moveTo>
                    <a:pt x="212" y="212"/>
                  </a:moveTo>
                  <a:cubicBezTo>
                    <a:pt x="190" y="235"/>
                    <a:pt x="160" y="248"/>
                    <a:pt x="128" y="248"/>
                  </a:cubicBezTo>
                  <a:cubicBezTo>
                    <a:pt x="95" y="248"/>
                    <a:pt x="65" y="235"/>
                    <a:pt x="43" y="212"/>
                  </a:cubicBezTo>
                  <a:cubicBezTo>
                    <a:pt x="20" y="190"/>
                    <a:pt x="8" y="160"/>
                    <a:pt x="8" y="128"/>
                  </a:cubicBezTo>
                  <a:cubicBezTo>
                    <a:pt x="8" y="96"/>
                    <a:pt x="20" y="65"/>
                    <a:pt x="43" y="43"/>
                  </a:cubicBezTo>
                  <a:cubicBezTo>
                    <a:pt x="65" y="20"/>
                    <a:pt x="95" y="8"/>
                    <a:pt x="128" y="8"/>
                  </a:cubicBezTo>
                  <a:cubicBezTo>
                    <a:pt x="160" y="8"/>
                    <a:pt x="190" y="20"/>
                    <a:pt x="212" y="43"/>
                  </a:cubicBezTo>
                  <a:cubicBezTo>
                    <a:pt x="235" y="65"/>
                    <a:pt x="248" y="96"/>
                    <a:pt x="248" y="128"/>
                  </a:cubicBezTo>
                  <a:cubicBezTo>
                    <a:pt x="248" y="160"/>
                    <a:pt x="235" y="190"/>
                    <a:pt x="212" y="2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" name="Freeform 322"/>
            <p:cNvSpPr>
              <a:spLocks noEditPoints="1"/>
            </p:cNvSpPr>
            <p:nvPr/>
          </p:nvSpPr>
          <p:spPr bwMode="auto">
            <a:xfrm>
              <a:off x="6435263" y="1690549"/>
              <a:ext cx="226341" cy="226341"/>
            </a:xfrm>
            <a:custGeom>
              <a:avLst/>
              <a:gdLst>
                <a:gd name="T0" fmla="*/ 96 w 192"/>
                <a:gd name="T1" fmla="*/ 0 h 192"/>
                <a:gd name="T2" fmla="*/ 28 w 192"/>
                <a:gd name="T3" fmla="*/ 28 h 192"/>
                <a:gd name="T4" fmla="*/ 0 w 192"/>
                <a:gd name="T5" fmla="*/ 96 h 192"/>
                <a:gd name="T6" fmla="*/ 28 w 192"/>
                <a:gd name="T7" fmla="*/ 163 h 192"/>
                <a:gd name="T8" fmla="*/ 96 w 192"/>
                <a:gd name="T9" fmla="*/ 192 h 192"/>
                <a:gd name="T10" fmla="*/ 163 w 192"/>
                <a:gd name="T11" fmla="*/ 163 h 192"/>
                <a:gd name="T12" fmla="*/ 192 w 192"/>
                <a:gd name="T13" fmla="*/ 96 h 192"/>
                <a:gd name="T14" fmla="*/ 163 w 192"/>
                <a:gd name="T15" fmla="*/ 28 h 192"/>
                <a:gd name="T16" fmla="*/ 96 w 192"/>
                <a:gd name="T17" fmla="*/ 0 h 192"/>
                <a:gd name="T18" fmla="*/ 158 w 192"/>
                <a:gd name="T19" fmla="*/ 158 h 192"/>
                <a:gd name="T20" fmla="*/ 96 w 192"/>
                <a:gd name="T21" fmla="*/ 184 h 192"/>
                <a:gd name="T22" fmla="*/ 33 w 192"/>
                <a:gd name="T23" fmla="*/ 158 h 192"/>
                <a:gd name="T24" fmla="*/ 8 w 192"/>
                <a:gd name="T25" fmla="*/ 96 h 192"/>
                <a:gd name="T26" fmla="*/ 33 w 192"/>
                <a:gd name="T27" fmla="*/ 33 h 192"/>
                <a:gd name="T28" fmla="*/ 96 w 192"/>
                <a:gd name="T29" fmla="*/ 8 h 192"/>
                <a:gd name="T30" fmla="*/ 158 w 192"/>
                <a:gd name="T31" fmla="*/ 33 h 192"/>
                <a:gd name="T32" fmla="*/ 184 w 192"/>
                <a:gd name="T33" fmla="*/ 96 h 192"/>
                <a:gd name="T34" fmla="*/ 158 w 192"/>
                <a:gd name="T35" fmla="*/ 15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2" h="192">
                  <a:moveTo>
                    <a:pt x="96" y="0"/>
                  </a:moveTo>
                  <a:cubicBezTo>
                    <a:pt x="70" y="0"/>
                    <a:pt x="46" y="10"/>
                    <a:pt x="28" y="28"/>
                  </a:cubicBezTo>
                  <a:cubicBezTo>
                    <a:pt x="10" y="46"/>
                    <a:pt x="0" y="70"/>
                    <a:pt x="0" y="96"/>
                  </a:cubicBezTo>
                  <a:cubicBezTo>
                    <a:pt x="0" y="121"/>
                    <a:pt x="10" y="145"/>
                    <a:pt x="28" y="163"/>
                  </a:cubicBezTo>
                  <a:cubicBezTo>
                    <a:pt x="46" y="182"/>
                    <a:pt x="70" y="192"/>
                    <a:pt x="96" y="192"/>
                  </a:cubicBezTo>
                  <a:cubicBezTo>
                    <a:pt x="121" y="192"/>
                    <a:pt x="145" y="182"/>
                    <a:pt x="163" y="163"/>
                  </a:cubicBezTo>
                  <a:cubicBezTo>
                    <a:pt x="182" y="145"/>
                    <a:pt x="192" y="121"/>
                    <a:pt x="192" y="96"/>
                  </a:cubicBezTo>
                  <a:cubicBezTo>
                    <a:pt x="192" y="70"/>
                    <a:pt x="182" y="46"/>
                    <a:pt x="163" y="28"/>
                  </a:cubicBezTo>
                  <a:cubicBezTo>
                    <a:pt x="145" y="10"/>
                    <a:pt x="121" y="0"/>
                    <a:pt x="96" y="0"/>
                  </a:cubicBezTo>
                  <a:close/>
                  <a:moveTo>
                    <a:pt x="158" y="158"/>
                  </a:moveTo>
                  <a:cubicBezTo>
                    <a:pt x="141" y="174"/>
                    <a:pt x="119" y="184"/>
                    <a:pt x="96" y="184"/>
                  </a:cubicBezTo>
                  <a:cubicBezTo>
                    <a:pt x="72" y="184"/>
                    <a:pt x="50" y="174"/>
                    <a:pt x="33" y="158"/>
                  </a:cubicBezTo>
                  <a:cubicBezTo>
                    <a:pt x="17" y="141"/>
                    <a:pt x="8" y="119"/>
                    <a:pt x="8" y="96"/>
                  </a:cubicBezTo>
                  <a:cubicBezTo>
                    <a:pt x="8" y="72"/>
                    <a:pt x="17" y="50"/>
                    <a:pt x="33" y="33"/>
                  </a:cubicBezTo>
                  <a:cubicBezTo>
                    <a:pt x="50" y="17"/>
                    <a:pt x="72" y="8"/>
                    <a:pt x="96" y="8"/>
                  </a:cubicBezTo>
                  <a:cubicBezTo>
                    <a:pt x="119" y="8"/>
                    <a:pt x="141" y="17"/>
                    <a:pt x="158" y="33"/>
                  </a:cubicBezTo>
                  <a:cubicBezTo>
                    <a:pt x="174" y="50"/>
                    <a:pt x="184" y="72"/>
                    <a:pt x="184" y="96"/>
                  </a:cubicBezTo>
                  <a:cubicBezTo>
                    <a:pt x="184" y="119"/>
                    <a:pt x="174" y="141"/>
                    <a:pt x="158" y="1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" name="Freeform 323"/>
            <p:cNvSpPr>
              <a:spLocks noEditPoints="1"/>
            </p:cNvSpPr>
            <p:nvPr/>
          </p:nvSpPr>
          <p:spPr bwMode="auto">
            <a:xfrm>
              <a:off x="6472986" y="1728273"/>
              <a:ext cx="150894" cy="150894"/>
            </a:xfrm>
            <a:custGeom>
              <a:avLst/>
              <a:gdLst>
                <a:gd name="T0" fmla="*/ 64 w 128"/>
                <a:gd name="T1" fmla="*/ 0 h 128"/>
                <a:gd name="T2" fmla="*/ 18 w 128"/>
                <a:gd name="T3" fmla="*/ 18 h 128"/>
                <a:gd name="T4" fmla="*/ 0 w 128"/>
                <a:gd name="T5" fmla="*/ 64 h 128"/>
                <a:gd name="T6" fmla="*/ 18 w 128"/>
                <a:gd name="T7" fmla="*/ 109 h 128"/>
                <a:gd name="T8" fmla="*/ 64 w 128"/>
                <a:gd name="T9" fmla="*/ 128 h 128"/>
                <a:gd name="T10" fmla="*/ 109 w 128"/>
                <a:gd name="T11" fmla="*/ 109 h 128"/>
                <a:gd name="T12" fmla="*/ 128 w 128"/>
                <a:gd name="T13" fmla="*/ 64 h 128"/>
                <a:gd name="T14" fmla="*/ 109 w 128"/>
                <a:gd name="T15" fmla="*/ 18 h 128"/>
                <a:gd name="T16" fmla="*/ 64 w 128"/>
                <a:gd name="T17" fmla="*/ 0 h 128"/>
                <a:gd name="T18" fmla="*/ 103 w 128"/>
                <a:gd name="T19" fmla="*/ 103 h 128"/>
                <a:gd name="T20" fmla="*/ 64 w 128"/>
                <a:gd name="T21" fmla="*/ 120 h 128"/>
                <a:gd name="T22" fmla="*/ 24 w 128"/>
                <a:gd name="T23" fmla="*/ 103 h 128"/>
                <a:gd name="T24" fmla="*/ 8 w 128"/>
                <a:gd name="T25" fmla="*/ 64 h 128"/>
                <a:gd name="T26" fmla="*/ 24 w 128"/>
                <a:gd name="T27" fmla="*/ 24 h 128"/>
                <a:gd name="T28" fmla="*/ 64 w 128"/>
                <a:gd name="T29" fmla="*/ 8 h 128"/>
                <a:gd name="T30" fmla="*/ 103 w 128"/>
                <a:gd name="T31" fmla="*/ 24 h 128"/>
                <a:gd name="T32" fmla="*/ 120 w 128"/>
                <a:gd name="T33" fmla="*/ 64 h 128"/>
                <a:gd name="T34" fmla="*/ 103 w 128"/>
                <a:gd name="T35" fmla="*/ 10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cubicBezTo>
                    <a:pt x="46" y="0"/>
                    <a:pt x="30" y="6"/>
                    <a:pt x="18" y="18"/>
                  </a:cubicBezTo>
                  <a:cubicBezTo>
                    <a:pt x="6" y="30"/>
                    <a:pt x="0" y="46"/>
                    <a:pt x="0" y="64"/>
                  </a:cubicBezTo>
                  <a:cubicBezTo>
                    <a:pt x="0" y="81"/>
                    <a:pt x="6" y="97"/>
                    <a:pt x="18" y="109"/>
                  </a:cubicBezTo>
                  <a:cubicBezTo>
                    <a:pt x="30" y="121"/>
                    <a:pt x="46" y="128"/>
                    <a:pt x="64" y="128"/>
                  </a:cubicBezTo>
                  <a:cubicBezTo>
                    <a:pt x="81" y="128"/>
                    <a:pt x="97" y="121"/>
                    <a:pt x="109" y="109"/>
                  </a:cubicBezTo>
                  <a:cubicBezTo>
                    <a:pt x="121" y="97"/>
                    <a:pt x="128" y="81"/>
                    <a:pt x="128" y="64"/>
                  </a:cubicBezTo>
                  <a:cubicBezTo>
                    <a:pt x="128" y="46"/>
                    <a:pt x="121" y="30"/>
                    <a:pt x="109" y="18"/>
                  </a:cubicBezTo>
                  <a:cubicBezTo>
                    <a:pt x="97" y="6"/>
                    <a:pt x="81" y="0"/>
                    <a:pt x="64" y="0"/>
                  </a:cubicBezTo>
                  <a:close/>
                  <a:moveTo>
                    <a:pt x="103" y="103"/>
                  </a:moveTo>
                  <a:cubicBezTo>
                    <a:pt x="93" y="114"/>
                    <a:pt x="79" y="120"/>
                    <a:pt x="64" y="120"/>
                  </a:cubicBezTo>
                  <a:cubicBezTo>
                    <a:pt x="49" y="120"/>
                    <a:pt x="35" y="114"/>
                    <a:pt x="24" y="103"/>
                  </a:cubicBezTo>
                  <a:cubicBezTo>
                    <a:pt x="13" y="93"/>
                    <a:pt x="8" y="79"/>
                    <a:pt x="8" y="64"/>
                  </a:cubicBezTo>
                  <a:cubicBezTo>
                    <a:pt x="8" y="49"/>
                    <a:pt x="13" y="35"/>
                    <a:pt x="24" y="24"/>
                  </a:cubicBezTo>
                  <a:cubicBezTo>
                    <a:pt x="35" y="13"/>
                    <a:pt x="49" y="8"/>
                    <a:pt x="64" y="8"/>
                  </a:cubicBezTo>
                  <a:cubicBezTo>
                    <a:pt x="79" y="8"/>
                    <a:pt x="93" y="13"/>
                    <a:pt x="103" y="24"/>
                  </a:cubicBezTo>
                  <a:cubicBezTo>
                    <a:pt x="114" y="35"/>
                    <a:pt x="120" y="49"/>
                    <a:pt x="120" y="64"/>
                  </a:cubicBezTo>
                  <a:cubicBezTo>
                    <a:pt x="120" y="79"/>
                    <a:pt x="114" y="93"/>
                    <a:pt x="103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" name="Freeform 324"/>
            <p:cNvSpPr>
              <a:spLocks noEditPoints="1"/>
            </p:cNvSpPr>
            <p:nvPr/>
          </p:nvSpPr>
          <p:spPr bwMode="auto">
            <a:xfrm>
              <a:off x="6510710" y="1765996"/>
              <a:ext cx="75447" cy="75447"/>
            </a:xfrm>
            <a:custGeom>
              <a:avLst/>
              <a:gdLst>
                <a:gd name="T0" fmla="*/ 32 w 64"/>
                <a:gd name="T1" fmla="*/ 0 h 64"/>
                <a:gd name="T2" fmla="*/ 9 w 64"/>
                <a:gd name="T3" fmla="*/ 9 h 64"/>
                <a:gd name="T4" fmla="*/ 0 w 64"/>
                <a:gd name="T5" fmla="*/ 32 h 64"/>
                <a:gd name="T6" fmla="*/ 9 w 64"/>
                <a:gd name="T7" fmla="*/ 54 h 64"/>
                <a:gd name="T8" fmla="*/ 32 w 64"/>
                <a:gd name="T9" fmla="*/ 64 h 64"/>
                <a:gd name="T10" fmla="*/ 54 w 64"/>
                <a:gd name="T11" fmla="*/ 54 h 64"/>
                <a:gd name="T12" fmla="*/ 64 w 64"/>
                <a:gd name="T13" fmla="*/ 32 h 64"/>
                <a:gd name="T14" fmla="*/ 54 w 64"/>
                <a:gd name="T15" fmla="*/ 9 h 64"/>
                <a:gd name="T16" fmla="*/ 32 w 64"/>
                <a:gd name="T17" fmla="*/ 0 h 64"/>
                <a:gd name="T18" fmla="*/ 49 w 64"/>
                <a:gd name="T19" fmla="*/ 49 h 64"/>
                <a:gd name="T20" fmla="*/ 32 w 64"/>
                <a:gd name="T21" fmla="*/ 56 h 64"/>
                <a:gd name="T22" fmla="*/ 15 w 64"/>
                <a:gd name="T23" fmla="*/ 49 h 64"/>
                <a:gd name="T24" fmla="*/ 8 w 64"/>
                <a:gd name="T25" fmla="*/ 32 h 64"/>
                <a:gd name="T26" fmla="*/ 15 w 64"/>
                <a:gd name="T27" fmla="*/ 15 h 64"/>
                <a:gd name="T28" fmla="*/ 32 w 64"/>
                <a:gd name="T29" fmla="*/ 8 h 64"/>
                <a:gd name="T30" fmla="*/ 49 w 64"/>
                <a:gd name="T31" fmla="*/ 15 h 64"/>
                <a:gd name="T32" fmla="*/ 56 w 64"/>
                <a:gd name="T33" fmla="*/ 32 h 64"/>
                <a:gd name="T34" fmla="*/ 49 w 64"/>
                <a:gd name="T35" fmla="*/ 4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23" y="0"/>
                    <a:pt x="15" y="3"/>
                    <a:pt x="9" y="9"/>
                  </a:cubicBezTo>
                  <a:cubicBezTo>
                    <a:pt x="3" y="15"/>
                    <a:pt x="0" y="23"/>
                    <a:pt x="0" y="32"/>
                  </a:cubicBezTo>
                  <a:cubicBezTo>
                    <a:pt x="0" y="40"/>
                    <a:pt x="3" y="48"/>
                    <a:pt x="9" y="54"/>
                  </a:cubicBezTo>
                  <a:cubicBezTo>
                    <a:pt x="15" y="60"/>
                    <a:pt x="23" y="64"/>
                    <a:pt x="32" y="64"/>
                  </a:cubicBezTo>
                  <a:cubicBezTo>
                    <a:pt x="40" y="64"/>
                    <a:pt x="48" y="60"/>
                    <a:pt x="54" y="54"/>
                  </a:cubicBezTo>
                  <a:cubicBezTo>
                    <a:pt x="60" y="48"/>
                    <a:pt x="64" y="40"/>
                    <a:pt x="64" y="32"/>
                  </a:cubicBezTo>
                  <a:cubicBezTo>
                    <a:pt x="64" y="23"/>
                    <a:pt x="60" y="15"/>
                    <a:pt x="54" y="9"/>
                  </a:cubicBezTo>
                  <a:cubicBezTo>
                    <a:pt x="48" y="3"/>
                    <a:pt x="40" y="0"/>
                    <a:pt x="32" y="0"/>
                  </a:cubicBezTo>
                  <a:close/>
                  <a:moveTo>
                    <a:pt x="49" y="49"/>
                  </a:moveTo>
                  <a:cubicBezTo>
                    <a:pt x="44" y="53"/>
                    <a:pt x="38" y="56"/>
                    <a:pt x="32" y="56"/>
                  </a:cubicBezTo>
                  <a:cubicBezTo>
                    <a:pt x="25" y="56"/>
                    <a:pt x="19" y="53"/>
                    <a:pt x="15" y="49"/>
                  </a:cubicBezTo>
                  <a:cubicBezTo>
                    <a:pt x="10" y="44"/>
                    <a:pt x="8" y="38"/>
                    <a:pt x="8" y="32"/>
                  </a:cubicBezTo>
                  <a:cubicBezTo>
                    <a:pt x="8" y="25"/>
                    <a:pt x="10" y="19"/>
                    <a:pt x="15" y="15"/>
                  </a:cubicBezTo>
                  <a:cubicBezTo>
                    <a:pt x="19" y="10"/>
                    <a:pt x="25" y="8"/>
                    <a:pt x="32" y="8"/>
                  </a:cubicBezTo>
                  <a:cubicBezTo>
                    <a:pt x="38" y="8"/>
                    <a:pt x="44" y="10"/>
                    <a:pt x="49" y="15"/>
                  </a:cubicBezTo>
                  <a:cubicBezTo>
                    <a:pt x="53" y="19"/>
                    <a:pt x="56" y="25"/>
                    <a:pt x="56" y="32"/>
                  </a:cubicBezTo>
                  <a:cubicBezTo>
                    <a:pt x="56" y="38"/>
                    <a:pt x="53" y="44"/>
                    <a:pt x="49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411428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T33 - Light">
      <a:dk1>
        <a:srgbClr val="ACACAC"/>
      </a:dk1>
      <a:lt1>
        <a:srgbClr val="FFFFFF"/>
      </a:lt1>
      <a:dk2>
        <a:srgbClr val="364555"/>
      </a:dk2>
      <a:lt2>
        <a:srgbClr val="FFFFFF"/>
      </a:lt2>
      <a:accent1>
        <a:srgbClr val="1FC1B4"/>
      </a:accent1>
      <a:accent2>
        <a:srgbClr val="F7CE85"/>
      </a:accent2>
      <a:accent3>
        <a:srgbClr val="F9AB76"/>
      </a:accent3>
      <a:accent4>
        <a:srgbClr val="FA806F"/>
      </a:accent4>
      <a:accent5>
        <a:srgbClr val="EE6055"/>
      </a:accent5>
      <a:accent6>
        <a:srgbClr val="6A6A6A"/>
      </a:accent6>
      <a:hlink>
        <a:srgbClr val="2EC0B4"/>
      </a:hlink>
      <a:folHlink>
        <a:srgbClr val="F881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38374</TotalTime>
  <Words>2942</Words>
  <Application>Microsoft Office PowerPoint</Application>
  <PresentationFormat>Personalizado</PresentationFormat>
  <Paragraphs>454</Paragraphs>
  <Slides>47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17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65" baseType="lpstr">
      <vt:lpstr>Arial</vt:lpstr>
      <vt:lpstr>Calibri</vt:lpstr>
      <vt:lpstr>Gill Sans</vt:lpstr>
      <vt:lpstr>Lato</vt:lpstr>
      <vt:lpstr>Lato Heavy</vt:lpstr>
      <vt:lpstr>Lato Light</vt:lpstr>
      <vt:lpstr>League Spartan</vt:lpstr>
      <vt:lpstr>Mukta ExtraLight</vt:lpstr>
      <vt:lpstr>Open Sans</vt:lpstr>
      <vt:lpstr>Open Sans Light</vt:lpstr>
      <vt:lpstr>Open Sans Semibold</vt:lpstr>
      <vt:lpstr>Poppins</vt:lpstr>
      <vt:lpstr>Poppins ExtraLight</vt:lpstr>
      <vt:lpstr>Poppins SemiBold</vt:lpstr>
      <vt:lpstr>Roboto Light</vt:lpstr>
      <vt:lpstr>Roboto Medium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Elevator</dc:title>
  <dc:subject/>
  <dc:creator>Isabella Moncada</dc:creator>
  <cp:keywords/>
  <dc:description/>
  <cp:lastModifiedBy>CESAR ORLANDO PALLARES DELGADO</cp:lastModifiedBy>
  <cp:revision>7114</cp:revision>
  <cp:lastPrinted>2018-10-05T21:53:18Z</cp:lastPrinted>
  <dcterms:created xsi:type="dcterms:W3CDTF">2014-11-12T21:47:38Z</dcterms:created>
  <dcterms:modified xsi:type="dcterms:W3CDTF">2019-11-14T18:01:22Z</dcterms:modified>
  <cp:category/>
</cp:coreProperties>
</file>