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DDC6-DD0F-B54D-A762-6A66F2DEE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23C16-4B46-384A-BBFB-BE5FE57F4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9BFA-2389-CB41-B988-423993CA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F73BC-BF1A-A147-8DC7-39F4BA4F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62D22-D68E-6347-B27C-94BE6DA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2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7769-3653-E543-BC54-E2F0DD0B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BEAA-2AE7-C143-A1FC-C457351F6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5E32C-E128-EF40-969E-F00BBBA7C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3511C-F3B9-024A-812E-53850BE2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F83B-F167-3340-A1F8-E7B434E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4AAC5E-C8FE-7646-8D86-BCB8F9D92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5CDAF-94E1-6045-8FBF-E1B750830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EBC60-82F7-124E-982F-89474794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85066-7E25-174E-A588-8F1E4DA8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80533-2EDF-5B46-94B9-462F22D1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0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75AA-A530-9A43-AB28-35091D92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3AF4-E79F-A54A-858E-E90707492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CF201-A869-5744-A112-06DF7958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9285A-6DE9-9441-8722-42E04B71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218F8-9583-DE45-8491-A6606385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5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B340-5AF7-7E47-A494-2E7F7B68B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F7082-42A5-3047-BCE2-A16B0000A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1ABFC-4FF8-2F4C-BD1D-5499D977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66426-F4F2-7747-A9FF-B707DE39F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E49C4-2F87-AB42-8236-5A8139A9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6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1446-5ED9-4C44-B922-D1DC2058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A89A-4403-A645-A2FC-FAD87ABD2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E6DBB-4B9A-D54D-8047-48A1C1FE0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92986-C243-BA45-8B28-1A5B003E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EDF85-DC4E-F944-90BA-0E3C8517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03325-2FC5-A646-A271-601B3B3D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CFCD-7956-C540-979B-2DDDFE39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383CB-8930-C74C-B620-E4E617C30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AB54-4765-B141-B4CC-D14092B0B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9E066-D5EF-434A-81EA-BFEDCC76A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72EBF-2057-5245-B22C-00D7C90FC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CAC153-1BAA-774F-BFB4-7C56008B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81453C-DF88-3C45-91AF-0444F221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F75FF-6DC4-D541-8ED5-8D8EA3D9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3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EE5C-E003-9343-91DF-F43F27D0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EA604-63BF-3541-9778-980353AA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0A3DE-22F4-5549-88C9-9CE9F003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47697-B309-6046-A4E6-5981CC84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66B57-C568-CF49-8854-DC6806F9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76FAC-F823-B849-8D12-836A47BC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A9F17-1E5C-2045-ACE1-0C316515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83F1-D07A-1441-BC07-DC0549A9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A0E1B-8108-DD4A-B131-A48E01412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FF62C-C402-6E41-BB52-810660713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BC0F3-EAF7-5944-B23E-CC3D4C04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E1B04-631F-CD4F-8CD1-4CFE7CEB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E667C-FF05-1748-A60B-5A7BDE41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1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E9B9-B367-E948-BDCE-AFB7DC48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F0266-6428-BA4E-8920-81468A8B9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94845-8FD2-4045-B9BD-8A6AFA835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AED59-6315-DA4B-9DCF-4F5A6B94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EB411-16E3-6343-BCA2-FBB6E9C5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15DE8-979A-3241-9550-B1090FEA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7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46BB8-5D17-8B45-822A-D857A74D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57E90-B6F3-A541-BB60-3C2DC3995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90524-3CFD-F244-8BA9-0BA35E030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DF3E6-00D8-EC49-8023-77357200581E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43B5B-2B5B-7940-97BA-4495CCE6E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9376E-A647-444E-9CE7-B59A526AA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A61E7-AD9B-F949-BDA7-1C747BF9F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0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CD76C-8FB9-8C40-A9A0-3D0B0E35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86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CD6F0-9089-9241-8A7E-D911EB9F5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6DC42-6D6D-6748-9198-575FC30F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F2CDF-D99D-614F-8993-86B3483AB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99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BAB34-3640-314D-A8DC-923C1384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3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0AF92-D469-6B48-A1F8-6CC18D41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17AE9-149B-EF4B-A24E-512B8464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29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43B16-651A-E242-BD51-7343EFFA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7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A012E-E8C5-6F41-9CEF-2D63396D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27756-7F99-564C-A9A8-755959988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58F8D-13C4-6C4D-A28C-FD9733AEF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7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7F21D-1F65-B04E-8023-1BEAB34A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BA1E2-90F8-F645-9BD1-F00F6306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8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6947E-11B1-6B47-B1EF-FAB468B3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50719-96DC-6940-BF5E-492560F2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8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2D614-ADDB-7142-ADDF-CB7EAEBD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8C747-F71F-2B44-83C5-E9A63635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1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220A-F542-5C4E-87A0-4DB0F452B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2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1435D7-0237-1646-BC75-6DB38814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2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82992-8B5D-EC4B-A7BB-DD51609C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CAADA-3D1C-414C-9479-D148F4DD2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2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1B445-8F1B-2741-9F9C-F077142B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2085D-9AFD-5B46-A8E9-7094C13FC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0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Renzo</dc:creator>
  <cp:lastModifiedBy>Renzo</cp:lastModifiedBy>
  <cp:revision>1</cp:revision>
  <dcterms:created xsi:type="dcterms:W3CDTF">2020-11-09T11:01:33Z</dcterms:created>
  <dcterms:modified xsi:type="dcterms:W3CDTF">2020-11-09T11:04:24Z</dcterms:modified>
</cp:coreProperties>
</file>