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8" r:id="rId3"/>
    <p:sldId id="257" r:id="rId4"/>
  </p:sldIdLst>
  <p:sldSz cx="12192000" cy="6858000"/>
  <p:notesSz cx="6669088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58258" autoAdjust="0"/>
  </p:normalViewPr>
  <p:slideViewPr>
    <p:cSldViewPr snapToGrid="0">
      <p:cViewPr varScale="1">
        <p:scale>
          <a:sx n="78" d="100"/>
          <a:sy n="78" d="100"/>
        </p:scale>
        <p:origin x="16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871EA-64F7-45B7-B08B-A119A9EE40D7}" type="datetimeFigureOut">
              <a:rPr lang="fi-FI" smtClean="0"/>
              <a:t>18.6.2015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2D3D1-FCA8-429D-B58A-545DB098EE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1184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00795-2988-486B-9471-1AC46974DD0A}" type="datetimeFigureOut">
              <a:rPr lang="fi-FI" smtClean="0"/>
              <a:t>18.6.2015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B11CA-5039-4A57-95B4-CA76C76A57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7228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12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B11CA-5039-4A57-95B4-CA76C76A579F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0908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aseline="0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B11CA-5039-4A57-95B4-CA76C76A579F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609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B11CA-5039-4A57-95B4-CA76C76A579F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998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1CD8-847A-4FC2-983E-755EA2ED8E77}" type="datetimeFigureOut">
              <a:rPr lang="fi-FI" smtClean="0"/>
              <a:t>18.6.2015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F984-A3AC-49C7-8925-B9527D227A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9360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1CD8-847A-4FC2-983E-755EA2ED8E77}" type="datetimeFigureOut">
              <a:rPr lang="fi-FI" smtClean="0"/>
              <a:t>18.6.2015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F984-A3AC-49C7-8925-B9527D227A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23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1CD8-847A-4FC2-983E-755EA2ED8E77}" type="datetimeFigureOut">
              <a:rPr lang="fi-FI" smtClean="0"/>
              <a:t>18.6.2015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F984-A3AC-49C7-8925-B9527D227A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424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1CD8-847A-4FC2-983E-755EA2ED8E77}" type="datetimeFigureOut">
              <a:rPr lang="fi-FI" smtClean="0"/>
              <a:t>18.6.2015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F984-A3AC-49C7-8925-B9527D227A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328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1CD8-847A-4FC2-983E-755EA2ED8E77}" type="datetimeFigureOut">
              <a:rPr lang="fi-FI" smtClean="0"/>
              <a:t>18.6.2015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F984-A3AC-49C7-8925-B9527D227A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3697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1CD8-847A-4FC2-983E-755EA2ED8E77}" type="datetimeFigureOut">
              <a:rPr lang="fi-FI" smtClean="0"/>
              <a:t>18.6.2015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F984-A3AC-49C7-8925-B9527D227A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234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1CD8-847A-4FC2-983E-755EA2ED8E77}" type="datetimeFigureOut">
              <a:rPr lang="fi-FI" smtClean="0"/>
              <a:t>18.6.2015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F984-A3AC-49C7-8925-B9527D227A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6829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1CD8-847A-4FC2-983E-755EA2ED8E77}" type="datetimeFigureOut">
              <a:rPr lang="fi-FI" smtClean="0"/>
              <a:t>18.6.2015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F984-A3AC-49C7-8925-B9527D227A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3170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1CD8-847A-4FC2-983E-755EA2ED8E77}" type="datetimeFigureOut">
              <a:rPr lang="fi-FI" smtClean="0"/>
              <a:t>18.6.2015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F984-A3AC-49C7-8925-B9527D227A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3395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1CD8-847A-4FC2-983E-755EA2ED8E77}" type="datetimeFigureOut">
              <a:rPr lang="fi-FI" smtClean="0"/>
              <a:t>18.6.2015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F984-A3AC-49C7-8925-B9527D227A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456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1CD8-847A-4FC2-983E-755EA2ED8E77}" type="datetimeFigureOut">
              <a:rPr lang="fi-FI" smtClean="0"/>
              <a:t>18.6.2015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F984-A3AC-49C7-8925-B9527D227A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90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81CD8-847A-4FC2-983E-755EA2ED8E77}" type="datetimeFigureOut">
              <a:rPr lang="fi-FI" smtClean="0"/>
              <a:t>18.6.2015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FF984-A3AC-49C7-8925-B9527D227A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556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57764"/>
            <a:ext cx="9144000" cy="2387600"/>
          </a:xfrm>
        </p:spPr>
        <p:txBody>
          <a:bodyPr/>
          <a:lstStyle/>
          <a:p>
            <a:r>
              <a:rPr lang="en-US" dirty="0" smtClean="0"/>
              <a:t>Building Research Data Management Services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943142"/>
          </a:xfrm>
        </p:spPr>
        <p:txBody>
          <a:bodyPr>
            <a:normAutofit/>
          </a:bodyPr>
          <a:lstStyle/>
          <a:p>
            <a:r>
              <a:rPr lang="en-US" dirty="0" smtClean="0"/>
              <a:t>Case Helsinki University Library</a:t>
            </a:r>
          </a:p>
          <a:p>
            <a:endParaRPr lang="en-US" dirty="0"/>
          </a:p>
          <a:p>
            <a:r>
              <a:rPr lang="fi-FI" sz="1600" dirty="0" smtClean="0"/>
              <a:t>LIBER ANNUAL CONFERENCE 2015, 24-26 </a:t>
            </a:r>
            <a:r>
              <a:rPr lang="fi-FI" sz="1600" dirty="0" err="1" smtClean="0"/>
              <a:t>June</a:t>
            </a:r>
            <a:r>
              <a:rPr lang="fi-FI" sz="1600" dirty="0" smtClean="0"/>
              <a:t>, London, UK</a:t>
            </a:r>
          </a:p>
          <a:p>
            <a:endParaRPr lang="fi-FI" sz="1600" dirty="0" smtClean="0"/>
          </a:p>
          <a:p>
            <a:r>
              <a:rPr lang="fi-FI" sz="1600" dirty="0" smtClean="0"/>
              <a:t>Mari Elisa Kuusniemi (MEK), Katri Larmo and Tiina Heino</a:t>
            </a:r>
          </a:p>
          <a:p>
            <a:r>
              <a:rPr lang="fi-FI" sz="1600" dirty="0" err="1" smtClean="0"/>
              <a:t>Research</a:t>
            </a:r>
            <a:r>
              <a:rPr lang="fi-FI" sz="1600" dirty="0" smtClean="0"/>
              <a:t> Services </a:t>
            </a:r>
            <a:r>
              <a:rPr lang="fi-FI" sz="1600" dirty="0" err="1" smtClean="0"/>
              <a:t>Unit</a:t>
            </a:r>
            <a:endParaRPr lang="fi-FI" sz="1600" dirty="0" smtClean="0"/>
          </a:p>
          <a:p>
            <a:r>
              <a:rPr lang="fi-FI" sz="1600" dirty="0" smtClean="0"/>
              <a:t>Helsinki </a:t>
            </a:r>
            <a:r>
              <a:rPr lang="fi-FI" sz="1600" dirty="0" err="1" smtClean="0"/>
              <a:t>University</a:t>
            </a:r>
            <a:r>
              <a:rPr lang="fi-FI" sz="1600" dirty="0" smtClean="0"/>
              <a:t> Library, Finland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852081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15" b="38947"/>
          <a:stretch/>
        </p:blipFill>
        <p:spPr>
          <a:xfrm>
            <a:off x="0" y="0"/>
            <a:ext cx="12192000" cy="4892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157" y="5165558"/>
            <a:ext cx="72794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</a:t>
            </a:r>
            <a:r>
              <a:rPr lang="fi-FI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Librarians</a:t>
            </a:r>
            <a:r>
              <a:rPr lang="fi-FI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’ </a:t>
            </a:r>
            <a:r>
              <a:rPr lang="fi-FI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office</a:t>
            </a:r>
            <a:r>
              <a:rPr lang="fi-FI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</a:t>
            </a:r>
          </a:p>
          <a:p>
            <a:r>
              <a:rPr lang="fi-FI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equipped</a:t>
            </a:r>
            <a:r>
              <a:rPr lang="fi-FI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fi-FI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fi-FI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essential</a:t>
            </a:r>
            <a:r>
              <a:rPr lang="fi-FI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tools</a:t>
            </a:r>
            <a:endParaRPr lang="fi-FI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953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" t="61609" r="1584" b="7492"/>
          <a:stretch/>
        </p:blipFill>
        <p:spPr>
          <a:xfrm>
            <a:off x="0" y="0"/>
            <a:ext cx="12200021" cy="5414211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401052" y="5414211"/>
            <a:ext cx="98898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Consulting, </a:t>
            </a:r>
            <a:r>
              <a:rPr lang="fi-FI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supporting</a:t>
            </a:r>
            <a:r>
              <a:rPr lang="fi-FI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fi-FI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networking</a:t>
            </a:r>
            <a:r>
              <a:rPr lang="fi-FI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fi-FI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fi-FI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researchers</a:t>
            </a:r>
            <a:r>
              <a:rPr lang="fi-FI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 </a:t>
            </a:r>
            <a:r>
              <a:rPr lang="fi-FI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</a:t>
            </a:r>
            <a:r>
              <a:rPr lang="fi-FI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other</a:t>
            </a:r>
            <a:r>
              <a:rPr lang="fi-FI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interest</a:t>
            </a:r>
            <a:r>
              <a:rPr lang="fi-FI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groups</a:t>
            </a:r>
            <a:endParaRPr lang="fi-FI" sz="4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169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64</Words>
  <Application>Microsoft Office PowerPoint</Application>
  <PresentationFormat>Widescreen</PresentationFormat>
  <Paragraphs>15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Building Research Data Management Services</vt:lpstr>
      <vt:lpstr>PowerPoint Presentation</vt:lpstr>
      <vt:lpstr>PowerPoint Presentation</vt:lpstr>
    </vt:vector>
  </TitlesOfParts>
  <Company>University of Helsinki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Research Data Management Services</dc:title>
  <dc:creator>Kuusniemi, Mari Elisa</dc:creator>
  <cp:lastModifiedBy>Kuusniemi, Mari Elisa</cp:lastModifiedBy>
  <cp:revision>27</cp:revision>
  <cp:lastPrinted>2015-06-18T13:07:23Z</cp:lastPrinted>
  <dcterms:created xsi:type="dcterms:W3CDTF">2015-06-17T13:54:00Z</dcterms:created>
  <dcterms:modified xsi:type="dcterms:W3CDTF">2015-06-18T13:19:37Z</dcterms:modified>
</cp:coreProperties>
</file>