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image/gif" Extension="gif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71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</p:sldIdLst>
  <p:sldSz cy="5143500" cx="9144000"/>
  <p:notesSz cx="6858000" cy="9144000"/>
  <p:embeddedFontLst>
    <p:embeddedFont>
      <p:font typeface="Roboto"/>
      <p:regular r:id="rId25"/>
      <p:bold r:id="rId26"/>
      <p:italic r:id="rId27"/>
      <p:boldItalic r:id="rId2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1401574D-C402-4A62-928F-57C97CE6A653}">
  <a:tblStyle styleId="{1401574D-C402-4A62-928F-57C97CE6A653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 b="off" i="off"/>
    </a:band1H>
    <a:band2H>
      <a:tcTxStyle b="off" i="off"/>
    </a:band2H>
    <a:band1V>
      <a:tcTxStyle b="off" i="off"/>
    </a:band1V>
    <a:band2V>
      <a:tcTxStyle b="off" i="off"/>
    </a:band2V>
    <a:lastCol>
      <a:tcTxStyle b="off" i="off"/>
    </a:lastCol>
    <a:firstCol>
      <a:tcTxStyle b="off" i="off"/>
    </a:firstCol>
    <a:lastRow>
      <a:tcTxStyle b="off" i="off"/>
    </a:lastRow>
    <a:seCell>
      <a:tcTxStyle b="off" i="off"/>
    </a:seCell>
    <a:swCell>
      <a:tcTxStyle b="off" i="off"/>
    </a:swCell>
    <a:firstRow>
      <a:tcTxStyle b="off" i="off"/>
    </a:firstRow>
    <a:neCell>
      <a:tcTxStyle b="off" i="off"/>
    </a:neCell>
    <a:nwCell>
      <a:tcTxStyle b="off" i="off"/>
    </a:nwCell>
  </a:tblStyle>
</a:tblStyleLst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5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6" Type="http://schemas.openxmlformats.org/officeDocument/2006/relationships/font" Target="fonts/Roboto-bold.fntdata"/><Relationship Id="rId25" Type="http://schemas.openxmlformats.org/officeDocument/2006/relationships/font" Target="fonts/Roboto-regular.fntdata"/><Relationship Id="rId28" Type="http://schemas.openxmlformats.org/officeDocument/2006/relationships/font" Target="fonts/Roboto-boldItalic.fntdata"/><Relationship Id="rId27" Type="http://schemas.openxmlformats.org/officeDocument/2006/relationships/font" Target="fonts/Roboto-italic.fntdata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48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g1d9386fa236_5_87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0" name="Google Shape;4650;g1d9386fa236_5_87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12" name="Shape 4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3" name="Google Shape;4713;g27bb0b301a4_0_3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4" name="Google Shape;4714;g27bb0b301a4_0_3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23" name="Shape 4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4" name="Google Shape;4724;g27bb0b301a4_0_2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25" name="Google Shape;4725;g27bb0b301a4_0_2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30" name="Shape 4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1" name="Google Shape;4731;g27bb0b301a4_0_5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2" name="Google Shape;4732;g27bb0b301a4_0_5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38" name="Shape 4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9" name="Google Shape;4739;g27bb0b301a4_0_58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0" name="Google Shape;4740;g27bb0b301a4_0_58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45" name="Shape 4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6" name="Google Shape;4746;g27bb0b301a4_0_39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47" name="Google Shape;4747;g27bb0b301a4_0_39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64" name="Shape 4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5" name="Google Shape;4765;g1d9386fa236_5_89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66" name="Google Shape;4766;g1d9386fa236_5_89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72" name="Shape 4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3" name="Google Shape;4773;g1d9386fa236_5_90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4" name="Google Shape;4774;g1d9386fa236_5_90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79" name="Shape 4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0" name="Google Shape;4780;g27bb0b301a4_0_6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1" name="Google Shape;4781;g27bb0b301a4_0_6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86" name="Shape 4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7" name="Google Shape;4787;g1d9386fa236_5_91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8" name="Google Shape;4788;g1d9386fa236_5_91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800" name="Shape 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1" name="Google Shape;4801;g27bb0b301a4_0_5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02" name="Google Shape;4802;g27bb0b301a4_0_5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55" name="Shape 4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6" name="Google Shape;4656;g1d9386fa236_5_87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7" name="Google Shape;4657;g1d9386fa236_5_87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6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g1d9386fa236_5_92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3" name="Google Shape;4663;g1d9386fa236_5_92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70" name="Shape 4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1" name="Google Shape;4671;g27bb0b301a4_0_5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72" name="Google Shape;4672;g27bb0b301a4_0_5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77" name="Shape 4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8" name="Google Shape;4678;g27bb0b301a4_0_20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79" name="Google Shape;4679;g27bb0b301a4_0_20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84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5" name="Google Shape;4685;g27bb0b301a4_0_1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86" name="Google Shape;4686;g27bb0b301a4_0_1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90" name="Shape 4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1" name="Google Shape;4691;g27bb0b301a4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2" name="Google Shape;4692;g27bb0b301a4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99" name="Shape 4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" name="Google Shape;4700;g27bb0b301a4_0_57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01" name="Google Shape;4701;g27bb0b301a4_0_57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rgbClr val="8C1D40"/>
                </a:solidFill>
                <a:hlinkClick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706" name="Shape 4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7" name="Google Shape;4707;g27bb0b301a4_0_1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08" name="Google Shape;4708;g27bb0b301a4_0_1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4.png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2.png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3.png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jp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7.jpg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8.jpg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9.png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0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4.jp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5.jp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6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4.png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4.png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**READ ME — Find more tips and tools">
  <p:cSld name="CUSTOM_18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" name="Google Shape;11;p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200"/>
              <a:t>For more tips, tools, layouts to help make your presentations shine, visit:</a:t>
            </a:r>
            <a:endParaRPr b="1" sz="5200"/>
          </a:p>
          <a:p>
            <a:pPr indent="0" lvl="0" marL="0" rtl="0" algn="l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b="1" sz="5200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slide options divider  &gt;&gt;&gt; choose from following templates →">
  <p:cSld name="CUSTOM_20_1_1">
    <p:bg>
      <p:bgPr>
        <a:solidFill>
          <a:schemeClr val="lt2"/>
        </a:solidFill>
      </p:bgPr>
    </p:bg>
    <p:spTree>
      <p:nvGrpSpPr>
        <p:cNvPr id="42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S</a:t>
            </a: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ection intro slide options</a:t>
            </a:r>
            <a:endParaRPr b="1" sz="7200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photo background">
  <p:cSld name="CUSTOM_28">
    <p:spTree>
      <p:nvGrpSpPr>
        <p:cNvPr id="2443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" name="Google Shape;2444;p101"/>
          <p:cNvSpPr/>
          <p:nvPr>
            <p:ph idx="2" type="pic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white">
  <p:cSld name="CUSTOM_23_1_1_2_1_1_1_1_1_1_1_1_1_1_1_2">
    <p:spTree>
      <p:nvGrpSpPr>
        <p:cNvPr id="2445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SU_Horiz_RGB_Digital_MaroonGold.png" id="2446" name="Google Shape;2446;p102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black">
  <p:cSld name="CUSTOM_22_1_1_1_1_1_1_1_1_1_1_1_1_1_1_1">
    <p:bg>
      <p:bgPr>
        <a:solidFill>
          <a:schemeClr val="dk1"/>
        </a:solidFill>
      </p:bgPr>
    </p:bg>
    <p:spTree>
      <p:nvGrpSpPr>
        <p:cNvPr id="2447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3"/>
          <p:cNvPicPr preferRelativeResize="0"/>
          <p:nvPr/>
        </p:nvPicPr>
        <p:blipFill rotWithShape="1">
          <a:blip r:embed="rId2">
            <a:alphaModFix/>
          </a:blip>
          <a:srcRect b="8919" l="7060" r="5884" t="13180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gold">
  <p:cSld name="CUSTOM_23_1_1_1_1_1_1_1_1_1_1_1_1_1_1_1">
    <p:bg>
      <p:bgPr>
        <a:solidFill>
          <a:schemeClr val="accent1"/>
        </a:solidFill>
      </p:bgPr>
    </p:bg>
    <p:spTree>
      <p:nvGrpSpPr>
        <p:cNvPr id="2449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SU_Horiz_RGB_Digital_MaroonGold.png" id="2450" name="Google Shape;2450;p104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maroon">
  <p:cSld name="CUSTOM_23_1_1_1_1_2_1_1_1_1_1_1_1_1_1_1">
    <p:bg>
      <p:bgPr>
        <a:solidFill>
          <a:schemeClr val="accent2"/>
        </a:solidFill>
      </p:bgPr>
    </p:bg>
    <p:spTree>
      <p:nvGrpSpPr>
        <p:cNvPr id="245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2" name="Google Shape;2452;p105"/>
          <p:cNvPicPr preferRelativeResize="0"/>
          <p:nvPr/>
        </p:nvPicPr>
        <p:blipFill rotWithShape="1">
          <a:blip r:embed="rId2">
            <a:alphaModFix/>
          </a:blip>
          <a:srcRect b="8919" l="7060" r="5884" t="13180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photo background">
  <p:cSld name="CUSTOM_23_1_1_2_1_1_1_1_1_1_1_1_1_1_1_1">
    <p:spTree>
      <p:nvGrpSpPr>
        <p:cNvPr id="2453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6"/>
          <p:cNvSpPr/>
          <p:nvPr>
            <p:ph idx="2" type="pic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455" name="Google Shape;2455;p106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descr="ASU_Horiz_RGB_Digital_MaroonGold.png" id="2456" name="Google Shape;2456;p106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A Mountain topographical map pattern — white">
  <p:cSld name="CUSTOM_22_1_1_1_1_1_1_1_1_1_1_1_1_1_1_1_1">
    <p:spTree>
      <p:nvGrpSpPr>
        <p:cNvPr id="2457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Learn to Thrive Morse code pattern — white">
  <p:cSld name="CUSTOM_23_1_1_1_1_1_1_1_1_1_1_1_1_1_1_1_1">
    <p:spTree>
      <p:nvGrpSpPr>
        <p:cNvPr id="2459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8"/>
          <p:cNvPicPr preferRelativeResize="0"/>
          <p:nvPr/>
        </p:nvPicPr>
        <p:blipFill rotWithShape="1">
          <a:blip r:embed="rId2">
            <a:alphaModFix/>
          </a:blip>
          <a:srcRect b="0" l="19" r="29" t="0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network pattern, white">
  <p:cSld name="CUSTOM_23_1_1_2_1_1_1_1_1_1_1_1_1_1_1_1_1">
    <p:spTree>
      <p:nvGrpSpPr>
        <p:cNvPr id="246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09"/>
          <p:cNvPicPr preferRelativeResize="0"/>
          <p:nvPr/>
        </p:nvPicPr>
        <p:blipFill rotWithShape="1">
          <a:blip r:embed="rId2">
            <a:alphaModFix/>
          </a:blip>
          <a:srcRect b="0" l="29" r="39" t="0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A Mountain topographical map pattern — black">
  <p:cSld name="CUSTOM_23_1_1_2_1_1_1_1_1_1_1_1_1_1_1_1_1_2">
    <p:bg>
      <p:bgPr>
        <a:solidFill>
          <a:schemeClr val="dk1"/>
        </a:solidFill>
      </p:bgPr>
    </p:bg>
    <p:spTree>
      <p:nvGrpSpPr>
        <p:cNvPr id="2463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0"/>
          <p:cNvPicPr preferRelativeResize="0"/>
          <p:nvPr/>
        </p:nvPicPr>
        <p:blipFill rotWithShape="1">
          <a:blip r:embed="rId2">
            <a:alphaModFix/>
          </a:blip>
          <a:srcRect b="0" l="19" r="19" t="0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black">
  <p:cSld name="CUSTOM_19_1_1">
    <p:bg>
      <p:bgPr>
        <a:solidFill>
          <a:schemeClr val="dk1"/>
        </a:solidFill>
      </p:bgPr>
    </p:bg>
    <p:spTree>
      <p:nvGrpSpPr>
        <p:cNvPr id="45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b="8919" l="7060" r="5884" t="13180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/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Learn to Thrive Morse code pattern — black">
  <p:cSld name="CUSTOM_22_1_1_1_1_1_1_1_1_1_1_1_1_1_1_1_1_1">
    <p:bg>
      <p:bgPr>
        <a:solidFill>
          <a:schemeClr val="dk1"/>
        </a:solidFill>
      </p:bgPr>
    </p:bg>
    <p:spTree>
      <p:nvGrpSpPr>
        <p:cNvPr id="2465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1"/>
          <p:cNvPicPr preferRelativeResize="0"/>
          <p:nvPr/>
        </p:nvPicPr>
        <p:blipFill rotWithShape="1">
          <a:blip r:embed="rId2">
            <a:alphaModFix/>
          </a:blip>
          <a:srcRect b="0" l="39" r="49" t="0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network pattern, black">
  <p:cSld name="CUSTOM_22_1_1_1_1_1_1_1_1_1_1_1_1_1_1_1_1_2">
    <p:bg>
      <p:bgPr>
        <a:solidFill>
          <a:schemeClr val="dk1"/>
        </a:solidFill>
      </p:bgPr>
    </p:bg>
    <p:spTree>
      <p:nvGrpSpPr>
        <p:cNvPr id="2467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8" name="Google Shape;2468;p112"/>
          <p:cNvPicPr preferRelativeResize="0"/>
          <p:nvPr/>
        </p:nvPicPr>
        <p:blipFill rotWithShape="1">
          <a:blip r:embed="rId2">
            <a:alphaModFix/>
          </a:blip>
          <a:srcRect b="0" l="49" r="59" t="0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 Mountain topo pattern edges, white">
  <p:cSld name="CUSTOM_23_1_1_2_1_1_1_1_1_1_1_1_1_1_1_1_1_1">
    <p:spTree>
      <p:nvGrpSpPr>
        <p:cNvPr id="2469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0" name="Google Shape;2470;p113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471" name="Google Shape;2471;p113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113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13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5" name="Google Shape;2945;p113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2946" name="Google Shape;2946;p113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13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13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20" name="Google Shape;3420;p11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1" name="Google Shape;3421;p113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2" name="Google Shape;3422;p113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23" name="Google Shape;3423;p113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Learn to Thrive Morse code pattern edges, white">
  <p:cSld name="CUSTOM_23_1_1_2_1_1_1_1_1_1_1_1_1_1_1_1_1_1_1">
    <p:spTree>
      <p:nvGrpSpPr>
        <p:cNvPr id="3424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5" name="Google Shape;3425;p114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3426" name="Google Shape;3426;p114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14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8" name="Google Shape;3428;p114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3429" name="Google Shape;3429;p114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14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31" name="Google Shape;3431;p114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2" name="Google Shape;3432;p11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3" name="Google Shape;3433;p114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4" name="Google Shape;3434;p11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network pattern edges, white">
  <p:cSld name="CUSTOM_23_1_1_1_1_1_1_1_1_1_1_1_1_1_1_1_1_2">
    <p:spTree>
      <p:nvGrpSpPr>
        <p:cNvPr id="3435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6" name="Google Shape;3436;p115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437" name="Google Shape;3437;p115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15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15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81" name="Google Shape;3481;p115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482" name="Google Shape;3482;p115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15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15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26" name="Google Shape;3526;p115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27" name="Google Shape;3527;p115"/>
            <p:cNvSpPr/>
            <p:nvPr/>
          </p:nvSpPr>
          <p:spPr>
            <a:xfrm>
              <a:off x="1213475" y="271900"/>
              <a:ext cx="2059750" cy="2462350"/>
            </a:xfrm>
            <a:custGeom>
              <a:rect b="b" l="l" r="r" t="t"/>
              <a:pathLst>
                <a:path extrusionOk="0" h="98494" w="8239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1242325" y="534350"/>
              <a:ext cx="2532900" cy="2075650"/>
            </a:xfrm>
            <a:custGeom>
              <a:rect b="b" l="l" r="r" t="t"/>
              <a:pathLst>
                <a:path extrusionOk="0" h="83026" w="101316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2120075" y="537325"/>
              <a:ext cx="1637250" cy="2199900"/>
            </a:xfrm>
            <a:custGeom>
              <a:rect b="b" l="l" r="r" t="t"/>
              <a:pathLst>
                <a:path extrusionOk="0" h="87996" w="6549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3218525" y="2685525"/>
              <a:ext cx="79550" cy="79550"/>
            </a:xfrm>
            <a:custGeom>
              <a:rect b="b" l="l" r="r" t="t"/>
              <a:pathLst>
                <a:path extrusionOk="0" h="3182" w="3182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1196600" y="1236150"/>
              <a:ext cx="95450" cy="95475"/>
            </a:xfrm>
            <a:custGeom>
              <a:rect b="b" l="l" r="r" t="t"/>
              <a:pathLst>
                <a:path extrusionOk="0" h="3819" w="3818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1750275" y="2517525"/>
              <a:ext cx="137225" cy="137200"/>
            </a:xfrm>
            <a:custGeom>
              <a:rect b="b" l="l" r="r" t="t"/>
              <a:pathLst>
                <a:path extrusionOk="0" h="5488" w="5489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386475" y="1930025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2236375" y="978700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175750" y="155127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3687725" y="151152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2675750" y="1764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2067400" y="484650"/>
              <a:ext cx="115325" cy="116325"/>
            </a:xfrm>
            <a:custGeom>
              <a:rect b="b" l="l" r="r" t="t"/>
              <a:pathLst>
                <a:path extrusionOk="0" h="4653" w="4613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3489900" y="655625"/>
              <a:ext cx="119300" cy="119300"/>
            </a:xfrm>
            <a:custGeom>
              <a:rect b="b" l="l" r="r" t="t"/>
              <a:pathLst>
                <a:path extrusionOk="0" h="4772" w="4772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15"/>
            <p:cNvSpPr/>
            <p:nvPr/>
          </p:nvSpPr>
          <p:spPr>
            <a:xfrm>
              <a:off x="3094250" y="981675"/>
              <a:ext cx="95475" cy="95450"/>
            </a:xfrm>
            <a:custGeom>
              <a:rect b="b" l="l" r="r" t="t"/>
              <a:pathLst>
                <a:path extrusionOk="0" h="3818" w="3819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15"/>
            <p:cNvSpPr/>
            <p:nvPr/>
          </p:nvSpPr>
          <p:spPr>
            <a:xfrm>
              <a:off x="1505750" y="239100"/>
              <a:ext cx="95450" cy="94475"/>
            </a:xfrm>
            <a:custGeom>
              <a:rect b="b" l="l" r="r" t="t"/>
              <a:pathLst>
                <a:path extrusionOk="0" h="3779" w="3818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42" name="Google Shape;3542;p115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43" name="Google Shape;3543;p11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44" name="Google Shape;3544;p115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45" name="Google Shape;3545;p11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 Mountain topo pattern edges, black">
  <p:cSld name="CUSTOM_23_1_1_1_1_1_1_1_1_1_1_1_1_1_1_1_1_1">
    <p:bg>
      <p:bgPr>
        <a:solidFill>
          <a:schemeClr val="dk1"/>
        </a:solidFill>
      </p:bgPr>
    </p:bg>
    <p:spTree>
      <p:nvGrpSpPr>
        <p:cNvPr id="3546" name="Shape 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7" name="Google Shape;3547;p11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548" name="Google Shape;3548;p116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16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16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22" name="Google Shape;4022;p11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23" name="Google Shape;4023;p116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16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16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97" name="Google Shape;4497;p11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8" name="Google Shape;4498;p11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9" name="Google Shape;4499;p11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0" name="Google Shape;4500;p11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Learn to Thrive Morse code pattern edges, black">
  <p:cSld name="CUSTOM_22_1_1_1_1_1_1_1_1_1_1_1_1_1_1_1_1_1_1_1">
    <p:bg>
      <p:bgPr>
        <a:solidFill>
          <a:schemeClr val="dk1"/>
        </a:solidFill>
      </p:bgPr>
    </p:bg>
    <p:spTree>
      <p:nvGrpSpPr>
        <p:cNvPr id="450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11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4503" name="Google Shape;4503;p117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17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05" name="Google Shape;4505;p11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4506" name="Google Shape;4506;p117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17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8" name="Google Shape;4508;p11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09" name="Google Shape;4509;p11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0" name="Google Shape;4510;p11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11" name="Google Shape;4511;p11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network pattern edges — black">
  <p:cSld name="CUSTOM_22_1_1_1_1_1_1_1_1_1_1_1_1_1_1_1_1_1_1_2">
    <p:bg>
      <p:bgPr>
        <a:solidFill>
          <a:schemeClr val="dk1"/>
        </a:solidFill>
      </p:bgPr>
    </p:bg>
    <p:spTree>
      <p:nvGrpSpPr>
        <p:cNvPr id="4512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3" name="Google Shape;4513;p11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14" name="Google Shape;4514;p118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18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18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58" name="Google Shape;4558;p11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559" name="Google Shape;4559;p118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18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18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03" name="Google Shape;4603;p11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04" name="Google Shape;4604;p118"/>
            <p:cNvSpPr/>
            <p:nvPr/>
          </p:nvSpPr>
          <p:spPr>
            <a:xfrm>
              <a:off x="1213475" y="271900"/>
              <a:ext cx="2059750" cy="2462350"/>
            </a:xfrm>
            <a:custGeom>
              <a:rect b="b" l="l" r="r" t="t"/>
              <a:pathLst>
                <a:path extrusionOk="0" h="98494" w="8239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1242325" y="534350"/>
              <a:ext cx="2532900" cy="2075650"/>
            </a:xfrm>
            <a:custGeom>
              <a:rect b="b" l="l" r="r" t="t"/>
              <a:pathLst>
                <a:path extrusionOk="0" h="83026" w="101316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2120075" y="537325"/>
              <a:ext cx="1637250" cy="2199900"/>
            </a:xfrm>
            <a:custGeom>
              <a:rect b="b" l="l" r="r" t="t"/>
              <a:pathLst>
                <a:path extrusionOk="0" h="87996" w="6549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3218525" y="2685525"/>
              <a:ext cx="79550" cy="79550"/>
            </a:xfrm>
            <a:custGeom>
              <a:rect b="b" l="l" r="r" t="t"/>
              <a:pathLst>
                <a:path extrusionOk="0" h="3182" w="3182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1196600" y="1236150"/>
              <a:ext cx="95450" cy="95475"/>
            </a:xfrm>
            <a:custGeom>
              <a:rect b="b" l="l" r="r" t="t"/>
              <a:pathLst>
                <a:path extrusionOk="0" h="3819" w="3818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1750275" y="2517525"/>
              <a:ext cx="137225" cy="137200"/>
            </a:xfrm>
            <a:custGeom>
              <a:rect b="b" l="l" r="r" t="t"/>
              <a:pathLst>
                <a:path extrusionOk="0" h="5488" w="5489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386475" y="1930025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2236375" y="978700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175750" y="155127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3687725" y="151152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2675750" y="1764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2067400" y="484650"/>
              <a:ext cx="115325" cy="116325"/>
            </a:xfrm>
            <a:custGeom>
              <a:rect b="b" l="l" r="r" t="t"/>
              <a:pathLst>
                <a:path extrusionOk="0" h="4653" w="4613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3489900" y="655625"/>
              <a:ext cx="119300" cy="119300"/>
            </a:xfrm>
            <a:custGeom>
              <a:rect b="b" l="l" r="r" t="t"/>
              <a:pathLst>
                <a:path extrusionOk="0" h="4772" w="4772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18"/>
            <p:cNvSpPr/>
            <p:nvPr/>
          </p:nvSpPr>
          <p:spPr>
            <a:xfrm>
              <a:off x="3094250" y="981675"/>
              <a:ext cx="95475" cy="95450"/>
            </a:xfrm>
            <a:custGeom>
              <a:rect b="b" l="l" r="r" t="t"/>
              <a:pathLst>
                <a:path extrusionOk="0" h="3818" w="3819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18"/>
            <p:cNvSpPr/>
            <p:nvPr/>
          </p:nvSpPr>
          <p:spPr>
            <a:xfrm>
              <a:off x="1505750" y="239100"/>
              <a:ext cx="95450" cy="94475"/>
            </a:xfrm>
            <a:custGeom>
              <a:rect b="b" l="l" r="r" t="t"/>
              <a:pathLst>
                <a:path extrusionOk="0" h="3779" w="3818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9" name="Google Shape;4619;p11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0" name="Google Shape;4620;p11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1" name="Google Shape;4621;p11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22" name="Google Shape;4622;p11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photo grid background">
  <p:cSld name="CUSTOM_23_1_1_1_2">
    <p:spTree>
      <p:nvGrpSpPr>
        <p:cNvPr id="4623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119"/>
          <p:cNvSpPr/>
          <p:nvPr>
            <p:ph idx="2" type="pic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5" name="Google Shape;4625;p119"/>
          <p:cNvSpPr/>
          <p:nvPr>
            <p:ph idx="3" type="pic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26" name="Google Shape;4626;p119"/>
          <p:cNvSpPr/>
          <p:nvPr>
            <p:ph idx="4" type="pic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7" name="Google Shape;4627;p119"/>
          <p:cNvSpPr/>
          <p:nvPr>
            <p:ph idx="5" type="pic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8" name="Google Shape;4628;p119"/>
          <p:cNvSpPr/>
          <p:nvPr>
            <p:ph idx="6" type="pic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9" name="Google Shape;4629;p119"/>
          <p:cNvSpPr/>
          <p:nvPr>
            <p:ph idx="7" type="pic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4630" name="Google Shape;4630;p119"/>
          <p:cNvSpPr/>
          <p:nvPr>
            <p:ph idx="8" type="pic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4631" name="Google Shape;4631;p119"/>
          <p:cNvSpPr/>
          <p:nvPr>
            <p:ph idx="9" type="pic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zz-Not intended for use. Included so the full ASU color palette is available for your use in the color picker.">
  <p:cSld name="CUSTOM_30">
    <p:spTree>
      <p:nvGrpSpPr>
        <p:cNvPr id="4632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20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b="1" lang="en" sz="3200">
                <a:solidFill>
                  <a:srgbClr val="191919"/>
                </a:solidFill>
              </a:rPr>
              <a:t>ASU color palette</a:t>
            </a:r>
            <a:br>
              <a:rPr b="1" lang="en" sz="3200">
                <a:solidFill>
                  <a:srgbClr val="191919"/>
                </a:solidFill>
              </a:rPr>
            </a:br>
            <a:r>
              <a:rPr b="1" lang="en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</a:t>
            </a:r>
            <a:r>
              <a:rPr b="1" lang="en">
                <a:solidFill>
                  <a:schemeClr val="lt1"/>
                </a:solidFill>
                <a:highlight>
                  <a:schemeClr val="dk1"/>
                </a:highlight>
              </a:rPr>
              <a:t> ensures the expanded ASU color palette is in your color picker.</a:t>
            </a:r>
            <a:r>
              <a:rPr b="1" lang="en" sz="1300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b="1" sz="1300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34" name="Google Shape;4634;p120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{1401574D-C402-4A62-928F-57C97CE6A653}</a:tableStyleId>
              </a:tblPr>
              <a:tblGrid>
                <a:gridCol w="987375"/>
                <a:gridCol w="571100"/>
                <a:gridCol w="571100"/>
                <a:gridCol w="555800"/>
                <a:gridCol w="586400"/>
                <a:gridCol w="571100"/>
                <a:gridCol w="571100"/>
                <a:gridCol w="571100"/>
                <a:gridCol w="571100"/>
                <a:gridCol w="571100"/>
              </a:tblGrid>
              <a:tr h="801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800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249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500">
                        <a:solidFill>
                          <a:srgbClr val="191919"/>
                        </a:solidFill>
                      </a:endParaRPr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627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600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92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500">
                        <a:solidFill>
                          <a:srgbClr val="191919"/>
                        </a:solidFill>
                      </a:endParaRPr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Blue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grid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/>
                    </a:p>
                  </a:txBody>
                  <a:tcPr marT="91425" marB="0" marR="91425" marL="91425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</a:tr>
              <a:tr h="31462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500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676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600"/>
                    </a:p>
                  </a:txBody>
                  <a:tcPr marT="91425" marB="91425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/>
                        <a:t>ASU Black</a:t>
                      </a:r>
                      <a:endParaRPr b="1" sz="700"/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1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2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4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5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6</a:t>
                      </a:r>
                      <a:endParaRPr b="1"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700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98100">
                <a:tc row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500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1725">
                <a:tc v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91425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635" name="Google Shape;4635;p120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{1401574D-C402-4A62-928F-57C97CE6A653}</a:tableStyleId>
              </a:tblPr>
              <a:tblGrid>
                <a:gridCol w="200000"/>
                <a:gridCol w="823025"/>
              </a:tblGrid>
              <a:tr h="198125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0" marB="0" marR="0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600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b="1" sz="6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600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T="0" marB="0" marR="0" marL="4570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2300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T="0" marB="0" marR="0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vMerge="1"/>
              </a:tr>
            </a:tbl>
          </a:graphicData>
        </a:graphic>
      </p:graphicFrame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gold">
  <p:cSld name="CUSTOM_20_1_2">
    <p:bg>
      <p:bgPr>
        <a:solidFill>
          <a:schemeClr val="accent1"/>
        </a:solidFill>
      </p:bgPr>
    </p:bg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/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pic>
        <p:nvPicPr>
          <p:cNvPr descr="ASU_Horiz_RGB_Digital_MaroonGold.png" id="50" name="Google Shape;50;p13"/>
          <p:cNvPicPr preferRelativeResize="0"/>
          <p:nvPr/>
        </p:nvPicPr>
        <p:blipFill rotWithShape="1">
          <a:blip r:embed="rId2">
            <a:alphaModFix/>
          </a:blip>
          <a:srcRect b="16227" l="3729" r="59274" t="13552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0 Maroon chapter break or bold statement">
  <p:cSld name="Gold chapter break or bold statement gold_1">
    <p:bg>
      <p:bgPr>
        <a:solidFill>
          <a:schemeClr val="accent2"/>
        </a:solidFill>
      </p:bgPr>
    </p:bg>
    <p:spTree>
      <p:nvGrpSpPr>
        <p:cNvPr id="4636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7" name="Google Shape;4637;p121"/>
          <p:cNvSpPr txBox="1"/>
          <p:nvPr>
            <p:ph type="title"/>
          </p:nvPr>
        </p:nvSpPr>
        <p:spPr>
          <a:xfrm>
            <a:off x="311700" y="228600"/>
            <a:ext cx="6246300" cy="468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Arial"/>
              <a:buNone/>
              <a:defRPr b="1" i="0" sz="60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6200">
                <a:solidFill>
                  <a:schemeClr val="dk1"/>
                </a:solidFill>
              </a:defRPr>
            </a:lvl9pPr>
          </a:lstStyle>
          <a:p/>
        </p:txBody>
      </p:sp>
      <p:pic>
        <p:nvPicPr>
          <p:cNvPr id="4638" name="Google Shape;4638;p1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692849" y="3818663"/>
            <a:ext cx="1260799" cy="11384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 2 Column Format Black Right">
  <p:cSld name="Section title and description_1">
    <p:spTree>
      <p:nvGrpSpPr>
        <p:cNvPr id="4639" name="Shape 4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0" name="Google Shape;4640;p122"/>
          <p:cNvSpPr/>
          <p:nvPr/>
        </p:nvSpPr>
        <p:spPr>
          <a:xfrm>
            <a:off x="4630550" y="0"/>
            <a:ext cx="4513500" cy="517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1" name="Google Shape;4641;p122"/>
          <p:cNvSpPr txBox="1"/>
          <p:nvPr>
            <p:ph idx="1" type="body"/>
          </p:nvPr>
        </p:nvSpPr>
        <p:spPr>
          <a:xfrm>
            <a:off x="5035150" y="508475"/>
            <a:ext cx="3837000" cy="440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8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286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286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286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286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286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286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286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286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rial"/>
              <a:buNone/>
              <a:def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4642" name="Google Shape;4642;p122"/>
          <p:cNvSpPr txBox="1"/>
          <p:nvPr>
            <p:ph type="title"/>
          </p:nvPr>
        </p:nvSpPr>
        <p:spPr>
          <a:xfrm>
            <a:off x="328581" y="229414"/>
            <a:ext cx="3837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i="0" sz="30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sz="30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 Title plus white horizontal block and black heading 1">
  <p:cSld name="CUSTOM_2_1_2">
    <p:spTree>
      <p:nvGrpSpPr>
        <p:cNvPr id="4643" name="Shape 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Google Shape;4644;p123"/>
          <p:cNvSpPr/>
          <p:nvPr/>
        </p:nvSpPr>
        <p:spPr>
          <a:xfrm>
            <a:off x="-9600" y="-40250"/>
            <a:ext cx="9261000" cy="1800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45" name="Google Shape;4645;p123"/>
          <p:cNvSpPr txBox="1"/>
          <p:nvPr>
            <p:ph type="title"/>
          </p:nvPr>
        </p:nvSpPr>
        <p:spPr>
          <a:xfrm>
            <a:off x="311700" y="22860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rial"/>
              <a:buNone/>
              <a:defRPr b="1" i="0" sz="3000" u="none" cap="none" strike="noStrike">
                <a:solidFill>
                  <a:schemeClr val="dk1"/>
                </a:solidFill>
                <a:highlight>
                  <a:srgbClr val="FFFFFF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1 Blank slide with logo only" type="title">
  <p:cSld name="TITLE">
    <p:bg>
      <p:bgPr>
        <a:noFill/>
      </p:bgPr>
    </p:bg>
    <p:spTree>
      <p:nvGrpSpPr>
        <p:cNvPr id="4646" name="Shape 4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7" name="Google Shape;4647;p1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7708500" y="3773150"/>
            <a:ext cx="1229500" cy="1229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maroon">
  <p:cSld name="CUSTOM_19_1_2">
    <p:bg>
      <p:bgPr>
        <a:solidFill>
          <a:schemeClr val="accent2"/>
        </a:solidFill>
      </p:bgPr>
    </p:bg>
    <p:spTree>
      <p:nvGrpSpPr>
        <p:cNvPr id="5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b="8919" l="7060" r="5884" t="13180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/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white">
  <p:cSld name="CUSTOM_20_1_1_1"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6" name="Google Shape;56;p15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black">
  <p:cSld name="CUSTOM_19_1_1_1">
    <p:bg>
      <p:bgPr>
        <a:solidFill>
          <a:schemeClr val="dk1"/>
        </a:solidFill>
      </p:bgPr>
    </p:bg>
    <p:spTree>
      <p:nvGrpSpPr>
        <p:cNvPr id="57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9" name="Google Shape;59;p16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gold">
  <p:cSld name="CUSTOM_20_1_1_1_1">
    <p:bg>
      <p:bgPr>
        <a:solidFill>
          <a:schemeClr val="accent1"/>
        </a:solidFill>
      </p:bgPr>
    </p:bg>
    <p:spTree>
      <p:nvGrpSpPr>
        <p:cNvPr id="60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2" name="Google Shape;62;p17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lt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maroon">
  <p:cSld name="CUSTOM_19_1_1_1_1">
    <p:bg>
      <p:bgPr>
        <a:solidFill>
          <a:schemeClr val="accent2"/>
        </a:solidFill>
      </p:bgPr>
    </p:bg>
    <p:spTree>
      <p:nvGrpSpPr>
        <p:cNvPr id="63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" name="Google Shape;65;p18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lt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, pattern background — white">
  <p:cSld name="CUSTOM_22">
    <p:spTree>
      <p:nvGrpSpPr>
        <p:cNvPr id="66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/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, pattern background — black">
  <p:cSld name="CUSTOM_23">
    <p:spTree>
      <p:nvGrpSpPr>
        <p:cNvPr id="69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b="0" l="19" r="19" t="0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/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*READ ME — Find more branded templates and tools for your use">
  <p:cSld name="CUSTOM_18_2">
    <p:spTree>
      <p:nvGrpSpPr>
        <p:cNvPr id="12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3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200"/>
              <a:t>Find more branded templates created for your use</a:t>
            </a:r>
            <a:r>
              <a:rPr b="1" lang="en" sz="5200"/>
              <a:t>:</a:t>
            </a:r>
            <a:endParaRPr b="1" sz="5200"/>
          </a:p>
          <a:p>
            <a:pPr indent="0" lvl="0" marL="0" rtl="0" algn="l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https://brandguide.</a:t>
            </a:r>
            <a:b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templates-libraries</a:t>
            </a:r>
            <a:r>
              <a:rPr b="1" lang="en" sz="5200">
                <a:solidFill>
                  <a:schemeClr val="dk1"/>
                </a:solidFill>
                <a:highlight>
                  <a:schemeClr val="accent1"/>
                </a:highlight>
              </a:rPr>
              <a:t> </a:t>
            </a:r>
            <a:endParaRPr b="1" sz="5200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photo background">
  <p:cSld name="CUSTOM_22_1">
    <p:spTree>
      <p:nvGrpSpPr>
        <p:cNvPr id="72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/>
          <p:nvPr>
            <p:ph idx="2" type="pic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4" name="Google Shape;74;p21"/>
          <p:cNvSpPr txBox="1"/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anchorCtr="0" anchor="ctr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subtitle and text">
  <p:cSld name="CUSTOM_23_1">
    <p:spTree>
      <p:nvGrpSpPr>
        <p:cNvPr id="75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" name="Google Shape;77;p22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78" name="Google Shape;78;p22"/>
          <p:cNvSpPr txBox="1"/>
          <p:nvPr>
            <p:ph idx="1" type="subTitle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79" name="Google Shape;79;p22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black">
  <p:cSld name="CUSTOM_22_1_1">
    <p:spTree>
      <p:nvGrpSpPr>
        <p:cNvPr id="80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82" name="Google Shape;82;p23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/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gold">
  <p:cSld name="CUSTOM_23_1_1">
    <p:spTree>
      <p:nvGrpSpPr>
        <p:cNvPr id="84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86" name="Google Shape;86;p24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/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maroon">
  <p:cSld name="CUSTOM_22_1_1_1">
    <p:spTree>
      <p:nvGrpSpPr>
        <p:cNvPr id="88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90" name="Google Shape;90;p25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25"/>
          <p:cNvSpPr txBox="1"/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slide options divider &gt;&gt;&gt; choose from following templates →">
  <p:cSld name="CUSTOM_23_1_1_2">
    <p:bg>
      <p:bgPr>
        <a:solidFill>
          <a:schemeClr val="lt2"/>
        </a:solidFill>
      </p:bgPr>
    </p:bg>
    <p:spTree>
      <p:nvGrpSpPr>
        <p:cNvPr id="92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Title</a:t>
            </a: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 and </a:t>
            </a: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text slide options</a:t>
            </a:r>
            <a:endParaRPr b="1" sz="7200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— white">
  <p:cSld name="CUSTOM_22_1_1_1_1"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7"/>
          <p:cNvSpPr txBox="1"/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97" name="Google Shape;97;p27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— black">
  <p:cSld name="CUSTOM_23_1_1_1_1">
    <p:bg>
      <p:bgPr>
        <a:solidFill>
          <a:schemeClr val="dk1"/>
        </a:solidFill>
      </p:bgPr>
    </p:bg>
    <p:spTree>
      <p:nvGrpSpPr>
        <p:cNvPr id="9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0" name="Google Shape;100;p28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 — white">
  <p:cSld name="CUSTOM_22_1_1_1_1_1">
    <p:spTree>
      <p:nvGrpSpPr>
        <p:cNvPr id="10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/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3" name="Google Shape;103;p29"/>
          <p:cNvSpPr txBox="1"/>
          <p:nvPr>
            <p:ph idx="1" type="body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104" name="Google Shape;104;p29"/>
          <p:cNvSpPr txBox="1"/>
          <p:nvPr>
            <p:ph idx="2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white">
  <p:cSld name="CUSTOM_23_1_1_1_1_1">
    <p:spTree>
      <p:nvGrpSpPr>
        <p:cNvPr id="105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/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7" name="Google Shape;107;p30"/>
          <p:cNvSpPr txBox="1"/>
          <p:nvPr>
            <p:ph idx="1" type="body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options divider &gt;&gt;&gt; choose from following templates →">
  <p:cSld name="CUSTOM_21">
    <p:bg>
      <p:bgPr>
        <a:solidFill>
          <a:schemeClr val="lt2"/>
        </a:solidFill>
      </p:bgPr>
    </p:bg>
    <p:spTree>
      <p:nvGrpSpPr>
        <p:cNvPr id="15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b="1" sz="7200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gold">
  <p:cSld name="CUSTOM_23_1_1_1_1_2">
    <p:spTree>
      <p:nvGrpSpPr>
        <p:cNvPr id="108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/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0" name="Google Shape;110;p3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" name="Google Shape;111;p31"/>
          <p:cNvSpPr txBox="1"/>
          <p:nvPr>
            <p:ph idx="1" type="body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black">
  <p:cSld name="CUSTOM_23_1_1_2_1_1">
    <p:spTree>
      <p:nvGrpSpPr>
        <p:cNvPr id="112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/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14" name="Google Shape;114;p3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" name="Google Shape;115;p32"/>
          <p:cNvSpPr txBox="1"/>
          <p:nvPr>
            <p:ph idx="1" type="body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, 2 column — white">
  <p:cSld name="CUSTOM_22_1_1_1_1_1_1">
    <p:spTree>
      <p:nvGrpSpPr>
        <p:cNvPr id="116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8" name="Google Shape;118;p33"/>
          <p:cNvSpPr txBox="1"/>
          <p:nvPr>
            <p:ph idx="1" type="body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9" name="Google Shape;119;p33"/>
          <p:cNvSpPr txBox="1"/>
          <p:nvPr>
            <p:ph idx="2" type="body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20" name="Google Shape;120;p33"/>
          <p:cNvSpPr txBox="1"/>
          <p:nvPr>
            <p:ph idx="3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divider, 2 column — white">
  <p:cSld name="CUSTOM_23_1_1_1_1_2_1"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23" name="Google Shape;123;p34"/>
          <p:cNvSpPr txBox="1"/>
          <p:nvPr>
            <p:ph idx="1" type="body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24" name="Google Shape;124;p34"/>
          <p:cNvSpPr txBox="1"/>
          <p:nvPr>
            <p:ph idx="2" type="body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25" name="Google Shape;125;p34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 column, pattern — black">
  <p:cSld name="CUSTOM_23_1_1_2_1_1_1">
    <p:spTree>
      <p:nvGrpSpPr>
        <p:cNvPr id="126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2" name="Google Shape;1082;p35"/>
          <p:cNvSpPr txBox="1"/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lvl="1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2pPr>
            <a:lvl3pPr lvl="2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3pPr>
            <a:lvl4pPr lvl="3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4pPr>
            <a:lvl5pPr lvl="4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5pPr>
            <a:lvl6pPr lvl="5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6pPr>
            <a:lvl7pPr lvl="6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7pPr>
            <a:lvl8pPr lvl="7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8pPr>
            <a:lvl9pPr lvl="8" marR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083" name="Google Shape;1083;p35"/>
          <p:cNvSpPr txBox="1"/>
          <p:nvPr>
            <p:ph idx="1" type="body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0" lIns="0" spcFirstLastPara="1" rIns="91425" wrap="square" tIns="0">
            <a:normAutofit/>
          </a:bodyPr>
          <a:lstStyle>
            <a:lvl1pPr indent="-228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1pPr>
            <a:lvl2pPr indent="-228600" lvl="1" marL="914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2pPr>
            <a:lvl3pPr indent="-228600" lvl="2" marL="1371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3pPr>
            <a:lvl4pPr indent="-228600" lvl="3" marL="18288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4pPr>
            <a:lvl5pPr indent="-228600" lvl="4" marL="22860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5pPr>
            <a:lvl6pPr indent="-228600" lvl="5" marL="27432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6pPr>
            <a:lvl7pPr indent="-228600" lvl="6" marL="3200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7pPr>
            <a:lvl8pPr indent="-228600" lvl="7" marL="3657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8pPr>
            <a:lvl9pPr indent="-228600" lvl="8" marL="4114800" marR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84" name="Google Shape;1084;p35"/>
          <p:cNvSpPr txBox="1"/>
          <p:nvPr>
            <p:ph idx="2" type="body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0" lIns="182875" spcFirstLastPara="1" rIns="0" wrap="square" tIns="0">
            <a:normAutofit/>
          </a:bodyPr>
          <a:lstStyle>
            <a:lvl1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1pPr>
            <a:lvl2pPr indent="-355600" lvl="1" marL="914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2pPr>
            <a:lvl3pPr indent="-355600" lvl="2" marL="1371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3pPr>
            <a:lvl4pPr indent="-355600" lvl="3" marL="18288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4pPr>
            <a:lvl5pPr indent="-355600" lvl="4" marL="22860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5pPr>
            <a:lvl6pPr indent="-355600" lvl="5" marL="27432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6pPr>
            <a:lvl7pPr indent="-355600" lvl="6" marL="3200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7pPr>
            <a:lvl8pPr indent="-355600" lvl="7" marL="3657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8pPr>
            <a:lvl9pPr indent="-355600" lvl="8" marL="4114800" marR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, 2 column — gold image">
  <p:cSld name="CUSTOM_22_1_1_1_1_1_1_1">
    <p:spTree>
      <p:nvGrpSpPr>
        <p:cNvPr id="1085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b="0" l="0" r="1088" t="0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/>
          <p:nvPr>
            <p:ph idx="1" type="body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088" name="Google Shape;1088;p36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89" name="Google Shape;1089;p36"/>
          <p:cNvSpPr txBox="1"/>
          <p:nvPr>
            <p:ph idx="2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1090" name="Google Shape;1090;p36"/>
          <p:cNvSpPr txBox="1"/>
          <p:nvPr>
            <p:ph idx="3" type="body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, pattern — white">
  <p:cSld name="CUSTOM_23_1_1_1_1_1_1_2_3">
    <p:spTree>
      <p:nvGrpSpPr>
        <p:cNvPr id="109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b="0" l="0" r="67703" t="0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/>
          <p:nvPr>
            <p:ph idx="1" type="body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indent="-228600" lvl="1" marL="914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indent="-228600" lvl="2" marL="1371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indent="-228600" lvl="3" marL="18288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indent="-228600" lvl="4" marL="22860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indent="-228600" lvl="5" marL="27432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indent="-228600" lvl="6" marL="3200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indent="-228600" lvl="7" marL="3657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indent="-228600" lvl="8" marL="4114800" rtl="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/>
        </p:txBody>
      </p:sp>
      <p:sp>
        <p:nvSpPr>
          <p:cNvPr id="1094" name="Google Shape;1094;p37"/>
          <p:cNvSpPr txBox="1"/>
          <p:nvPr>
            <p:ph idx="2" type="body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indent="-228600" lvl="1" marL="914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indent="-228600" lvl="2" marL="1371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indent="-228600" lvl="3" marL="18288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indent="-228600" lvl="4" marL="22860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indent="-228600" lvl="5" marL="27432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indent="-228600" lvl="6" marL="3200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indent="-228600" lvl="7" marL="3657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indent="-228600" lvl="8" marL="4114800" rtl="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/>
        </p:txBody>
      </p:sp>
      <p:sp>
        <p:nvSpPr>
          <p:cNvPr id="1095" name="Google Shape;1095;p37"/>
          <p:cNvSpPr txBox="1"/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i="0" sz="24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 column with divider — white">
  <p:cSld name="CUSTOM_23_1_1_2_1_1_1_1_2">
    <p:spTree>
      <p:nvGrpSpPr>
        <p:cNvPr id="1096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98" name="Google Shape;1098;p38"/>
          <p:cNvSpPr txBox="1"/>
          <p:nvPr>
            <p:ph idx="1" type="body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099" name="Google Shape;1099;p38"/>
          <p:cNvSpPr txBox="1"/>
          <p:nvPr>
            <p:ph idx="2" type="body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00" name="Google Shape;1100;p38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01" name="Google Shape;1101;p38"/>
          <p:cNvSpPr txBox="1"/>
          <p:nvPr>
            <p:ph idx="3" type="body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with subtitle, 3 column — white">
  <p:cSld name="CUSTOM_23_1_1_1_1_1_1_1">
    <p:spTree>
      <p:nvGrpSpPr>
        <p:cNvPr id="1102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04" name="Google Shape;1104;p39"/>
          <p:cNvSpPr txBox="1"/>
          <p:nvPr>
            <p:ph idx="1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1105" name="Google Shape;1105;p39"/>
          <p:cNvSpPr txBox="1"/>
          <p:nvPr>
            <p:ph idx="2" type="body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anchorCtr="0" anchor="t" bIns="0" lIns="9142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06" name="Google Shape;1106;p39"/>
          <p:cNvSpPr txBox="1"/>
          <p:nvPr>
            <p:ph idx="3" type="body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07" name="Google Shape;1107;p39"/>
          <p:cNvSpPr txBox="1"/>
          <p:nvPr>
            <p:ph idx="4" type="body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 with dividers — white">
  <p:cSld name="CUSTOM_22_1_1_1_1_1_1_2"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10" name="Google Shape;1110;p40"/>
          <p:cNvSpPr txBox="1"/>
          <p:nvPr>
            <p:ph idx="1" type="body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11" name="Google Shape;1111;p40"/>
          <p:cNvSpPr txBox="1"/>
          <p:nvPr>
            <p:ph idx="2" type="body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12" name="Google Shape;1112;p40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113" name="Google Shape;1113;p40"/>
          <p:cNvSpPr txBox="1"/>
          <p:nvPr>
            <p:ph idx="3" type="body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14" name="Google Shape;1114;p40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subtitle">
  <p:cSld name="CUSTOM_20">
    <p:spTree>
      <p:nvGrpSpPr>
        <p:cNvPr id="18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/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anchorCtr="0" anchor="b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20" name="Google Shape;20;p5"/>
          <p:cNvSpPr txBox="1"/>
          <p:nvPr>
            <p:ph idx="1" type="subTitle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1" sz="24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descr="ASU_Horiz_RGB_Digital_MaroonGold.png" id="21" name="Google Shape;21;p5"/>
          <p:cNvPicPr preferRelativeResize="0"/>
          <p:nvPr/>
        </p:nvPicPr>
        <p:blipFill rotWithShape="1">
          <a:blip r:embed="rId2">
            <a:alphaModFix/>
          </a:blip>
          <a:srcRect b="14158" l="3993" r="2039" t="13045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, pattern — black and white">
  <p:cSld name="CUSTOM_23_1_1_1_1_2_1_1_2">
    <p:spTree>
      <p:nvGrpSpPr>
        <p:cNvPr id="1115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66" name="Google Shape;2066;p41"/>
          <p:cNvSpPr txBox="1"/>
          <p:nvPr>
            <p:ph idx="1" type="body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067" name="Google Shape;2067;p41"/>
          <p:cNvSpPr txBox="1"/>
          <p:nvPr>
            <p:ph idx="2" type="body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068" name="Google Shape;2068;p41"/>
          <p:cNvSpPr txBox="1"/>
          <p:nvPr>
            <p:ph idx="3" type="body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069" name="Google Shape;2069;p41"/>
          <p:cNvSpPr txBox="1"/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070" name="Google Shape;2070;p41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with subtitle, 4 column — white">
  <p:cSld name="CUSTOM_22_1_1_1_1_1_1_1_1">
    <p:spTree>
      <p:nvGrpSpPr>
        <p:cNvPr id="2074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076" name="Google Shape;2076;p42"/>
          <p:cNvSpPr txBox="1"/>
          <p:nvPr>
            <p:ph idx="1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077" name="Google Shape;2077;p42"/>
          <p:cNvSpPr txBox="1"/>
          <p:nvPr>
            <p:ph idx="2" type="body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78" name="Google Shape;2078;p42"/>
          <p:cNvSpPr txBox="1"/>
          <p:nvPr>
            <p:ph idx="3" type="body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79" name="Google Shape;2079;p42"/>
          <p:cNvSpPr txBox="1"/>
          <p:nvPr>
            <p:ph idx="4" type="body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80" name="Google Shape;2080;p42"/>
          <p:cNvSpPr txBox="1"/>
          <p:nvPr>
            <p:ph idx="5" type="body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4 column with dividers — white">
  <p:cSld name="CUSTOM_23_1_1_1_1_1_1_1_1">
    <p:spTree>
      <p:nvGrpSpPr>
        <p:cNvPr id="208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083" name="Google Shape;2083;p43"/>
          <p:cNvSpPr txBox="1"/>
          <p:nvPr>
            <p:ph idx="1" type="body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84" name="Google Shape;2084;p43"/>
          <p:cNvSpPr txBox="1"/>
          <p:nvPr>
            <p:ph idx="2" type="body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085" name="Google Shape;2085;p43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087" name="Google Shape;2087;p43"/>
          <p:cNvSpPr txBox="1"/>
          <p:nvPr>
            <p:ph idx="3" type="body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88" name="Google Shape;2088;p43"/>
          <p:cNvSpPr txBox="1"/>
          <p:nvPr>
            <p:ph idx="4" type="body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089" name="Google Shape;2089;p43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x2 with dividers — white">
  <p:cSld name="CUSTOM_23_1_1_1_1_1_1_2_2">
    <p:spTree>
      <p:nvGrpSpPr>
        <p:cNvPr id="2090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44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092" name="Google Shape;2092;p44"/>
          <p:cNvSpPr txBox="1"/>
          <p:nvPr>
            <p:ph idx="1" type="body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93" name="Google Shape;2093;p44"/>
          <p:cNvSpPr txBox="1"/>
          <p:nvPr>
            <p:ph idx="2" type="body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094" name="Google Shape;2094;p44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2095" name="Google Shape;2095;p44"/>
          <p:cNvSpPr txBox="1"/>
          <p:nvPr>
            <p:ph idx="3" type="body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096" name="Google Shape;2096;p44"/>
          <p:cNvSpPr txBox="1"/>
          <p:nvPr>
            <p:ph idx="4" type="body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097" name="Google Shape;2097;p44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 and image layout options divider &gt;&gt;&gt; choose from following templates →">
  <p:cSld name="CUSTOM_22_1_1_1_1_1_1_2_1">
    <p:bg>
      <p:bgPr>
        <a:solidFill>
          <a:schemeClr val="lt2"/>
        </a:solidFill>
      </p:bgPr>
    </p:bg>
    <p:spTree>
      <p:nvGrpSpPr>
        <p:cNvPr id="2098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Title, text</a:t>
            </a: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 and </a:t>
            </a: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image layout options</a:t>
            </a:r>
            <a:endParaRPr b="1" sz="7200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1 column">
  <p:cSld name="CUSTOM_23_1_1_1_1_1_1_2_1">
    <p:spTree>
      <p:nvGrpSpPr>
        <p:cNvPr id="210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/>
          <p:nvPr>
            <p:ph idx="2" type="pic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descr="ASU_Horiz_RGB_Digital_MaroonGold.png" id="2103" name="Google Shape;2103;p46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/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228600" lIns="182875" spcFirstLastPara="1" rIns="228600" wrap="square" tIns="22860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05" name="Google Shape;2105;p46"/>
          <p:cNvSpPr txBox="1"/>
          <p:nvPr>
            <p:ph idx="1" type="body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3_1_1_1_1_2_1_1_1">
    <p:spTree>
      <p:nvGrpSpPr>
        <p:cNvPr id="2106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/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08" name="Google Shape;2108;p47"/>
          <p:cNvSpPr txBox="1"/>
          <p:nvPr>
            <p:ph idx="1" type="body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09" name="Google Shape;2109;p47"/>
          <p:cNvSpPr/>
          <p:nvPr>
            <p:ph idx="2" type="pic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2_1_1_1_1_1">
    <p:spTree>
      <p:nvGrpSpPr>
        <p:cNvPr id="2110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/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12" name="Google Shape;2112;p48"/>
          <p:cNvSpPr/>
          <p:nvPr>
            <p:ph idx="2" type="pic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13" name="Google Shape;2113;p48"/>
          <p:cNvSpPr txBox="1"/>
          <p:nvPr>
            <p:ph idx="1" type="body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 — gold">
  <p:cSld name="CUSTOM_22_1_1_1_1_1_1_1_1_1">
    <p:spTree>
      <p:nvGrpSpPr>
        <p:cNvPr id="2114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/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16" name="Google Shape;2116;p49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17" name="Google Shape;2117;p49"/>
          <p:cNvSpPr txBox="1"/>
          <p:nvPr>
            <p:ph idx="1" type="body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18" name="Google Shape;2118;p49"/>
          <p:cNvSpPr/>
          <p:nvPr>
            <p:ph idx="2" type="pic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gold">
  <p:cSld name="CUSTOM_23_1_1_1_1_1_1_1_1_1">
    <p:spTree>
      <p:nvGrpSpPr>
        <p:cNvPr id="2119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/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21" name="Google Shape;2121;p50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2" name="Google Shape;2122;p50"/>
          <p:cNvSpPr txBox="1"/>
          <p:nvPr>
            <p:ph idx="1" type="body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123" name="Google Shape;2123;p50"/>
          <p:cNvSpPr/>
          <p:nvPr>
            <p:ph idx="2" type="pic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preheader">
  <p:cSld name="CUSTOM_19">
    <p:spTree>
      <p:nvGrpSpPr>
        <p:cNvPr id="22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/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24" name="Google Shape;24;p6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  <p:pic>
        <p:nvPicPr>
          <p:cNvPr descr="ASU_Horiz_RGB_Digital_MaroonGold.png" id="25" name="Google Shape;25;p6"/>
          <p:cNvPicPr preferRelativeResize="0"/>
          <p:nvPr/>
        </p:nvPicPr>
        <p:blipFill rotWithShape="1">
          <a:blip r:embed="rId2">
            <a:alphaModFix/>
          </a:blip>
          <a:srcRect b="14158" l="3993" r="2039" t="13045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gold">
  <p:cSld name="CUSTOM_23_1_1_1_1_1_1_1_1_2">
    <p:spTree>
      <p:nvGrpSpPr>
        <p:cNvPr id="2124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6" name="Google Shape;2126;p51"/>
          <p:cNvSpPr txBox="1"/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27" name="Google Shape;2127;p51"/>
          <p:cNvSpPr txBox="1"/>
          <p:nvPr>
            <p:ph idx="1" type="body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28" name="Google Shape;2128;p51"/>
          <p:cNvSpPr/>
          <p:nvPr>
            <p:ph idx="2" type="pic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for list or steps">
  <p:cSld name="CUSTOM_22_1_1_1_1_1_1_2_1_1">
    <p:spTree>
      <p:nvGrpSpPr>
        <p:cNvPr id="2129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52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1" name="Google Shape;2131;p52"/>
          <p:cNvSpPr txBox="1"/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32" name="Google Shape;2132;p52"/>
          <p:cNvSpPr txBox="1"/>
          <p:nvPr>
            <p:ph idx="1" type="body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133" name="Google Shape;2133;p52"/>
          <p:cNvSpPr/>
          <p:nvPr>
            <p:ph idx="2" type="pic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34" name="Google Shape;2134;p52"/>
          <p:cNvSpPr txBox="1"/>
          <p:nvPr>
            <p:ph idx="3" type="body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35" name="Google Shape;2135;p52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6" name="Google Shape;2136;p52"/>
          <p:cNvSpPr txBox="1"/>
          <p:nvPr>
            <p:ph idx="4" type="subTitle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137" name="Google Shape;2137;p52"/>
          <p:cNvSpPr txBox="1"/>
          <p:nvPr>
            <p:ph idx="5" type="body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138" name="Google Shape;2138;p52"/>
          <p:cNvSpPr txBox="1"/>
          <p:nvPr>
            <p:ph idx="6" type="body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39" name="Google Shape;2139;p52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52"/>
          <p:cNvSpPr txBox="1"/>
          <p:nvPr>
            <p:ph idx="7" type="subTitle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141" name="Google Shape;2141;p52"/>
          <p:cNvSpPr txBox="1"/>
          <p:nvPr>
            <p:ph idx="8" type="body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142" name="Google Shape;2142;p52"/>
          <p:cNvSpPr txBox="1"/>
          <p:nvPr>
            <p:ph idx="9" type="body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43" name="Google Shape;2143;p52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4" name="Google Shape;2144;p52"/>
          <p:cNvSpPr txBox="1"/>
          <p:nvPr>
            <p:ph idx="13" type="subTitle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145" name="Google Shape;2145;p52"/>
          <p:cNvSpPr txBox="1"/>
          <p:nvPr>
            <p:ph idx="14" type="body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146" name="Google Shape;2146;p52"/>
          <p:cNvSpPr txBox="1"/>
          <p:nvPr>
            <p:ph idx="15" type="body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47" name="Google Shape;2147;p52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8" name="Google Shape;2148;p52"/>
          <p:cNvSpPr txBox="1"/>
          <p:nvPr>
            <p:ph idx="16" type="subTitle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149" name="Google Shape;2149;p52"/>
          <p:cNvSpPr txBox="1"/>
          <p:nvPr>
            <p:ph idx="17" type="body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150" name="Google Shape;2150;p52"/>
          <p:cNvSpPr txBox="1"/>
          <p:nvPr>
            <p:ph idx="18" type="body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rtl="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rtl="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51" name="Google Shape;2151;p52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2" name="Google Shape;2152;p52"/>
          <p:cNvSpPr txBox="1"/>
          <p:nvPr>
            <p:ph idx="19" type="subTitle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153" name="Google Shape;2153;p52"/>
          <p:cNvSpPr txBox="1"/>
          <p:nvPr>
            <p:ph idx="20" type="body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1_1_1_1_2_1_1">
    <p:spTree>
      <p:nvGrpSpPr>
        <p:cNvPr id="2154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/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57" name="Google Shape;2157;p53"/>
          <p:cNvSpPr txBox="1"/>
          <p:nvPr>
            <p:ph idx="1" type="body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58" name="Google Shape;2158;p53"/>
          <p:cNvSpPr/>
          <p:nvPr>
            <p:ph idx="2" type="pic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1_1_2_1_1_1_1">
    <p:spTree>
      <p:nvGrpSpPr>
        <p:cNvPr id="2159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62" name="Google Shape;2162;p54"/>
          <p:cNvSpPr txBox="1"/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228600" spcFirstLastPara="1" rIns="228600" wrap="square" tIns="201150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63" name="Google Shape;2163;p54"/>
          <p:cNvSpPr txBox="1"/>
          <p:nvPr>
            <p:ph idx="1" type="body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228600" spcFirstLastPara="1" rIns="228600" wrap="square" tIns="4570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3_1_1_2_1_1_1_1_1_1">
    <p:spTree>
      <p:nvGrpSpPr>
        <p:cNvPr id="2164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66" name="Google Shape;2166;p55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67" name="Google Shape;2167;p55"/>
          <p:cNvSpPr txBox="1"/>
          <p:nvPr>
            <p:ph idx="2" type="title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228600" spcFirstLastPara="1" rIns="228600" wrap="square" tIns="228600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68" name="Google Shape;2168;p55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/>
          <p:nvPr>
            <p:ph idx="1" type="body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228600" spcFirstLastPara="1" rIns="228600" wrap="square" tIns="4570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2_1_1_1_1_1_1_1_1_1_1">
    <p:spTree>
      <p:nvGrpSpPr>
        <p:cNvPr id="2170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2" name="Google Shape;2172;p56"/>
          <p:cNvSpPr txBox="1"/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73" name="Google Shape;2173;p56"/>
          <p:cNvSpPr txBox="1"/>
          <p:nvPr>
            <p:ph idx="1" type="body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74" name="Google Shape;2174;p56"/>
          <p:cNvSpPr/>
          <p:nvPr>
            <p:ph idx="2" type="pic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, pattern">
  <p:cSld name="CUSTOM_23_1_1_1_1_1_1_1_1_1_1">
    <p:spTree>
      <p:nvGrpSpPr>
        <p:cNvPr id="2175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b="0" l="56549" r="-832" t="4415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2177" name="Google Shape;2177;p57"/>
          <p:cNvSpPr txBox="1"/>
          <p:nvPr>
            <p:ph idx="1" type="body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78" name="Google Shape;2178;p57"/>
          <p:cNvSpPr txBox="1"/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79" name="Google Shape;2179;p57"/>
          <p:cNvSpPr/>
          <p:nvPr>
            <p:ph idx="2" type="pic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white">
  <p:cSld name="CUSTOM_23_1_1_1_1_1_1_1_1_1_2">
    <p:spTree>
      <p:nvGrpSpPr>
        <p:cNvPr id="2180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/>
          <p:nvPr>
            <p:ph idx="2" type="pic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2" name="Google Shape;2182;p58"/>
          <p:cNvSpPr txBox="1"/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83" name="Google Shape;2183;p58"/>
          <p:cNvSpPr txBox="1"/>
          <p:nvPr>
            <p:ph idx="1" type="subTitle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84" name="Google Shape;2184;p58"/>
          <p:cNvSpPr txBox="1"/>
          <p:nvPr>
            <p:ph idx="3" type="body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indent="-228600" lvl="1" marL="914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indent="-228600" lvl="2" marL="1371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indent="-228600" lvl="3" marL="18288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indent="-228600" lvl="4" marL="22860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indent="-228600" lvl="5" marL="27432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indent="-228600" lvl="6" marL="3200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indent="-228600" lvl="7" marL="3657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indent="-228600" lvl="8" marL="4114800" rtl="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black">
  <p:cSld name="CUSTOM_23_1_1_1_1_1_1_1_1_2_1">
    <p:bg>
      <p:bgPr>
        <a:solidFill>
          <a:schemeClr val="dk1"/>
        </a:solidFill>
      </p:bgPr>
    </p:bg>
    <p:spTree>
      <p:nvGrpSpPr>
        <p:cNvPr id="2185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/>
          <p:nvPr>
            <p:ph idx="2" type="pic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7" name="Google Shape;2187;p59"/>
          <p:cNvSpPr txBox="1"/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88" name="Google Shape;2188;p59"/>
          <p:cNvSpPr txBox="1"/>
          <p:nvPr>
            <p:ph idx="1" type="subTitle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89" name="Google Shape;2189;p59"/>
          <p:cNvSpPr txBox="1"/>
          <p:nvPr>
            <p:ph idx="3" type="body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indent="-228600" lvl="1" marL="914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indent="-228600" lvl="2" marL="1371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indent="-228600" lvl="3" marL="18288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indent="-228600" lvl="4" marL="22860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indent="-228600" lvl="5" marL="27432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indent="-228600" lvl="6" marL="32004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indent="-228600" lvl="7" marL="365760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indent="-228600" lvl="8" marL="4114800" rtl="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right">
  <p:cSld name="CUSTOM_22_1_1_1_1_1_1_2_1_1_1">
    <p:spTree>
      <p:nvGrpSpPr>
        <p:cNvPr id="2190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92" name="Google Shape;2192;p60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3" name="Google Shape;2193;p60"/>
          <p:cNvSpPr txBox="1"/>
          <p:nvPr>
            <p:ph idx="3" type="title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anchorCtr="0" anchor="t" bIns="91425" lIns="137150" spcFirstLastPara="1" rIns="137150" wrap="square" tIns="1371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94" name="Google Shape;2194;p60"/>
          <p:cNvSpPr txBox="1"/>
          <p:nvPr>
            <p:ph idx="1" type="body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photo background">
  <p:cSld name="CUSTOM_18_1">
    <p:spTree>
      <p:nvGrpSpPr>
        <p:cNvPr id="26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/>
          <p:nvPr>
            <p:ph idx="2" type="pic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28" name="Google Shape;28;p7"/>
          <p:cNvSpPr txBox="1"/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anchorCtr="0" anchor="b" bIns="0" lIns="0" spcFirstLastPara="1" rIns="0" wrap="square" tIns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29" name="Google Shape;29;p7"/>
          <p:cNvSpPr txBox="1"/>
          <p:nvPr>
            <p:ph idx="1" type="body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1pPr>
            <a:lvl2pPr indent="-304800" lvl="1" marL="9144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2pPr>
            <a:lvl3pPr indent="-304800" lvl="2" marL="1371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3pPr>
            <a:lvl4pPr indent="-304800" lvl="3" marL="1828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4pPr>
            <a:lvl5pPr indent="-304800" lvl="4" marL="22860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5pPr>
            <a:lvl6pPr indent="-304800" lvl="5" marL="27432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6pPr>
            <a:lvl7pPr indent="-304800" lvl="6" marL="32004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7pPr>
            <a:lvl8pPr indent="-304800" lvl="7" marL="3657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8pPr>
            <a:lvl9pPr indent="-304800" lvl="8" marL="411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9pPr>
          </a:lstStyle>
          <a:p/>
        </p:txBody>
      </p:sp>
      <p:pic>
        <p:nvPicPr>
          <p:cNvPr descr="ASU_Horiz_RGB_Digital_MaroonGold.png" id="30" name="Google Shape;30;p7"/>
          <p:cNvPicPr preferRelativeResize="0"/>
          <p:nvPr/>
        </p:nvPicPr>
        <p:blipFill rotWithShape="1">
          <a:blip r:embed="rId2">
            <a:alphaModFix/>
          </a:blip>
          <a:srcRect b="14158" l="3993" r="2039" t="13045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left">
  <p:cSld name="CUSTOM_23_1_1_1_1_1_1_2_1_1_1">
    <p:spTree>
      <p:nvGrpSpPr>
        <p:cNvPr id="2195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7" name="Google Shape;2197;p61"/>
          <p:cNvSpPr txBox="1"/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anchorCtr="0" anchor="t" bIns="91425" lIns="137150" spcFirstLastPara="1" rIns="137150" wrap="square" tIns="1371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98" name="Google Shape;2198;p61"/>
          <p:cNvSpPr txBox="1"/>
          <p:nvPr>
            <p:ph idx="1" type="body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grid, left">
  <p:cSld name="CUSTOM_23_1_1_1_1_2_1_1_1_1_1">
    <p:spTree>
      <p:nvGrpSpPr>
        <p:cNvPr id="2199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1" name="Google Shape;2201;p62"/>
          <p:cNvSpPr txBox="1"/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02" name="Google Shape;2202;p62"/>
          <p:cNvSpPr txBox="1"/>
          <p:nvPr>
            <p:ph idx="1" type="body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03" name="Google Shape;2203;p62"/>
          <p:cNvSpPr/>
          <p:nvPr>
            <p:ph idx="2" type="pic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04" name="Google Shape;2204;p62"/>
          <p:cNvSpPr/>
          <p:nvPr>
            <p:ph idx="3" type="pic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05" name="Google Shape;2205;p62"/>
          <p:cNvSpPr/>
          <p:nvPr>
            <p:ph idx="4" type="pic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left">
  <p:cSld name="CUSTOM_23_1_1_2_1_1_1_1_1_1_1">
    <p:spTree>
      <p:nvGrpSpPr>
        <p:cNvPr id="2206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09" name="Google Shape;2209;p63"/>
          <p:cNvSpPr txBox="1"/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10" name="Google Shape;2210;p63"/>
          <p:cNvSpPr txBox="1"/>
          <p:nvPr>
            <p:ph idx="1" type="body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11" name="Google Shape;2211;p63"/>
          <p:cNvSpPr/>
          <p:nvPr>
            <p:ph idx="2" type="pic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2" name="Google Shape;2212;p63"/>
          <p:cNvSpPr/>
          <p:nvPr>
            <p:ph idx="3" type="pic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3" name="Google Shape;2213;p63"/>
          <p:cNvSpPr/>
          <p:nvPr>
            <p:ph idx="4" type="pic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4" name="Google Shape;2214;p63"/>
          <p:cNvSpPr/>
          <p:nvPr>
            <p:ph idx="5" type="pic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ayout">
  <p:cSld name="CUSTOM_22_1_1_1_1_1_1_1_1_1_1_1">
    <p:spTree>
      <p:nvGrpSpPr>
        <p:cNvPr id="2215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/>
          <p:nvPr>
            <p:ph idx="1" type="body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17" name="Google Shape;2217;p64"/>
          <p:cNvSpPr txBox="1"/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/>
          <p:nvPr>
            <p:ph idx="2" type="pic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0" name="Google Shape;2220;p64"/>
          <p:cNvSpPr txBox="1"/>
          <p:nvPr>
            <p:ph idx="3" type="subTitle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21" name="Google Shape;2221;p64"/>
          <p:cNvSpPr txBox="1"/>
          <p:nvPr>
            <p:ph idx="4" type="body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22" name="Google Shape;2222;p64"/>
          <p:cNvSpPr txBox="1"/>
          <p:nvPr>
            <p:ph idx="5" type="body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23" name="Google Shape;2223;p64"/>
          <p:cNvSpPr txBox="1"/>
          <p:nvPr>
            <p:ph idx="6" type="subTitle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24" name="Google Shape;2224;p64"/>
          <p:cNvSpPr txBox="1"/>
          <p:nvPr>
            <p:ph idx="7" type="body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25" name="Google Shape;2225;p64"/>
          <p:cNvSpPr txBox="1"/>
          <p:nvPr>
            <p:ph idx="8" type="body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26" name="Google Shape;2226;p64"/>
          <p:cNvSpPr txBox="1"/>
          <p:nvPr>
            <p:ph idx="9" type="subTitle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27" name="Google Shape;2227;p64"/>
          <p:cNvSpPr txBox="1"/>
          <p:nvPr>
            <p:ph idx="13" type="body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28" name="Google Shape;2228;p64"/>
          <p:cNvSpPr txBox="1"/>
          <p:nvPr>
            <p:ph idx="14" type="body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for facts or numbers">
  <p:cSld name="CUSTOM_23_1_1_1_1_1_1_1_1_1_1_1">
    <p:spTree>
      <p:nvGrpSpPr>
        <p:cNvPr id="2229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p65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31" name="Google Shape;2231;p65"/>
          <p:cNvSpPr txBox="1"/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anchorCtr="0" anchor="t" bIns="182875" lIns="411475" spcFirstLastPara="1" rIns="91425" wrap="square" tIns="3200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32" name="Google Shape;2232;p65"/>
          <p:cNvSpPr txBox="1"/>
          <p:nvPr>
            <p:ph idx="1" type="body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457200" lvl="0" marL="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1pPr>
            <a:lvl2pPr indent="-457200" lvl="1" marL="9144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2pPr>
            <a:lvl3pPr indent="-457200" lvl="2" marL="13716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3pPr>
            <a:lvl4pPr indent="-457200" lvl="3" marL="18288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4pPr>
            <a:lvl5pPr indent="-457200" lvl="4" marL="22860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5pPr>
            <a:lvl6pPr indent="-457200" lvl="5" marL="2743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6pPr>
            <a:lvl7pPr indent="-457200" lvl="6" marL="32004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7pPr>
            <a:lvl8pPr indent="-457200" lvl="7" marL="36576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8pPr>
            <a:lvl9pPr indent="-457200" lvl="8" marL="41148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2233" name="Google Shape;2233;p65"/>
          <p:cNvSpPr txBox="1"/>
          <p:nvPr>
            <p:ph idx="3" type="body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234" name="Google Shape;2234;p65"/>
          <p:cNvSpPr txBox="1"/>
          <p:nvPr>
            <p:ph idx="4" type="body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457200" lvl="0" marL="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1pPr>
            <a:lvl2pPr indent="-457200" lvl="1" marL="9144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2pPr>
            <a:lvl3pPr indent="-457200" lvl="2" marL="13716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3pPr>
            <a:lvl4pPr indent="-457200" lvl="3" marL="18288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4pPr>
            <a:lvl5pPr indent="-457200" lvl="4" marL="22860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5pPr>
            <a:lvl6pPr indent="-457200" lvl="5" marL="2743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6pPr>
            <a:lvl7pPr indent="-457200" lvl="6" marL="32004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7pPr>
            <a:lvl8pPr indent="-457200" lvl="7" marL="36576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8pPr>
            <a:lvl9pPr indent="-457200" lvl="8" marL="41148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2235" name="Google Shape;2235;p65"/>
          <p:cNvSpPr txBox="1"/>
          <p:nvPr>
            <p:ph idx="5" type="body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4 column">
  <p:cSld name="CUSTOM_23_1_1_1_1_1_1_2_1_1_1_1">
    <p:spTree>
      <p:nvGrpSpPr>
        <p:cNvPr id="2236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/>
          <p:nvPr>
            <p:ph idx="2" type="pic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38" name="Google Shape;2238;p66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39" name="Google Shape;2239;p66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40" name="Google Shape;2240;p66"/>
          <p:cNvSpPr txBox="1"/>
          <p:nvPr>
            <p:ph idx="3" type="body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241" name="Google Shape;2241;p66"/>
          <p:cNvSpPr txBox="1"/>
          <p:nvPr>
            <p:ph idx="4" type="body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242" name="Google Shape;2242;p66"/>
          <p:cNvSpPr txBox="1"/>
          <p:nvPr>
            <p:ph idx="5" type="body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243" name="Google Shape;2243;p66"/>
          <p:cNvSpPr txBox="1"/>
          <p:nvPr>
            <p:ph idx="6" type="body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244" name="Google Shape;2244;p66"/>
          <p:cNvSpPr/>
          <p:nvPr>
            <p:ph idx="7" type="pic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5" name="Google Shape;2245;p66"/>
          <p:cNvSpPr/>
          <p:nvPr>
            <p:ph idx="8" type="pic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6" name="Google Shape;2246;p66"/>
          <p:cNvSpPr/>
          <p:nvPr>
            <p:ph idx="9" type="pic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4 column">
  <p:cSld name="CUSTOM_23_1_1_1_1_2_1_1_1_1_1_1">
    <p:spTree>
      <p:nvGrpSpPr>
        <p:cNvPr id="2247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67"/>
          <p:cNvSpPr txBox="1"/>
          <p:nvPr>
            <p:ph idx="1" type="body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49" name="Google Shape;2249;p67"/>
          <p:cNvSpPr/>
          <p:nvPr>
            <p:ph idx="2" type="pic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0" name="Google Shape;2250;p67"/>
          <p:cNvSpPr/>
          <p:nvPr>
            <p:ph idx="3" type="pic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1" name="Google Shape;2251;p67"/>
          <p:cNvSpPr/>
          <p:nvPr>
            <p:ph idx="4" type="pic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2" name="Google Shape;2252;p67"/>
          <p:cNvSpPr/>
          <p:nvPr>
            <p:ph idx="5" type="pic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3" name="Google Shape;2253;p6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0" i="0" sz="140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4" name="Google Shape;2254;p67"/>
          <p:cNvSpPr txBox="1"/>
          <p:nvPr>
            <p:ph idx="6" type="body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55" name="Google Shape;2255;p67"/>
          <p:cNvSpPr txBox="1"/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56" name="Google Shape;2256;p67"/>
          <p:cNvSpPr txBox="1"/>
          <p:nvPr>
            <p:ph idx="7" type="body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57" name="Google Shape;2257;p67"/>
          <p:cNvSpPr txBox="1"/>
          <p:nvPr>
            <p:ph idx="8" type="body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58" name="Google Shape;2258;p67"/>
          <p:cNvSpPr txBox="1"/>
          <p:nvPr>
            <p:ph idx="9" type="body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3 column">
  <p:cSld name="CUSTOM_24">
    <p:spTree>
      <p:nvGrpSpPr>
        <p:cNvPr id="2259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/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61" name="Google Shape;2261;p68"/>
          <p:cNvSpPr/>
          <p:nvPr>
            <p:ph idx="2" type="pic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2" name="Google Shape;2262;p68"/>
          <p:cNvSpPr/>
          <p:nvPr>
            <p:ph idx="3" type="pic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3" name="Google Shape;2263;p68"/>
          <p:cNvSpPr/>
          <p:nvPr>
            <p:ph idx="4" type="pic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4" name="Google Shape;2264;p68"/>
          <p:cNvSpPr txBox="1"/>
          <p:nvPr>
            <p:ph idx="1" type="body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65" name="Google Shape;2265;p68"/>
          <p:cNvSpPr txBox="1"/>
          <p:nvPr>
            <p:ph idx="5" type="body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66" name="Google Shape;2266;p68"/>
          <p:cNvSpPr txBox="1"/>
          <p:nvPr>
            <p:ph idx="6" type="body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4 column 1">
  <p:cSld name="CUSTOM_23_1_1_1_1_1_1_1_1_1_1_1_2">
    <p:spTree>
      <p:nvGrpSpPr>
        <p:cNvPr id="2267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/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69" name="Google Shape;2269;p69"/>
          <p:cNvSpPr/>
          <p:nvPr>
            <p:ph idx="2" type="pic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0" name="Google Shape;2270;p69"/>
          <p:cNvSpPr/>
          <p:nvPr>
            <p:ph idx="3" type="pic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1" name="Google Shape;2271;p69"/>
          <p:cNvSpPr/>
          <p:nvPr>
            <p:ph idx="4" type="pic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2" name="Google Shape;2272;p69"/>
          <p:cNvSpPr/>
          <p:nvPr>
            <p:ph idx="5" type="pic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3" name="Google Shape;2273;p69"/>
          <p:cNvSpPr txBox="1"/>
          <p:nvPr>
            <p:ph idx="1" type="body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74" name="Google Shape;2274;p69"/>
          <p:cNvSpPr txBox="1"/>
          <p:nvPr>
            <p:ph idx="6" type="body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75" name="Google Shape;2275;p69"/>
          <p:cNvSpPr txBox="1"/>
          <p:nvPr>
            <p:ph idx="7" type="body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76" name="Google Shape;2276;p69"/>
          <p:cNvSpPr txBox="1"/>
          <p:nvPr>
            <p:ph idx="8" type="body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3 column">
  <p:cSld name="CUSTOM_22_1_1_1_1_1_1_1_1_1_1_1_1">
    <p:spTree>
      <p:nvGrpSpPr>
        <p:cNvPr id="2277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p70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79" name="Google Shape;2279;p70"/>
          <p:cNvSpPr/>
          <p:nvPr>
            <p:ph idx="2" type="pic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0" name="Google Shape;2280;p70"/>
          <p:cNvSpPr/>
          <p:nvPr>
            <p:ph idx="3" type="pic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1" name="Google Shape;2281;p70"/>
          <p:cNvSpPr txBox="1"/>
          <p:nvPr>
            <p:ph idx="1" type="body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282" name="Google Shape;2282;p70"/>
          <p:cNvSpPr txBox="1"/>
          <p:nvPr>
            <p:ph idx="4" type="body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slide options divider &gt;&gt;&gt; choose from following templates →">
  <p:cSld name="CUSTOM_21_1">
    <p:bg>
      <p:bgPr>
        <a:solidFill>
          <a:schemeClr val="lt2"/>
        </a:solidFill>
      </p:bgPr>
    </p:bg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b="1" sz="7200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4 column">
  <p:cSld name="CUSTOM_23_1_1_1_1_1_1_1_1_1_1_1_1">
    <p:spTree>
      <p:nvGrpSpPr>
        <p:cNvPr id="2283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85" name="Google Shape;2285;p71"/>
          <p:cNvSpPr/>
          <p:nvPr>
            <p:ph idx="2" type="pic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6" name="Google Shape;2286;p71"/>
          <p:cNvSpPr/>
          <p:nvPr>
            <p:ph idx="3" type="pic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7" name="Google Shape;2287;p71"/>
          <p:cNvSpPr/>
          <p:nvPr>
            <p:ph idx="4" type="pic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8" name="Google Shape;2288;p71"/>
          <p:cNvSpPr txBox="1"/>
          <p:nvPr>
            <p:ph idx="1" type="body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289" name="Google Shape;2289;p71"/>
          <p:cNvSpPr txBox="1"/>
          <p:nvPr>
            <p:ph idx="5" type="body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290" name="Google Shape;2290;p71"/>
          <p:cNvSpPr txBox="1"/>
          <p:nvPr>
            <p:ph idx="6" type="body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291" name="Google Shape;2291;p71"/>
          <p:cNvSpPr txBox="1"/>
          <p:nvPr>
            <p:ph idx="7" type="subTitle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5 column">
  <p:cSld name="CUSTOM_22_1_1_1_1_1_1_1_1_1_1_1_2">
    <p:spTree>
      <p:nvGrpSpPr>
        <p:cNvPr id="2292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294" name="Google Shape;2294;p72"/>
          <p:cNvSpPr/>
          <p:nvPr>
            <p:ph idx="2" type="pic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72"/>
          <p:cNvSpPr/>
          <p:nvPr>
            <p:ph idx="3" type="pic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6" name="Google Shape;2296;p72"/>
          <p:cNvSpPr/>
          <p:nvPr>
            <p:ph idx="4" type="pic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7" name="Google Shape;2297;p72"/>
          <p:cNvSpPr/>
          <p:nvPr>
            <p:ph idx="5" type="pic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8" name="Google Shape;2298;p72"/>
          <p:cNvSpPr txBox="1"/>
          <p:nvPr>
            <p:ph idx="1" type="subTitle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  <p:sp>
        <p:nvSpPr>
          <p:cNvPr id="2299" name="Google Shape;2299;p72"/>
          <p:cNvSpPr txBox="1"/>
          <p:nvPr>
            <p:ph idx="6" type="body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00" name="Google Shape;2300;p72"/>
          <p:cNvSpPr txBox="1"/>
          <p:nvPr>
            <p:ph idx="7" type="body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01" name="Google Shape;2301;p72"/>
          <p:cNvSpPr txBox="1"/>
          <p:nvPr>
            <p:ph idx="8" type="body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02" name="Google Shape;2302;p72"/>
          <p:cNvSpPr txBox="1"/>
          <p:nvPr>
            <p:ph idx="9" type="body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black">
  <p:cSld name="CUSTOM_23_1_1_1_1_1_1_2_1_1_1_1_1">
    <p:spTree>
      <p:nvGrpSpPr>
        <p:cNvPr id="2303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cap="flat" cmpd="sng" w="9525">
            <a:solidFill>
              <a:srgbClr val="19191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73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06" name="Google Shape;2306;p73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07" name="Google Shape;2307;p73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8" name="Google Shape;2308;p73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9" name="Google Shape;2309;p73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10" name="Google Shape;2310;p73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gold">
  <p:cSld name="CUSTOM_23_1_1_1_1_2_1_1_1_1_1_1_1">
    <p:spTree>
      <p:nvGrpSpPr>
        <p:cNvPr id="231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14" name="Google Shape;2314;p74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15" name="Google Shape;2315;p74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16" name="Google Shape;2316;p74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17" name="Google Shape;2317;p74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18" name="Google Shape;2318;p74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maroon">
  <p:cSld name="CUSTOM_23_1_1_2_1_1_1_1_1_1_1_1_1">
    <p:spTree>
      <p:nvGrpSpPr>
        <p:cNvPr id="2319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7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75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rtl="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22" name="Google Shape;2322;p75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23" name="Google Shape;2323;p75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24" name="Google Shape;2324;p75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25" name="Google Shape;2325;p75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26" name="Google Shape;2326;p75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rtl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rtl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4 column, good for facts — black">
  <p:cSld name="CUSTOM_25">
    <p:bg>
      <p:bgPr>
        <a:solidFill>
          <a:schemeClr val="dk1"/>
        </a:solidFill>
      </p:bgPr>
    </p:bg>
    <p:spTree>
      <p:nvGrpSpPr>
        <p:cNvPr id="2327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/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29" name="Google Shape;2329;p76"/>
          <p:cNvSpPr txBox="1"/>
          <p:nvPr>
            <p:ph idx="1" type="body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0" name="Google Shape;2330;p76"/>
          <p:cNvSpPr txBox="1"/>
          <p:nvPr>
            <p:ph idx="2" type="title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31" name="Google Shape;2331;p76"/>
          <p:cNvSpPr txBox="1"/>
          <p:nvPr>
            <p:ph idx="3" type="body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2" name="Google Shape;2332;p76"/>
          <p:cNvSpPr txBox="1"/>
          <p:nvPr>
            <p:ph idx="4" type="title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33" name="Google Shape;2333;p76"/>
          <p:cNvSpPr txBox="1"/>
          <p:nvPr>
            <p:ph idx="5" type="body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4" name="Google Shape;2334;p76"/>
          <p:cNvSpPr txBox="1"/>
          <p:nvPr>
            <p:ph idx="6" type="title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35" name="Google Shape;2335;p76"/>
          <p:cNvSpPr txBox="1"/>
          <p:nvPr>
            <p:ph idx="7" type="body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6" name="Google Shape;2336;p76"/>
          <p:cNvSpPr txBox="1"/>
          <p:nvPr>
            <p:ph idx="8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4 column, good for facts — photo background">
  <p:cSld name="CUSTOM_25_1">
    <p:spTree>
      <p:nvGrpSpPr>
        <p:cNvPr id="2337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/>
          <p:nvPr>
            <p:ph idx="2" type="pic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/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40" name="Google Shape;2340;p77"/>
          <p:cNvSpPr txBox="1"/>
          <p:nvPr>
            <p:ph idx="3" type="title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41" name="Google Shape;2341;p77"/>
          <p:cNvSpPr txBox="1"/>
          <p:nvPr>
            <p:ph idx="4" type="title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42" name="Google Shape;2342;p77"/>
          <p:cNvSpPr txBox="1"/>
          <p:nvPr>
            <p:ph idx="5" type="title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182875" spcFirstLastPara="1" rIns="91425" wrap="square" tIns="59435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43" name="Google Shape;2343;p77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344" name="Google Shape;2344;p77"/>
          <p:cNvSpPr txBox="1"/>
          <p:nvPr>
            <p:ph idx="1" type="body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45" name="Google Shape;2345;p77"/>
          <p:cNvSpPr txBox="1"/>
          <p:nvPr>
            <p:ph idx="7" type="body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46" name="Google Shape;2346;p77"/>
          <p:cNvSpPr txBox="1"/>
          <p:nvPr>
            <p:ph idx="8" type="body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47" name="Google Shape;2347;p77"/>
          <p:cNvSpPr txBox="1"/>
          <p:nvPr>
            <p:ph idx="9" type="body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3 column, good for facts — white">
  <p:cSld name="CUSTOM_25_2">
    <p:spTree>
      <p:nvGrpSpPr>
        <p:cNvPr id="2348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/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50" name="Google Shape;2350;p78"/>
          <p:cNvSpPr txBox="1"/>
          <p:nvPr>
            <p:ph idx="1" type="body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51" name="Google Shape;2351;p78"/>
          <p:cNvSpPr txBox="1"/>
          <p:nvPr>
            <p:ph idx="2" type="title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52" name="Google Shape;2352;p78"/>
          <p:cNvSpPr txBox="1"/>
          <p:nvPr>
            <p:ph idx="3" type="body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53" name="Google Shape;2353;p78"/>
          <p:cNvSpPr txBox="1"/>
          <p:nvPr>
            <p:ph idx="4" type="title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54" name="Google Shape;2354;p78"/>
          <p:cNvSpPr txBox="1"/>
          <p:nvPr>
            <p:ph idx="5" type="body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55" name="Google Shape;2355;p78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pic>
        <p:nvPicPr>
          <p:cNvPr descr="ASU_Horiz_RGB_Digital_MaroonGold.png" id="2356" name="Google Shape;2356;p78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3 column, good for facts — black">
  <p:cSld name="CUSTOM_25_1_1">
    <p:bg>
      <p:bgPr>
        <a:solidFill>
          <a:schemeClr val="dk1"/>
        </a:solidFill>
      </p:bgPr>
    </p:bg>
    <p:spTree>
      <p:nvGrpSpPr>
        <p:cNvPr id="2357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" name="Google Shape;2358;p79"/>
          <p:cNvSpPr txBox="1"/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59" name="Google Shape;2359;p79"/>
          <p:cNvSpPr txBox="1"/>
          <p:nvPr>
            <p:ph idx="1" type="body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60" name="Google Shape;2360;p79"/>
          <p:cNvSpPr txBox="1"/>
          <p:nvPr>
            <p:ph idx="2" type="title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61" name="Google Shape;2361;p79"/>
          <p:cNvSpPr txBox="1"/>
          <p:nvPr>
            <p:ph idx="3" type="body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62" name="Google Shape;2362;p79"/>
          <p:cNvSpPr txBox="1"/>
          <p:nvPr>
            <p:ph idx="4" type="title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63" name="Google Shape;2363;p79"/>
          <p:cNvSpPr txBox="1"/>
          <p:nvPr>
            <p:ph idx="5" type="body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64" name="Google Shape;2364;p79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images, 3 column">
  <p:cSld name="CUSTOM_25_1_1_2">
    <p:spTree>
      <p:nvGrpSpPr>
        <p:cNvPr id="2365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367" name="Google Shape;2367;p80"/>
          <p:cNvSpPr txBox="1"/>
          <p:nvPr>
            <p:ph idx="1" type="subTitle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368" name="Google Shape;2368;p80"/>
          <p:cNvSpPr txBox="1"/>
          <p:nvPr>
            <p:ph idx="2" type="body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69" name="Google Shape;2369;p80"/>
          <p:cNvSpPr/>
          <p:nvPr>
            <p:ph idx="3" type="pic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0" name="Google Shape;2370;p80"/>
          <p:cNvSpPr txBox="1"/>
          <p:nvPr>
            <p:ph idx="4" type="subTitle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371" name="Google Shape;2371;p80"/>
          <p:cNvSpPr txBox="1"/>
          <p:nvPr>
            <p:ph idx="5" type="body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72" name="Google Shape;2372;p80"/>
          <p:cNvSpPr/>
          <p:nvPr>
            <p:ph idx="6" type="pic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3" name="Google Shape;2373;p80"/>
          <p:cNvSpPr txBox="1"/>
          <p:nvPr>
            <p:ph idx="7" type="subTitle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374" name="Google Shape;2374;p80"/>
          <p:cNvSpPr txBox="1"/>
          <p:nvPr>
            <p:ph idx="8" type="body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75" name="Google Shape;2375;p80"/>
          <p:cNvSpPr/>
          <p:nvPr>
            <p:ph idx="9" type="pic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— white">
  <p:cSld name="CUSTOM_20_1">
    <p:bg>
      <p:bgPr>
        <a:solidFill>
          <a:schemeClr val="lt1"/>
        </a:solidFill>
      </p:bgPr>
    </p:bg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/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cxnSp>
        <p:nvCxnSpPr>
          <p:cNvPr id="36" name="Google Shape;36;p9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cap="flat" cmpd="sng" w="28575">
            <a:solidFill>
              <a:srgbClr val="FFC627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37" name="Google Shape;37;p9"/>
          <p:cNvSpPr txBox="1"/>
          <p:nvPr>
            <p:ph idx="1" type="body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images, with preheader, 3 column">
  <p:cSld name="CUSTOM_25_1_1_1">
    <p:spTree>
      <p:nvGrpSpPr>
        <p:cNvPr id="2376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8" name="Google Shape;2378;p81"/>
          <p:cNvSpPr/>
          <p:nvPr>
            <p:ph idx="2" type="pic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79" name="Google Shape;2379;p81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380" name="Google Shape;2380;p81"/>
          <p:cNvSpPr txBox="1"/>
          <p:nvPr>
            <p:ph idx="3" type="title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182875" lIns="91425" spcFirstLastPara="1" rIns="91425" wrap="square" tIns="91425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381" name="Google Shape;2381;p81"/>
          <p:cNvSpPr txBox="1"/>
          <p:nvPr>
            <p:ph idx="1" type="body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382" name="Google Shape;2382;p8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3" name="Google Shape;2383;p81"/>
          <p:cNvSpPr/>
          <p:nvPr>
            <p:ph idx="4" type="pic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1"/>
          <p:cNvSpPr txBox="1"/>
          <p:nvPr>
            <p:ph idx="5" type="title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182875" lIns="91425" spcFirstLastPara="1" rIns="91425" wrap="square" tIns="91425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385" name="Google Shape;2385;p81"/>
          <p:cNvSpPr txBox="1"/>
          <p:nvPr>
            <p:ph idx="6" type="body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386" name="Google Shape;2386;p8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7" name="Google Shape;2387;p81"/>
          <p:cNvSpPr/>
          <p:nvPr>
            <p:ph idx="7" type="pic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8" name="Google Shape;2388;p81"/>
          <p:cNvSpPr txBox="1"/>
          <p:nvPr>
            <p:ph idx="8" type="title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anchorCtr="0" anchor="t" bIns="182875" lIns="91425" spcFirstLastPara="1" rIns="91425" wrap="square" tIns="91425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389" name="Google Shape;2389;p81"/>
          <p:cNvSpPr txBox="1"/>
          <p:nvPr>
            <p:ph idx="9" type="body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 slide options divider &gt;&gt;&gt; choose from following templates →">
  <p:cSld name="CUSTOM_23_1_1_1_1_2_1_1_1_1_1_1_1_1_1_2_1">
    <p:bg>
      <p:bgPr>
        <a:solidFill>
          <a:schemeClr val="lt2"/>
        </a:solidFill>
      </p:bgPr>
    </p:bg>
    <p:spTree>
      <p:nvGrpSpPr>
        <p:cNvPr id="2390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8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Title only</a:t>
            </a: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 slide options</a:t>
            </a:r>
            <a:endParaRPr b="1" sz="7200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2" name="Google Shape;2392;p8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 — white">
  <p:cSld name="CUSTOM_22_1_1_1_1_1_1_1_1_1_1_1_1_1_2">
    <p:spTree>
      <p:nvGrpSpPr>
        <p:cNvPr id="2393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8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1 column — white">
  <p:cSld name="CUSTOM_23_1_1_1_1_1_1_1_1_1_1_1_1_1_2">
    <p:spTree>
      <p:nvGrpSpPr>
        <p:cNvPr id="2395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84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1 column — white">
  <p:cSld name="CUSTOM_22_1_1_1_1_1_1_1_1_1_1_1_2_1">
    <p:spTree>
      <p:nvGrpSpPr>
        <p:cNvPr id="2397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85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pic>
        <p:nvPicPr>
          <p:cNvPr descr="ASU_Horiz_RGB_Digital_MaroonGold.png" id="2399" name="Google Shape;2399;p85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umn">
  <p:cSld name="CUSTOM_23_1_1_1_1_1_1_2_1_1_1_1_1_1">
    <p:spTree>
      <p:nvGrpSpPr>
        <p:cNvPr id="2400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6"/>
          <p:cNvSpPr txBox="1"/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02" name="Google Shape;2402;p86"/>
          <p:cNvSpPr/>
          <p:nvPr>
            <p:ph idx="2" type="pic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umn">
  <p:cSld name="CUSTOM_23_1_1_1_1_2_1_1_1_1_1_1_1_1">
    <p:spTree>
      <p:nvGrpSpPr>
        <p:cNvPr id="2403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87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05" name="Google Shape;2405;p87"/>
          <p:cNvSpPr/>
          <p:nvPr>
            <p:ph idx="2" type="pic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 — black">
  <p:cSld name="CUSTOM_23_1_1_1_1_1_1_1_1_1_1_1_2_1_2">
    <p:spTree>
      <p:nvGrpSpPr>
        <p:cNvPr id="2406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Google Shape;2407;p88"/>
          <p:cNvSpPr txBox="1"/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08" name="Google Shape;2408;p88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subtitle, 1 column — background image">
  <p:cSld name="CUSTOM_23_1_1_2_1_1_1_1_1_1_1_1_2">
    <p:spTree>
      <p:nvGrpSpPr>
        <p:cNvPr id="2409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89"/>
          <p:cNvSpPr/>
          <p:nvPr>
            <p:ph idx="2" type="pic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11" name="Google Shape;2411;p89"/>
          <p:cNvSpPr txBox="1"/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12" name="Google Shape;2412;p89"/>
          <p:cNvSpPr txBox="1"/>
          <p:nvPr>
            <p:ph idx="1" type="subTitle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 options divider — choose from following templates →">
  <p:cSld name="CUSTOM_23_1_1_1_1_2_1_1_1_1_1_1_1_1_1_2">
    <p:bg>
      <p:bgPr>
        <a:solidFill>
          <a:schemeClr val="lt2"/>
        </a:solidFill>
      </p:bgPr>
    </p:bg>
    <p:spTree>
      <p:nvGrpSpPr>
        <p:cNvPr id="2413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90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Quote</a:t>
            </a: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 slide options</a:t>
            </a:r>
            <a:endParaRPr b="1" sz="7200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5" name="Google Shape;2415;p9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— black">
  <p:cSld name="CUSTOM_20_1_3">
    <p:bg>
      <p:bgPr>
        <a:solidFill>
          <a:schemeClr val="dk1"/>
        </a:solidFill>
      </p:bgPr>
    </p:bg>
    <p:spTree>
      <p:nvGrpSpPr>
        <p:cNvPr id="38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/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40" name="Google Shape;40;p10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b="0" i="0" lang="en" sz="22500" u="none" cap="none" strike="noStrik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b="0" i="0" sz="1100" u="none" cap="none" strike="noStrik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/>
          <p:nvPr>
            <p:ph idx="1" type="subTitle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black">
  <p:cSld name="CUSTOM_23_1_1_2_1_1_1_1_1_1_1_1_1_1">
    <p:spTree>
      <p:nvGrpSpPr>
        <p:cNvPr id="2416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91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18" name="Google Shape;2418;p91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  <p:sp>
        <p:nvSpPr>
          <p:cNvPr id="2419" name="Google Shape;2419;p9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gold">
  <p:cSld name="CUSTOM_22_1_1_1_1_1_1_1_1_1_1_1_1_1_1">
    <p:spTree>
      <p:nvGrpSpPr>
        <p:cNvPr id="2420" name="Shape 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1" name="Google Shape;2421;p9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22" name="Google Shape;2422;p92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92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maroon">
  <p:cSld name="CUSTOM_23_1_1_1_1_1_1_1_1_1_1_1_1_1_1">
    <p:spTree>
      <p:nvGrpSpPr>
        <p:cNvPr id="2424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9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26" name="Google Shape;2426;p9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93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, left — photo background">
  <p:cSld name="CUSTOM_23_1_1_1_1_1_1_1_1_1_1_1_2_1_1">
    <p:spTree>
      <p:nvGrpSpPr>
        <p:cNvPr id="2428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94"/>
          <p:cNvSpPr/>
          <p:nvPr>
            <p:ph idx="2" type="pic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30" name="Google Shape;2430;p94"/>
          <p:cNvSpPr txBox="1"/>
          <p:nvPr>
            <p:ph idx="1" type="body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anchorCtr="0" anchor="t" bIns="182875" lIns="365750" spcFirstLastPara="1" rIns="91425" wrap="square" tIns="18287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1" sz="1600">
                <a:solidFill>
                  <a:schemeClr val="lt1"/>
                </a:solidFill>
              </a:defRPr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431" name="Google Shape;2431;p94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, right — photo background">
  <p:cSld name="CUSTOM_23_1_1_1_1_1_1_2_1_1_1_1_1_1_1">
    <p:spTree>
      <p:nvGrpSpPr>
        <p:cNvPr id="2432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5"/>
          <p:cNvSpPr/>
          <p:nvPr>
            <p:ph idx="2" type="pic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95"/>
          <p:cNvSpPr txBox="1"/>
          <p:nvPr>
            <p:ph idx="1" type="body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anchorCtr="0" anchor="t" bIns="182875" lIns="365750" spcFirstLastPara="1" rIns="91425" wrap="square" tIns="182875">
            <a:noAutofit/>
          </a:bodyPr>
          <a:lstStyle>
            <a:lvl1pPr indent="-330200" lvl="0" marL="457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1" sz="1600">
                <a:solidFill>
                  <a:schemeClr val="lt1"/>
                </a:solidFill>
              </a:defRPr>
            </a:lvl1pPr>
            <a:lvl2pPr indent="-330200" lvl="1" marL="9144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435" name="Google Shape;2435;p95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slide options divider &gt;&gt;&gt; choose from following templates →">
  <p:cSld name="CUSTOM_23_1_1_1_1_2_1_1_1_1_1_1_1_1_1">
    <p:bg>
      <p:bgPr>
        <a:solidFill>
          <a:schemeClr val="lt2"/>
        </a:solidFill>
      </p:bgPr>
    </p:bg>
    <p:spTree>
      <p:nvGrpSpPr>
        <p:cNvPr id="2436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6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7200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b="1" sz="7200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8" name="Google Shape;2438;p9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white">
  <p:cSld name="CUSTOM_27">
    <p:spTree>
      <p:nvGrpSpPr>
        <p:cNvPr id="2439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black">
  <p:cSld name="CUSTOM_26">
    <p:bg>
      <p:bgPr>
        <a:solidFill>
          <a:schemeClr val="dk1"/>
        </a:solidFill>
      </p:bgPr>
    </p:bg>
    <p:spTree>
      <p:nvGrpSpPr>
        <p:cNvPr id="2440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gold">
  <p:cSld name="CUSTOM_27_1">
    <p:bg>
      <p:bgPr>
        <a:solidFill>
          <a:schemeClr val="accent1"/>
        </a:solidFill>
      </p:bgPr>
    </p:bg>
    <p:spTree>
      <p:nvGrpSpPr>
        <p:cNvPr id="244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maroon">
  <p:cSld name="CUSTOM_26_1">
    <p:bg>
      <p:bgPr>
        <a:solidFill>
          <a:schemeClr val="accent2"/>
        </a:solidFill>
      </p:bgPr>
    </p:bg>
    <p:spTree>
      <p:nvGrpSpPr>
        <p:cNvPr id="2442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40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107" Type="http://schemas.openxmlformats.org/officeDocument/2006/relationships/slideLayout" Target="../slideLayouts/slideLayout107.xml"/><Relationship Id="rId106" Type="http://schemas.openxmlformats.org/officeDocument/2006/relationships/slideLayout" Target="../slideLayouts/slideLayout106.xml"/><Relationship Id="rId105" Type="http://schemas.openxmlformats.org/officeDocument/2006/relationships/slideLayout" Target="../slideLayouts/slideLayout105.xml"/><Relationship Id="rId104" Type="http://schemas.openxmlformats.org/officeDocument/2006/relationships/slideLayout" Target="../slideLayouts/slideLayout104.xml"/><Relationship Id="rId109" Type="http://schemas.openxmlformats.org/officeDocument/2006/relationships/slideLayout" Target="../slideLayouts/slideLayout109.xml"/><Relationship Id="rId108" Type="http://schemas.openxmlformats.org/officeDocument/2006/relationships/slideLayout" Target="../slideLayouts/slideLayout108.xml"/><Relationship Id="rId48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49.xml"/><Relationship Id="rId103" Type="http://schemas.openxmlformats.org/officeDocument/2006/relationships/slideLayout" Target="../slideLayouts/slideLayout103.xml"/><Relationship Id="rId102" Type="http://schemas.openxmlformats.org/officeDocument/2006/relationships/slideLayout" Target="../slideLayouts/slideLayout102.xml"/><Relationship Id="rId101" Type="http://schemas.openxmlformats.org/officeDocument/2006/relationships/slideLayout" Target="../slideLayouts/slideLayout101.xml"/><Relationship Id="rId100" Type="http://schemas.openxmlformats.org/officeDocument/2006/relationships/slideLayout" Target="../slideLayouts/slideLayout100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26.xml"/><Relationship Id="rId121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25.xml"/><Relationship Id="rId120" Type="http://schemas.openxmlformats.org/officeDocument/2006/relationships/slideLayout" Target="../slideLayouts/slideLayout120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29.xml"/><Relationship Id="rId124" Type="http://schemas.openxmlformats.org/officeDocument/2006/relationships/theme" Target="../theme/theme2.xml"/><Relationship Id="rId123" Type="http://schemas.openxmlformats.org/officeDocument/2006/relationships/slideLayout" Target="../slideLayouts/slideLayout123.xml"/><Relationship Id="rId122" Type="http://schemas.openxmlformats.org/officeDocument/2006/relationships/slideLayout" Target="../slideLayouts/slideLayout122.xml"/><Relationship Id="rId95" Type="http://schemas.openxmlformats.org/officeDocument/2006/relationships/slideLayout" Target="../slideLayouts/slideLayout95.xml"/><Relationship Id="rId94" Type="http://schemas.openxmlformats.org/officeDocument/2006/relationships/slideLayout" Target="../slideLayouts/slideLayout94.xml"/><Relationship Id="rId97" Type="http://schemas.openxmlformats.org/officeDocument/2006/relationships/slideLayout" Target="../slideLayouts/slideLayout97.xml"/><Relationship Id="rId96" Type="http://schemas.openxmlformats.org/officeDocument/2006/relationships/slideLayout" Target="../slideLayouts/slideLayout96.xml"/><Relationship Id="rId11" Type="http://schemas.openxmlformats.org/officeDocument/2006/relationships/slideLayout" Target="../slideLayouts/slideLayout11.xml"/><Relationship Id="rId99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.xml"/><Relationship Id="rId98" Type="http://schemas.openxmlformats.org/officeDocument/2006/relationships/slideLayout" Target="../slideLayouts/slideLayout98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91" Type="http://schemas.openxmlformats.org/officeDocument/2006/relationships/slideLayout" Target="../slideLayouts/slideLayout91.xml"/><Relationship Id="rId90" Type="http://schemas.openxmlformats.org/officeDocument/2006/relationships/slideLayout" Target="../slideLayouts/slideLayout90.xml"/><Relationship Id="rId93" Type="http://schemas.openxmlformats.org/officeDocument/2006/relationships/slideLayout" Target="../slideLayouts/slideLayout93.xml"/><Relationship Id="rId92" Type="http://schemas.openxmlformats.org/officeDocument/2006/relationships/slideLayout" Target="../slideLayouts/slideLayout92.xml"/><Relationship Id="rId118" Type="http://schemas.openxmlformats.org/officeDocument/2006/relationships/slideLayout" Target="../slideLayouts/slideLayout118.xml"/><Relationship Id="rId117" Type="http://schemas.openxmlformats.org/officeDocument/2006/relationships/slideLayout" Target="../slideLayouts/slideLayout117.xml"/><Relationship Id="rId116" Type="http://schemas.openxmlformats.org/officeDocument/2006/relationships/slideLayout" Target="../slideLayouts/slideLayout116.xml"/><Relationship Id="rId115" Type="http://schemas.openxmlformats.org/officeDocument/2006/relationships/slideLayout" Target="../slideLayouts/slideLayout115.xml"/><Relationship Id="rId119" Type="http://schemas.openxmlformats.org/officeDocument/2006/relationships/slideLayout" Target="../slideLayouts/slideLayout119.xml"/><Relationship Id="rId15" Type="http://schemas.openxmlformats.org/officeDocument/2006/relationships/slideLayout" Target="../slideLayouts/slideLayout15.xml"/><Relationship Id="rId110" Type="http://schemas.openxmlformats.org/officeDocument/2006/relationships/slideLayout" Target="../slideLayouts/slideLayout110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14" Type="http://schemas.openxmlformats.org/officeDocument/2006/relationships/slideLayout" Target="../slideLayouts/slideLayout114.xml"/><Relationship Id="rId18" Type="http://schemas.openxmlformats.org/officeDocument/2006/relationships/slideLayout" Target="../slideLayouts/slideLayout18.xml"/><Relationship Id="rId113" Type="http://schemas.openxmlformats.org/officeDocument/2006/relationships/slideLayout" Target="../slideLayouts/slideLayout113.xml"/><Relationship Id="rId112" Type="http://schemas.openxmlformats.org/officeDocument/2006/relationships/slideLayout" Target="../slideLayouts/slideLayout112.xml"/><Relationship Id="rId111" Type="http://schemas.openxmlformats.org/officeDocument/2006/relationships/slideLayout" Target="../slideLayouts/slideLayout111.xml"/><Relationship Id="rId84" Type="http://schemas.openxmlformats.org/officeDocument/2006/relationships/slideLayout" Target="../slideLayouts/slideLayout84.xml"/><Relationship Id="rId83" Type="http://schemas.openxmlformats.org/officeDocument/2006/relationships/slideLayout" Target="../slideLayouts/slideLayout83.xml"/><Relationship Id="rId86" Type="http://schemas.openxmlformats.org/officeDocument/2006/relationships/slideLayout" Target="../slideLayouts/slideLayout86.xml"/><Relationship Id="rId85" Type="http://schemas.openxmlformats.org/officeDocument/2006/relationships/slideLayout" Target="../slideLayouts/slideLayout85.xml"/><Relationship Id="rId88" Type="http://schemas.openxmlformats.org/officeDocument/2006/relationships/slideLayout" Target="../slideLayouts/slideLayout88.xml"/><Relationship Id="rId87" Type="http://schemas.openxmlformats.org/officeDocument/2006/relationships/slideLayout" Target="../slideLayouts/slideLayout87.xml"/><Relationship Id="rId89" Type="http://schemas.openxmlformats.org/officeDocument/2006/relationships/slideLayout" Target="../slideLayouts/slideLayout89.xml"/><Relationship Id="rId80" Type="http://schemas.openxmlformats.org/officeDocument/2006/relationships/slideLayout" Target="../slideLayouts/slideLayout80.xml"/><Relationship Id="rId82" Type="http://schemas.openxmlformats.org/officeDocument/2006/relationships/slideLayout" Target="../slideLayouts/slideLayout82.xml"/><Relationship Id="rId81" Type="http://schemas.openxmlformats.org/officeDocument/2006/relationships/slideLayout" Target="../slideLayouts/slideLayout8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73" Type="http://schemas.openxmlformats.org/officeDocument/2006/relationships/slideLayout" Target="../slideLayouts/slideLayout73.xml"/><Relationship Id="rId72" Type="http://schemas.openxmlformats.org/officeDocument/2006/relationships/slideLayout" Target="../slideLayouts/slideLayout72.xml"/><Relationship Id="rId75" Type="http://schemas.openxmlformats.org/officeDocument/2006/relationships/slideLayout" Target="../slideLayouts/slideLayout75.xml"/><Relationship Id="rId74" Type="http://schemas.openxmlformats.org/officeDocument/2006/relationships/slideLayout" Target="../slideLayouts/slideLayout74.xml"/><Relationship Id="rId77" Type="http://schemas.openxmlformats.org/officeDocument/2006/relationships/slideLayout" Target="../slideLayouts/slideLayout77.xml"/><Relationship Id="rId76" Type="http://schemas.openxmlformats.org/officeDocument/2006/relationships/slideLayout" Target="../slideLayouts/slideLayout76.xml"/><Relationship Id="rId79" Type="http://schemas.openxmlformats.org/officeDocument/2006/relationships/slideLayout" Target="../slideLayouts/slideLayout79.xml"/><Relationship Id="rId78" Type="http://schemas.openxmlformats.org/officeDocument/2006/relationships/slideLayout" Target="../slideLayouts/slideLayout78.xml"/><Relationship Id="rId71" Type="http://schemas.openxmlformats.org/officeDocument/2006/relationships/slideLayout" Target="../slideLayouts/slideLayout71.xml"/><Relationship Id="rId70" Type="http://schemas.openxmlformats.org/officeDocument/2006/relationships/slideLayout" Target="../slideLayouts/slideLayout70.xml"/><Relationship Id="rId62" Type="http://schemas.openxmlformats.org/officeDocument/2006/relationships/slideLayout" Target="../slideLayouts/slideLayout62.xml"/><Relationship Id="rId61" Type="http://schemas.openxmlformats.org/officeDocument/2006/relationships/slideLayout" Target="../slideLayouts/slideLayout61.xml"/><Relationship Id="rId64" Type="http://schemas.openxmlformats.org/officeDocument/2006/relationships/slideLayout" Target="../slideLayouts/slideLayout64.xml"/><Relationship Id="rId63" Type="http://schemas.openxmlformats.org/officeDocument/2006/relationships/slideLayout" Target="../slideLayouts/slideLayout63.xml"/><Relationship Id="rId66" Type="http://schemas.openxmlformats.org/officeDocument/2006/relationships/slideLayout" Target="../slideLayouts/slideLayout66.xml"/><Relationship Id="rId65" Type="http://schemas.openxmlformats.org/officeDocument/2006/relationships/slideLayout" Target="../slideLayouts/slideLayout65.xml"/><Relationship Id="rId68" Type="http://schemas.openxmlformats.org/officeDocument/2006/relationships/slideLayout" Target="../slideLayouts/slideLayout68.xml"/><Relationship Id="rId67" Type="http://schemas.openxmlformats.org/officeDocument/2006/relationships/slideLayout" Target="../slideLayouts/slideLayout67.xml"/><Relationship Id="rId60" Type="http://schemas.openxmlformats.org/officeDocument/2006/relationships/slideLayout" Target="../slideLayouts/slideLayout60.xml"/><Relationship Id="rId69" Type="http://schemas.openxmlformats.org/officeDocument/2006/relationships/slideLayout" Target="../slideLayouts/slideLayout69.xml"/><Relationship Id="rId51" Type="http://schemas.openxmlformats.org/officeDocument/2006/relationships/slideLayout" Target="../slideLayouts/slideLayout51.xml"/><Relationship Id="rId50" Type="http://schemas.openxmlformats.org/officeDocument/2006/relationships/slideLayout" Target="../slideLayouts/slideLayout50.xml"/><Relationship Id="rId53" Type="http://schemas.openxmlformats.org/officeDocument/2006/relationships/slideLayout" Target="../slideLayouts/slideLayout53.xml"/><Relationship Id="rId52" Type="http://schemas.openxmlformats.org/officeDocument/2006/relationships/slideLayout" Target="../slideLayouts/slideLayout52.xml"/><Relationship Id="rId55" Type="http://schemas.openxmlformats.org/officeDocument/2006/relationships/slideLayout" Target="../slideLayouts/slideLayout55.xml"/><Relationship Id="rId54" Type="http://schemas.openxmlformats.org/officeDocument/2006/relationships/slideLayout" Target="../slideLayouts/slideLayout54.xml"/><Relationship Id="rId57" Type="http://schemas.openxmlformats.org/officeDocument/2006/relationships/slideLayout" Target="../slideLayouts/slideLayout57.xml"/><Relationship Id="rId56" Type="http://schemas.openxmlformats.org/officeDocument/2006/relationships/slideLayout" Target="../slideLayouts/slideLayout56.xml"/><Relationship Id="rId59" Type="http://schemas.openxmlformats.org/officeDocument/2006/relationships/slideLayout" Target="../slideLayouts/slideLayout59.xml"/><Relationship Id="rId58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b="1" sz="3200">
                <a:solidFill>
                  <a:schemeClr val="dk1"/>
                </a:solidFill>
              </a:defRPr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indent="-355600" lvl="1" marL="9144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indent="-355600" lvl="2" marL="1371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indent="-355600" lvl="3" marL="18288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indent="-355600" lvl="4" marL="22860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indent="-355600" lvl="5" marL="27432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indent="-355600" lvl="6" marL="32004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indent="-355600" lvl="7" marL="3657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indent="-355600" lvl="8" marL="411480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i="0" lang="en" sz="400" u="none" cap="none" strike="noStrik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3 </a:t>
            </a:r>
            <a:r>
              <a:rPr i="0" lang="en" sz="400" u="none" cap="none" strike="noStrike">
                <a:solidFill>
                  <a:schemeClr val="lt2"/>
                </a:solidFill>
              </a:rPr>
              <a:t>Arizona Board of Regents</a:t>
            </a:r>
            <a:endParaRPr i="0" sz="400" u="none" cap="none" strike="noStrike">
              <a:solidFill>
                <a:schemeClr val="lt2"/>
              </a:solidFill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  <p:sldLayoutId id="2147483710" r:id="rId63"/>
    <p:sldLayoutId id="2147483711" r:id="rId64"/>
    <p:sldLayoutId id="2147483712" r:id="rId65"/>
    <p:sldLayoutId id="2147483713" r:id="rId66"/>
    <p:sldLayoutId id="2147483714" r:id="rId67"/>
    <p:sldLayoutId id="2147483715" r:id="rId68"/>
    <p:sldLayoutId id="2147483716" r:id="rId69"/>
    <p:sldLayoutId id="2147483717" r:id="rId70"/>
    <p:sldLayoutId id="2147483718" r:id="rId71"/>
    <p:sldLayoutId id="2147483719" r:id="rId72"/>
    <p:sldLayoutId id="2147483720" r:id="rId73"/>
    <p:sldLayoutId id="2147483721" r:id="rId74"/>
    <p:sldLayoutId id="2147483722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3736" r:id="rId89"/>
    <p:sldLayoutId id="2147483737" r:id="rId90"/>
    <p:sldLayoutId id="2147483738" r:id="rId91"/>
    <p:sldLayoutId id="2147483739" r:id="rId92"/>
    <p:sldLayoutId id="2147483740" r:id="rId93"/>
    <p:sldLayoutId id="2147483741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3757" r:id="rId110"/>
    <p:sldLayoutId id="2147483758" r:id="rId111"/>
    <p:sldLayoutId id="2147483759" r:id="rId112"/>
    <p:sldLayoutId id="2147483760" r:id="rId113"/>
    <p:sldLayoutId id="2147483761" r:id="rId114"/>
    <p:sldLayoutId id="2147483762" r:id="rId115"/>
    <p:sldLayoutId id="2147483763" r:id="rId116"/>
    <p:sldLayoutId id="2147483764" r:id="rId117"/>
    <p:sldLayoutId id="2147483765" r:id="rId118"/>
    <p:sldLayoutId id="2147483766" r:id="rId119"/>
    <p:sldLayoutId id="2147483767" r:id="rId120"/>
    <p:sldLayoutId id="2147483768" r:id="rId121"/>
    <p:sldLayoutId id="2147483769" r:id="rId122"/>
    <p:sldLayoutId id="2147483770" r:id="rId123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34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9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5.png"/><Relationship Id="rId4" Type="http://schemas.openxmlformats.org/officeDocument/2006/relationships/image" Target="../media/image16.png"/><Relationship Id="rId5" Type="http://schemas.openxmlformats.org/officeDocument/2006/relationships/image" Target="../media/image24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0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6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1.gif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3.xml"/><Relationship Id="rId2" Type="http://schemas.openxmlformats.org/officeDocument/2006/relationships/notesSlide" Target="../notesSlides/notesSlide14.xml"/><Relationship Id="rId3" Type="http://schemas.openxmlformats.org/officeDocument/2006/relationships/hyperlink" Target="https://doi.org/10.1057/9780230582590_4" TargetMode="External"/><Relationship Id="rId4" Type="http://schemas.openxmlformats.org/officeDocument/2006/relationships/hyperlink" Target="https://doi.org/10.1057/9780230582590_4" TargetMode="Externa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5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28.jp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2.xml"/><Relationship Id="rId2" Type="http://schemas.openxmlformats.org/officeDocument/2006/relationships/notesSlide" Target="../notesSlides/notesSlide16.xml"/><Relationship Id="rId3" Type="http://schemas.openxmlformats.org/officeDocument/2006/relationships/hyperlink" Target="https://doi.org/10.1080/01580370902927378" TargetMode="Externa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30.jp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9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23.jpg"/><Relationship Id="rId4" Type="http://schemas.openxmlformats.org/officeDocument/2006/relationships/image" Target="../media/image27.jpg"/><Relationship Id="rId5" Type="http://schemas.openxmlformats.org/officeDocument/2006/relationships/image" Target="../media/image29.jp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2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20.gif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2.jp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9.gif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2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21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1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4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3.gif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6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8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5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52" name="Google Shape;4652;p125"/>
          <p:cNvPicPr preferRelativeResize="0"/>
          <p:nvPr/>
        </p:nvPicPr>
        <p:blipFill rotWithShape="1">
          <a:blip r:embed="rId3">
            <a:alphaModFix/>
          </a:blip>
          <a:srcRect b="21470" l="0" r="0" t="0"/>
          <a:stretch/>
        </p:blipFill>
        <p:spPr>
          <a:xfrm>
            <a:off x="0" y="-2225"/>
            <a:ext cx="9144003" cy="4042649"/>
          </a:xfrm>
          <a:prstGeom prst="rect">
            <a:avLst/>
          </a:prstGeom>
          <a:noFill/>
          <a:ln>
            <a:noFill/>
          </a:ln>
        </p:spPr>
      </p:pic>
      <p:sp>
        <p:nvSpPr>
          <p:cNvPr id="4653" name="Google Shape;4653;p125"/>
          <p:cNvSpPr txBox="1"/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990"/>
              <a:buNone/>
            </a:pPr>
            <a:r>
              <a:rPr lang="en" sz="3220"/>
              <a:t>The Value and Challenges of Student-Run Journals: Lessons from a Student Editor</a:t>
            </a:r>
            <a:endParaRPr sz="3220"/>
          </a:p>
          <a:p>
            <a:pPr indent="0" lvl="0" marL="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990"/>
              <a:buNone/>
            </a:pPr>
            <a:r>
              <a:t/>
            </a:r>
            <a:endParaRPr sz="3220"/>
          </a:p>
          <a:p>
            <a:pPr indent="0" lvl="0" marL="0" rtl="0" algn="r">
              <a:lnSpc>
                <a:spcPct val="115000"/>
              </a:lnSpc>
              <a:spcBef>
                <a:spcPts val="1200"/>
              </a:spcBef>
              <a:spcAft>
                <a:spcPts val="200"/>
              </a:spcAft>
              <a:buSzPts val="990"/>
              <a:buNone/>
            </a:pPr>
            <a:r>
              <a:rPr lang="en" sz="3220"/>
              <a:t>Ivonne Lujano</a:t>
            </a:r>
            <a:endParaRPr sz="3220"/>
          </a:p>
        </p:txBody>
      </p:sp>
      <p:sp>
        <p:nvSpPr>
          <p:cNvPr id="4654" name="Google Shape;4654;p125"/>
          <p:cNvSpPr txBox="1"/>
          <p:nvPr>
            <p:ph idx="1" type="body"/>
          </p:nvPr>
        </p:nvSpPr>
        <p:spPr>
          <a:xfrm>
            <a:off x="4197100" y="4177475"/>
            <a:ext cx="4947000" cy="841500"/>
          </a:xfrm>
          <a:prstGeom prst="rect">
            <a:avLst/>
          </a:prstGeom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0000"/>
                </a:solidFill>
              </a:rPr>
              <a:t>OAI13 </a:t>
            </a:r>
            <a:r>
              <a:rPr b="0" lang="en" sz="1600">
                <a:solidFill>
                  <a:srgbClr val="000000"/>
                </a:solidFill>
              </a:rPr>
              <a:t> </a:t>
            </a:r>
            <a:r>
              <a:rPr lang="en" sz="1600">
                <a:solidFill>
                  <a:srgbClr val="000000"/>
                </a:solidFill>
              </a:rPr>
              <a:t>– The Geneva Workshop on Innovations in Scholarly </a:t>
            </a:r>
            <a:r>
              <a:rPr lang="en" sz="1600">
                <a:solidFill>
                  <a:srgbClr val="000000"/>
                </a:solidFill>
              </a:rPr>
              <a:t>C</a:t>
            </a:r>
            <a:r>
              <a:rPr lang="en" sz="1600">
                <a:solidFill>
                  <a:srgbClr val="000000"/>
                </a:solidFill>
              </a:rPr>
              <a:t>ommunication </a:t>
            </a:r>
            <a:endParaRPr sz="1600">
              <a:solidFill>
                <a:srgbClr val="000000"/>
              </a:solidFill>
            </a:endParaRPr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rPr lang="en" sz="1600">
                <a:solidFill>
                  <a:srgbClr val="000000"/>
                </a:solidFill>
              </a:rPr>
              <a:t>4-8 September 2023</a:t>
            </a:r>
            <a:endParaRPr sz="1600">
              <a:solidFill>
                <a:srgbClr val="000000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15" name="Shape 4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6" name="Google Shape;4716;p134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Special Events</a:t>
            </a:r>
            <a:endParaRPr/>
          </a:p>
        </p:txBody>
      </p:sp>
      <p:sp>
        <p:nvSpPr>
          <p:cNvPr id="4717" name="Google Shape;4717;p134"/>
          <p:cNvSpPr txBox="1"/>
          <p:nvPr>
            <p:ph idx="1" type="body"/>
          </p:nvPr>
        </p:nvSpPr>
        <p:spPr>
          <a:xfrm>
            <a:off x="420625" y="1009300"/>
            <a:ext cx="2718000" cy="214200"/>
          </a:xfrm>
          <a:prstGeom prst="rect">
            <a:avLst/>
          </a:prstGeom>
        </p:spPr>
        <p:txBody>
          <a:bodyPr anchorCtr="0" anchor="t" bIns="0" lIns="0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Guest Speaker Series</a:t>
            </a:r>
            <a:endParaRPr/>
          </a:p>
        </p:txBody>
      </p:sp>
      <p:sp>
        <p:nvSpPr>
          <p:cNvPr id="4718" name="Google Shape;4718;p134"/>
          <p:cNvSpPr txBox="1"/>
          <p:nvPr>
            <p:ph idx="2" type="body"/>
          </p:nvPr>
        </p:nvSpPr>
        <p:spPr>
          <a:xfrm>
            <a:off x="3355850" y="1009300"/>
            <a:ext cx="2718000" cy="314700"/>
          </a:xfrm>
          <a:prstGeom prst="rect">
            <a:avLst/>
          </a:prstGeom>
        </p:spPr>
        <p:txBody>
          <a:bodyPr anchorCtr="0" anchor="t" bIns="0" lIns="182875" spcFirstLastPara="1" rIns="91425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Reviewer Training</a:t>
            </a:r>
            <a:endParaRPr/>
          </a:p>
        </p:txBody>
      </p:sp>
      <p:sp>
        <p:nvSpPr>
          <p:cNvPr id="4719" name="Google Shape;4719;p134"/>
          <p:cNvSpPr txBox="1"/>
          <p:nvPr>
            <p:ph idx="3" type="body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anchorCtr="0" anchor="t" bIns="0" lIns="182875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400"/>
              </a:spcAft>
              <a:buNone/>
            </a:pPr>
            <a:r>
              <a:rPr lang="en"/>
              <a:t>Editorial Training</a:t>
            </a:r>
            <a:endParaRPr/>
          </a:p>
        </p:txBody>
      </p:sp>
      <p:pic>
        <p:nvPicPr>
          <p:cNvPr id="4720" name="Google Shape;4720;p1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76600" y="1324000"/>
            <a:ext cx="2828901" cy="3639463"/>
          </a:xfrm>
          <a:prstGeom prst="rect">
            <a:avLst/>
          </a:prstGeom>
          <a:noFill/>
          <a:ln>
            <a:noFill/>
          </a:ln>
        </p:spPr>
      </p:pic>
      <p:pic>
        <p:nvPicPr>
          <p:cNvPr id="4721" name="Google Shape;4721;p1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41375" y="1504825"/>
            <a:ext cx="2759225" cy="2827650"/>
          </a:xfrm>
          <a:prstGeom prst="rect">
            <a:avLst/>
          </a:prstGeom>
          <a:noFill/>
          <a:ln>
            <a:noFill/>
          </a:ln>
        </p:spPr>
      </p:pic>
      <p:pic>
        <p:nvPicPr>
          <p:cNvPr id="4722" name="Google Shape;4722;p13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6825" y="1938300"/>
            <a:ext cx="3071800" cy="19607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26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7" name="Google Shape;4727;p135"/>
          <p:cNvSpPr txBox="1"/>
          <p:nvPr>
            <p:ph type="title"/>
          </p:nvPr>
        </p:nvSpPr>
        <p:spPr>
          <a:xfrm>
            <a:off x="311700" y="228600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CIE is now indexed in</a:t>
            </a:r>
            <a:endParaRPr/>
          </a:p>
        </p:txBody>
      </p:sp>
      <p:pic>
        <p:nvPicPr>
          <p:cNvPr id="4728" name="Google Shape;4728;p1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79400" y="2484625"/>
            <a:ext cx="3337426" cy="1080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4729" name="Google Shape;4729;p1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28051" y="2484625"/>
            <a:ext cx="3800475" cy="1200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33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4" name="Google Shape;4734;p136"/>
          <p:cNvSpPr txBox="1"/>
          <p:nvPr>
            <p:ph type="title"/>
          </p:nvPr>
        </p:nvSpPr>
        <p:spPr>
          <a:xfrm>
            <a:off x="15550" y="0"/>
            <a:ext cx="3090300" cy="4827600"/>
          </a:xfrm>
          <a:prstGeom prst="rect">
            <a:avLst/>
          </a:prstGeom>
        </p:spPr>
        <p:txBody>
          <a:bodyPr anchorCtr="0" anchor="t" bIns="91425" lIns="137150" spcFirstLastPara="1" rIns="137150" wrap="square" tIns="13715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highlight>
                  <a:schemeClr val="accent1"/>
                </a:highlight>
              </a:rPr>
              <a:t>Diversification of the Editorial Board</a:t>
            </a:r>
            <a:endParaRPr sz="3000">
              <a:highlight>
                <a:schemeClr val="accent1"/>
              </a:highlight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000">
              <a:highlight>
                <a:schemeClr val="accent1"/>
              </a:highlight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000">
              <a:highlight>
                <a:schemeClr val="accent1"/>
              </a:highlight>
            </a:endParaRPr>
          </a:p>
        </p:txBody>
      </p:sp>
      <p:pic>
        <p:nvPicPr>
          <p:cNvPr id="4735" name="Google Shape;4735;p136"/>
          <p:cNvPicPr preferRelativeResize="0"/>
          <p:nvPr/>
        </p:nvPicPr>
        <p:blipFill rotWithShape="1">
          <a:blip r:embed="rId3">
            <a:alphaModFix/>
          </a:blip>
          <a:srcRect b="10959" l="10514" r="0" t="3416"/>
          <a:stretch/>
        </p:blipFill>
        <p:spPr>
          <a:xfrm>
            <a:off x="3193128" y="513425"/>
            <a:ext cx="5950874" cy="3800762"/>
          </a:xfrm>
          <a:prstGeom prst="rect">
            <a:avLst/>
          </a:prstGeom>
          <a:noFill/>
          <a:ln>
            <a:noFill/>
          </a:ln>
        </p:spPr>
      </p:pic>
      <p:sp>
        <p:nvSpPr>
          <p:cNvPr id="4736" name="Google Shape;4736;p136"/>
          <p:cNvSpPr txBox="1"/>
          <p:nvPr>
            <p:ph idx="1" type="body"/>
          </p:nvPr>
        </p:nvSpPr>
        <p:spPr>
          <a:xfrm>
            <a:off x="211775" y="2037550"/>
            <a:ext cx="2947500" cy="2724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Moving away from a U.S.-centered approach.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rPr lang="en"/>
              <a:t>Including students from all doctoral programs.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rPr lang="en"/>
              <a:t>Internationalization of the reviewers pool.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t/>
            </a:r>
            <a:endParaRPr/>
          </a:p>
        </p:txBody>
      </p:sp>
      <p:sp>
        <p:nvSpPr>
          <p:cNvPr id="4737" name="Google Shape;4737;p136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41" name="Shape 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42" name="Google Shape;4742;p1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550" y="-7600"/>
            <a:ext cx="9143999" cy="5101463"/>
          </a:xfrm>
          <a:prstGeom prst="rect">
            <a:avLst/>
          </a:prstGeom>
          <a:noFill/>
          <a:ln>
            <a:noFill/>
          </a:ln>
        </p:spPr>
      </p:pic>
      <p:sp>
        <p:nvSpPr>
          <p:cNvPr id="4743" name="Google Shape;4743;p137"/>
          <p:cNvSpPr txBox="1"/>
          <p:nvPr>
            <p:ph type="title"/>
          </p:nvPr>
        </p:nvSpPr>
        <p:spPr>
          <a:xfrm>
            <a:off x="420625" y="3091050"/>
            <a:ext cx="8385000" cy="526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Student Editors &amp; Academic Identity</a:t>
            </a:r>
            <a:endParaRPr sz="3800"/>
          </a:p>
        </p:txBody>
      </p:sp>
      <p:sp>
        <p:nvSpPr>
          <p:cNvPr id="4744" name="Google Shape;4744;p137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48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9" name="Google Shape;4749;p138"/>
          <p:cNvSpPr/>
          <p:nvPr/>
        </p:nvSpPr>
        <p:spPr>
          <a:xfrm>
            <a:off x="2944084" y="812078"/>
            <a:ext cx="3501300" cy="3501300"/>
          </a:xfrm>
          <a:prstGeom prst="ellipse">
            <a:avLst/>
          </a:prstGeom>
          <a:solidFill>
            <a:srgbClr val="EDA29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50" name="Google Shape;4750;p138"/>
          <p:cNvGrpSpPr/>
          <p:nvPr/>
        </p:nvGrpSpPr>
        <p:grpSpPr>
          <a:xfrm>
            <a:off x="3611776" y="414352"/>
            <a:ext cx="2166000" cy="2166000"/>
            <a:chOff x="3611776" y="414352"/>
            <a:chExt cx="2166000" cy="2166000"/>
          </a:xfrm>
        </p:grpSpPr>
        <p:sp>
          <p:nvSpPr>
            <p:cNvPr id="4751" name="Google Shape;4751;p138"/>
            <p:cNvSpPr/>
            <p:nvPr/>
          </p:nvSpPr>
          <p:spPr>
            <a:xfrm>
              <a:off x="3611776" y="414352"/>
              <a:ext cx="2166000" cy="2166000"/>
            </a:xfrm>
            <a:prstGeom prst="ellipse">
              <a:avLst/>
            </a:prstGeom>
            <a:solidFill>
              <a:srgbClr val="D838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38"/>
            <p:cNvSpPr txBox="1"/>
            <p:nvPr/>
          </p:nvSpPr>
          <p:spPr>
            <a:xfrm>
              <a:off x="3967546" y="1027503"/>
              <a:ext cx="1496100" cy="702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Manager</a:t>
              </a:r>
              <a:endPara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4753" name="Google Shape;4753;p138"/>
          <p:cNvGrpSpPr/>
          <p:nvPr/>
        </p:nvGrpSpPr>
        <p:grpSpPr>
          <a:xfrm>
            <a:off x="4562258" y="2032864"/>
            <a:ext cx="2166000" cy="2166000"/>
            <a:chOff x="4562258" y="2032864"/>
            <a:chExt cx="2166000" cy="2166000"/>
          </a:xfrm>
        </p:grpSpPr>
        <p:sp>
          <p:nvSpPr>
            <p:cNvPr id="4754" name="Google Shape;4754;p138"/>
            <p:cNvSpPr/>
            <p:nvPr/>
          </p:nvSpPr>
          <p:spPr>
            <a:xfrm>
              <a:off x="4562258" y="2032864"/>
              <a:ext cx="2166000" cy="2166000"/>
            </a:xfrm>
            <a:prstGeom prst="ellipse">
              <a:avLst/>
            </a:prstGeom>
            <a:solidFill>
              <a:srgbClr val="B02C2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38"/>
            <p:cNvSpPr txBox="1"/>
            <p:nvPr/>
          </p:nvSpPr>
          <p:spPr>
            <a:xfrm>
              <a:off x="5079846" y="2834728"/>
              <a:ext cx="1496100" cy="702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Mentor</a:t>
              </a:r>
              <a:endPara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4756" name="Google Shape;4756;p138"/>
          <p:cNvGrpSpPr/>
          <p:nvPr/>
        </p:nvGrpSpPr>
        <p:grpSpPr>
          <a:xfrm>
            <a:off x="2702876" y="2032864"/>
            <a:ext cx="2166000" cy="2166000"/>
            <a:chOff x="2702876" y="2032864"/>
            <a:chExt cx="2166000" cy="2166000"/>
          </a:xfrm>
        </p:grpSpPr>
        <p:sp>
          <p:nvSpPr>
            <p:cNvPr id="4757" name="Google Shape;4757;p138"/>
            <p:cNvSpPr/>
            <p:nvPr/>
          </p:nvSpPr>
          <p:spPr>
            <a:xfrm>
              <a:off x="2702876" y="2032864"/>
              <a:ext cx="2166000" cy="2166000"/>
            </a:xfrm>
            <a:prstGeom prst="ellipse">
              <a:avLst/>
            </a:prstGeom>
            <a:solidFill>
              <a:srgbClr val="80201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38"/>
            <p:cNvSpPr txBox="1"/>
            <p:nvPr/>
          </p:nvSpPr>
          <p:spPr>
            <a:xfrm>
              <a:off x="2855281" y="2834728"/>
              <a:ext cx="1496100" cy="7029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rPr>
                <a:t>Ambassador</a:t>
              </a:r>
              <a:endParaRPr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sp>
        <p:nvSpPr>
          <p:cNvPr id="4759" name="Google Shape;4759;p138"/>
          <p:cNvSpPr/>
          <p:nvPr/>
        </p:nvSpPr>
        <p:spPr>
          <a:xfrm>
            <a:off x="4084680" y="1946241"/>
            <a:ext cx="1225800" cy="1225800"/>
          </a:xfrm>
          <a:prstGeom prst="ellipse">
            <a:avLst/>
          </a:prstGeom>
          <a:solidFill>
            <a:srgbClr val="EDA29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>
                <a:solidFill>
                  <a:schemeClr val="lt1"/>
                </a:solidFill>
              </a:rPr>
              <a:t>EDITOR</a:t>
            </a:r>
            <a:endParaRPr b="1">
              <a:solidFill>
                <a:schemeClr val="lt1"/>
              </a:solidFill>
            </a:endParaRPr>
          </a:p>
        </p:txBody>
      </p:sp>
      <p:sp>
        <p:nvSpPr>
          <p:cNvPr id="4760" name="Google Shape;4760;p138"/>
          <p:cNvSpPr txBox="1"/>
          <p:nvPr/>
        </p:nvSpPr>
        <p:spPr>
          <a:xfrm>
            <a:off x="106975" y="2580350"/>
            <a:ext cx="2595900" cy="187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“Being an ambassador means, in part, assuring authors that papers originating from all camps within the journal’s purview are </a:t>
            </a:r>
            <a:r>
              <a:rPr b="1" lang="en" sz="1100"/>
              <a:t>welcome and will be evaluated fairly</a:t>
            </a:r>
            <a:r>
              <a:rPr lang="en" sz="1100"/>
              <a:t>.” (p. 40)</a:t>
            </a:r>
            <a:endParaRPr sz="11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“You will be asked to serve on panels on publishing [...] such events are opportunities to </a:t>
            </a:r>
            <a:r>
              <a:rPr b="1" lang="en" sz="1100"/>
              <a:t>keep the journal in the public eye</a:t>
            </a:r>
            <a:r>
              <a:rPr lang="en" sz="1100"/>
              <a:t>.” (p. 41)</a:t>
            </a:r>
            <a:endParaRPr sz="1100"/>
          </a:p>
        </p:txBody>
      </p:sp>
      <p:sp>
        <p:nvSpPr>
          <p:cNvPr id="4761" name="Google Shape;4761;p138"/>
          <p:cNvSpPr txBox="1"/>
          <p:nvPr/>
        </p:nvSpPr>
        <p:spPr>
          <a:xfrm>
            <a:off x="6686425" y="1632900"/>
            <a:ext cx="2451900" cy="187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“Editorial mentoring entails synthesizing the commonalities</a:t>
            </a:r>
            <a:endParaRPr sz="11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that lie beneath what might otherwise appear as the reviewers’ discrepant views, not only to warrant the journal’s decision, but t</a:t>
            </a:r>
            <a:r>
              <a:rPr b="1" lang="en" sz="1100"/>
              <a:t>o assist the author in making subsequent versions of the manuscript better </a:t>
            </a:r>
            <a:r>
              <a:rPr lang="en" sz="1100"/>
              <a:t>regardless of which journal receives them.” (p. 42)</a:t>
            </a:r>
            <a:endParaRPr sz="1100"/>
          </a:p>
        </p:txBody>
      </p:sp>
      <p:sp>
        <p:nvSpPr>
          <p:cNvPr id="4762" name="Google Shape;4762;p138"/>
          <p:cNvSpPr txBox="1"/>
          <p:nvPr/>
        </p:nvSpPr>
        <p:spPr>
          <a:xfrm>
            <a:off x="214700" y="315900"/>
            <a:ext cx="2595900" cy="153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“Aside from securing subscriptions and monitoring production, managing a journal involves </a:t>
            </a:r>
            <a:r>
              <a:rPr b="1" lang="en" sz="1100"/>
              <a:t>orchestrating the flow of manuscripts and reviews</a:t>
            </a:r>
            <a:r>
              <a:rPr lang="en" sz="1100"/>
              <a:t>. Aside from useful reviews, authors primarily desire and deserve </a:t>
            </a:r>
            <a:r>
              <a:rPr b="1" lang="en" sz="1100"/>
              <a:t>prompt turnaround</a:t>
            </a:r>
            <a:r>
              <a:rPr lang="en" sz="1100"/>
              <a:t> of their manuscripts.” (p. 43)</a:t>
            </a:r>
            <a:endParaRPr sz="1100"/>
          </a:p>
        </p:txBody>
      </p:sp>
      <p:sp>
        <p:nvSpPr>
          <p:cNvPr id="4763" name="Google Shape;4763;p138"/>
          <p:cNvSpPr txBox="1"/>
          <p:nvPr/>
        </p:nvSpPr>
        <p:spPr>
          <a:xfrm>
            <a:off x="106975" y="4653300"/>
            <a:ext cx="7690200" cy="523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279400" lvl="0" marL="279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/>
              <a:t>Barley, S. R. (2008). A Letter to Editors. In Y. Baruch, A. M. Konrad, H. Aguinis, &amp; W. H. Starbuck (Eds.), </a:t>
            </a:r>
            <a:r>
              <a:rPr i="1" lang="en" sz="1100"/>
              <a:t>Opening the Black Box of Editorship</a:t>
            </a:r>
            <a:r>
              <a:rPr lang="en" sz="1100"/>
              <a:t> (pp. 39–45). Palgrave Macmillan UK.</a:t>
            </a:r>
            <a:r>
              <a:rPr lang="en" sz="1100">
                <a:uFill>
                  <a:noFill/>
                </a:uFill>
                <a:hlinkClick r:id="rId3"/>
              </a:rPr>
              <a:t> </a:t>
            </a:r>
            <a:r>
              <a:rPr lang="en" sz="1100" u="sng">
                <a:solidFill>
                  <a:schemeClr val="hlink"/>
                </a:solidFill>
                <a:hlinkClick r:id="rId4"/>
              </a:rPr>
              <a:t>https://doi.org/10.1057/9780230582590_4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67" name="Shape 4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68" name="Google Shape;4768;p139"/>
          <p:cNvPicPr preferRelativeResize="0"/>
          <p:nvPr/>
        </p:nvPicPr>
        <p:blipFill rotWithShape="1">
          <a:blip r:embed="rId3">
            <a:alphaModFix/>
          </a:blip>
          <a:srcRect b="0" l="0" r="0" t="60494"/>
          <a:stretch/>
        </p:blipFill>
        <p:spPr>
          <a:xfrm>
            <a:off x="0" y="0"/>
            <a:ext cx="9144003" cy="2407625"/>
          </a:xfrm>
          <a:prstGeom prst="rect">
            <a:avLst/>
          </a:prstGeom>
          <a:noFill/>
          <a:ln>
            <a:noFill/>
          </a:ln>
        </p:spPr>
      </p:pic>
      <p:sp>
        <p:nvSpPr>
          <p:cNvPr id="4769" name="Google Shape;4769;p139"/>
          <p:cNvSpPr txBox="1"/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</p:spPr>
        <p:txBody>
          <a:bodyPr anchorCtr="0" anchor="t" bIns="228600" lIns="182875" spcFirstLastPara="1" rIns="228600" wrap="square" tIns="2286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</a:t>
            </a:r>
            <a:r>
              <a:rPr lang="en"/>
              <a:t>haping the academic identity by serving as a student editor </a:t>
            </a:r>
            <a:endParaRPr/>
          </a:p>
        </p:txBody>
      </p:sp>
      <p:sp>
        <p:nvSpPr>
          <p:cNvPr id="4770" name="Google Shape;4770;p139"/>
          <p:cNvSpPr txBox="1"/>
          <p:nvPr>
            <p:ph idx="4294967295" type="body"/>
          </p:nvPr>
        </p:nvSpPr>
        <p:spPr>
          <a:xfrm>
            <a:off x="740675" y="2760050"/>
            <a:ext cx="8043300" cy="2121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Char char="●"/>
            </a:pPr>
            <a:r>
              <a:rPr b="1" lang="en" sz="1300">
                <a:solidFill>
                  <a:srgbClr val="000000"/>
                </a:solidFill>
              </a:rPr>
              <a:t>Authorial Identity</a:t>
            </a:r>
            <a:endParaRPr b="1" sz="13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000000"/>
                </a:solidFill>
              </a:rPr>
              <a:t>Developing our authorial voices by comparing our work with other writers' work.</a:t>
            </a:r>
            <a:endParaRPr sz="13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000000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Char char="●"/>
            </a:pPr>
            <a:r>
              <a:rPr b="1" lang="en" sz="1300">
                <a:solidFill>
                  <a:srgbClr val="000000"/>
                </a:solidFill>
              </a:rPr>
              <a:t>Reflective Thinking</a:t>
            </a:r>
            <a:endParaRPr b="1" sz="13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000000"/>
                </a:solidFill>
              </a:rPr>
              <a:t>Improving our reflective practice and engagement in scholarly communities.</a:t>
            </a:r>
            <a:endParaRPr sz="1300">
              <a:solidFill>
                <a:srgbClr val="000000"/>
              </a:solidFill>
            </a:endParaRPr>
          </a:p>
          <a:p>
            <a:pPr indent="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300">
              <a:solidFill>
                <a:srgbClr val="000000"/>
              </a:solidFill>
            </a:endParaRPr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Char char="●"/>
            </a:pPr>
            <a:r>
              <a:rPr b="1" lang="en" sz="1300">
                <a:solidFill>
                  <a:srgbClr val="000000"/>
                </a:solidFill>
              </a:rPr>
              <a:t>Building Confidence</a:t>
            </a:r>
            <a:endParaRPr b="1" sz="13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000000"/>
                </a:solidFill>
              </a:rPr>
              <a:t>Overcome imposter syndrome and gain confidence as writers and researchers.</a:t>
            </a:r>
            <a:endParaRPr sz="1300">
              <a:solidFill>
                <a:srgbClr val="000000"/>
              </a:solidFill>
            </a:endParaRPr>
          </a:p>
          <a:p>
            <a:pPr indent="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700"/>
          </a:p>
          <a:p>
            <a:pPr indent="-31115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Char char="●"/>
            </a:pPr>
            <a:r>
              <a:rPr b="1" lang="en" sz="1300">
                <a:solidFill>
                  <a:srgbClr val="000000"/>
                </a:solidFill>
              </a:rPr>
              <a:t>Learning through Critique</a:t>
            </a:r>
            <a:endParaRPr b="1" sz="13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rgbClr val="000000"/>
                </a:solidFill>
              </a:rPr>
              <a:t>Giving feedback to develop a critical eye for scholarly work.</a:t>
            </a:r>
            <a:endParaRPr sz="1300">
              <a:solidFill>
                <a:srgbClr val="000000"/>
              </a:solidFill>
            </a:endParaRPr>
          </a:p>
          <a:p>
            <a:pPr indent="0" lvl="0" marL="457200" rtl="0" algn="l">
              <a:spcBef>
                <a:spcPts val="0"/>
              </a:spcBef>
              <a:spcAft>
                <a:spcPts val="800"/>
              </a:spcAft>
              <a:buNone/>
            </a:pPr>
            <a:r>
              <a:t/>
            </a:r>
            <a:endParaRPr sz="1700"/>
          </a:p>
        </p:txBody>
      </p:sp>
      <p:sp>
        <p:nvSpPr>
          <p:cNvPr id="4771" name="Google Shape;4771;p139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75" name="Shape 4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6" name="Google Shape;4776;p14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1"/>
                </a:highlight>
              </a:rPr>
              <a:t>Student journals as “third spaces”*</a:t>
            </a:r>
            <a:endParaRPr>
              <a:highlight>
                <a:schemeClr val="accent1"/>
              </a:highlight>
            </a:endParaRPr>
          </a:p>
        </p:txBody>
      </p:sp>
      <p:sp>
        <p:nvSpPr>
          <p:cNvPr id="4777" name="Google Shape;4777;p140"/>
          <p:cNvSpPr txBox="1"/>
          <p:nvPr>
            <p:ph idx="1" type="body"/>
          </p:nvPr>
        </p:nvSpPr>
        <p:spPr>
          <a:xfrm>
            <a:off x="1261875" y="1721375"/>
            <a:ext cx="6667200" cy="31158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0" lang="en" sz="1800"/>
              <a:t>If the construction of identity has to do with the alignment of individuals to the institutionally supported possibilities of self-hood, participating in the publication landscape through academic journals is </a:t>
            </a:r>
            <a:r>
              <a:rPr lang="en" sz="1800"/>
              <a:t>one of the possibilities that institutions can make available for students not only for developing their authorial voice but also </a:t>
            </a:r>
            <a:r>
              <a:rPr lang="en" sz="1800">
                <a:highlight>
                  <a:schemeClr val="accent1"/>
                </a:highlight>
              </a:rPr>
              <a:t>for developing a collective identity</a:t>
            </a:r>
            <a:r>
              <a:rPr b="0" lang="en" sz="1800"/>
              <a:t>.</a:t>
            </a:r>
            <a:r>
              <a:rPr b="0" lang="en" sz="1800"/>
              <a:t>” </a:t>
            </a:r>
            <a:endParaRPr b="0" sz="1800"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800"/>
              <a:t>– Lujano Vilchis, Thurber &amp; Romkey, 2023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1" lang="en" sz="1800"/>
              <a:t>In press</a:t>
            </a:r>
            <a:endParaRPr i="1" sz="1800"/>
          </a:p>
        </p:txBody>
      </p:sp>
      <p:sp>
        <p:nvSpPr>
          <p:cNvPr id="4778" name="Google Shape;4778;p140"/>
          <p:cNvSpPr txBox="1"/>
          <p:nvPr/>
        </p:nvSpPr>
        <p:spPr>
          <a:xfrm>
            <a:off x="280125" y="4435500"/>
            <a:ext cx="8812800" cy="70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*</a:t>
            </a:r>
            <a:r>
              <a:rPr lang="en" sz="10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McAlpine, L., &amp; Amundsen, C. (2009). Identity and agency: Pleasures and collegiality among the challenges of the doctoral journey. </a:t>
            </a:r>
            <a:r>
              <a:rPr i="1" lang="en" sz="10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Studies in Continuing Education</a:t>
            </a:r>
            <a:r>
              <a:rPr lang="en" sz="10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, </a:t>
            </a:r>
            <a:r>
              <a:rPr i="1" lang="en" sz="10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31</a:t>
            </a:r>
            <a:r>
              <a:rPr lang="en" sz="1000">
                <a:solidFill>
                  <a:srgbClr val="222222"/>
                </a:solidFill>
                <a:latin typeface="Calibri"/>
                <a:ea typeface="Calibri"/>
                <a:cs typeface="Calibri"/>
                <a:sym typeface="Calibri"/>
              </a:rPr>
              <a:t>(2), 109-125. </a:t>
            </a:r>
            <a:r>
              <a:rPr lang="en" sz="1000" u="sng">
                <a:solidFill>
                  <a:srgbClr val="1155CC"/>
                </a:solidFill>
                <a:latin typeface="Calibri"/>
                <a:ea typeface="Calibri"/>
                <a:cs typeface="Calibri"/>
                <a:sym typeface="Calibri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https://doi.org/10.1080/01580370902927378</a:t>
            </a:r>
            <a:endParaRPr sz="1000">
              <a:solidFill>
                <a:srgbClr val="222222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82" name="Shape 4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83" name="Google Shape;4783;p141"/>
          <p:cNvPicPr preferRelativeResize="0"/>
          <p:nvPr/>
        </p:nvPicPr>
        <p:blipFill rotWithShape="1">
          <a:blip r:embed="rId3">
            <a:alphaModFix/>
          </a:blip>
          <a:srcRect b="5083" l="0" r="0" t="5092"/>
          <a:stretch/>
        </p:blipFill>
        <p:spPr>
          <a:xfrm>
            <a:off x="420625" y="-1"/>
            <a:ext cx="76352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84" name="Google Shape;4784;p141"/>
          <p:cNvSpPr txBox="1"/>
          <p:nvPr>
            <p:ph type="title"/>
          </p:nvPr>
        </p:nvSpPr>
        <p:spPr>
          <a:xfrm>
            <a:off x="420625" y="3091050"/>
            <a:ext cx="8385000" cy="526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Challenges</a:t>
            </a:r>
            <a:r>
              <a:rPr lang="en" sz="3800"/>
              <a:t> &amp; Final Thoughts</a:t>
            </a:r>
            <a:endParaRPr sz="3800"/>
          </a:p>
        </p:txBody>
      </p:sp>
      <p:sp>
        <p:nvSpPr>
          <p:cNvPr id="4785" name="Google Shape;4785;p141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89" name="Shape 4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0" name="Google Shape;4790;p14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Challenges</a:t>
            </a:r>
            <a:endParaRPr/>
          </a:p>
        </p:txBody>
      </p:sp>
      <p:sp>
        <p:nvSpPr>
          <p:cNvPr id="4791" name="Google Shape;4791;p142"/>
          <p:cNvSpPr txBox="1"/>
          <p:nvPr>
            <p:ph idx="1" type="subTitle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</p:spPr>
        <p:txBody>
          <a:bodyPr anchorCtr="0" anchor="t" bIns="91425" lIns="182875" spcFirstLastPara="1" rIns="91425" wrap="square" tIns="150875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Recruitment and workload distribution</a:t>
            </a:r>
            <a:endParaRPr/>
          </a:p>
        </p:txBody>
      </p:sp>
      <p:sp>
        <p:nvSpPr>
          <p:cNvPr id="4792" name="Google Shape;4792;p142"/>
          <p:cNvSpPr txBox="1"/>
          <p:nvPr>
            <p:ph idx="2" type="body"/>
          </p:nvPr>
        </p:nvSpPr>
        <p:spPr>
          <a:xfrm>
            <a:off x="419675" y="3395925"/>
            <a:ext cx="2400900" cy="143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Making the job </a:t>
            </a:r>
            <a:r>
              <a:rPr lang="en"/>
              <a:t>attractive</a:t>
            </a:r>
            <a:r>
              <a:rPr lang="en"/>
              <a:t> to students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Balancing the responsibilities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/>
              <a:t>Students are (also) overwhelmed!</a:t>
            </a:r>
            <a:endParaRPr/>
          </a:p>
        </p:txBody>
      </p:sp>
      <p:sp>
        <p:nvSpPr>
          <p:cNvPr id="4793" name="Google Shape;4793;p142"/>
          <p:cNvSpPr txBox="1"/>
          <p:nvPr>
            <p:ph idx="4" type="subTitle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</p:spPr>
        <p:txBody>
          <a:bodyPr anchorCtr="0" anchor="t" bIns="91425" lIns="182875" spcFirstLastPara="1" rIns="91425" wrap="square" tIns="150875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Turnover</a:t>
            </a:r>
            <a:endParaRPr/>
          </a:p>
        </p:txBody>
      </p:sp>
      <p:sp>
        <p:nvSpPr>
          <p:cNvPr id="4794" name="Google Shape;4794;p142"/>
          <p:cNvSpPr txBox="1"/>
          <p:nvPr>
            <p:ph idx="5" type="body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Students graduate every year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Continuity of the program while promoting freedom and creativity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5" name="Google Shape;4795;p142"/>
          <p:cNvSpPr txBox="1"/>
          <p:nvPr>
            <p:ph idx="7" type="subTitle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</p:spPr>
        <p:txBody>
          <a:bodyPr anchorCtr="0" anchor="t" bIns="91425" lIns="182875" spcFirstLastPara="1" rIns="91425" wrap="square" tIns="150875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Institutional Support</a:t>
            </a:r>
            <a:endParaRPr/>
          </a:p>
        </p:txBody>
      </p:sp>
      <p:sp>
        <p:nvSpPr>
          <p:cNvPr id="4796" name="Google Shape;4796;p142"/>
          <p:cNvSpPr txBox="1"/>
          <p:nvPr>
            <p:ph idx="8" type="body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anchorCtr="0" anchor="t" bIns="91425" lIns="182875" spcFirstLastPara="1" rIns="91425" wrap="square" tIns="0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Integration with curriculum &amp; teaching practices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Shielding the journal from power interests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rPr lang="en"/>
              <a:t>Demystify</a:t>
            </a:r>
            <a:r>
              <a:rPr lang="en"/>
              <a:t> volunteering work</a:t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797" name="Google Shape;4797;p142"/>
          <p:cNvPicPr preferRelativeResize="0"/>
          <p:nvPr/>
        </p:nvPicPr>
        <p:blipFill rotWithShape="1">
          <a:blip r:embed="rId3">
            <a:alphaModFix/>
          </a:blip>
          <a:srcRect b="18317" l="0" r="0" t="16726"/>
          <a:stretch/>
        </p:blipFill>
        <p:spPr>
          <a:xfrm>
            <a:off x="430868" y="996350"/>
            <a:ext cx="2395799" cy="13371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798" name="Google Shape;4798;p142"/>
          <p:cNvPicPr preferRelativeResize="0"/>
          <p:nvPr/>
        </p:nvPicPr>
        <p:blipFill rotWithShape="1">
          <a:blip r:embed="rId4">
            <a:alphaModFix/>
          </a:blip>
          <a:srcRect b="9213" l="0" r="0" t="7181"/>
          <a:stretch/>
        </p:blipFill>
        <p:spPr>
          <a:xfrm>
            <a:off x="3370611" y="994450"/>
            <a:ext cx="2395799" cy="1337176"/>
          </a:xfrm>
          <a:prstGeom prst="rect">
            <a:avLst/>
          </a:prstGeom>
          <a:noFill/>
          <a:ln>
            <a:noFill/>
          </a:ln>
        </p:spPr>
      </p:pic>
      <p:pic>
        <p:nvPicPr>
          <p:cNvPr id="4799" name="Google Shape;4799;p142"/>
          <p:cNvPicPr preferRelativeResize="0"/>
          <p:nvPr/>
        </p:nvPicPr>
        <p:blipFill rotWithShape="1">
          <a:blip r:embed="rId5">
            <a:alphaModFix/>
          </a:blip>
          <a:srcRect b="29103" l="15088" r="0" t="0"/>
          <a:stretch/>
        </p:blipFill>
        <p:spPr>
          <a:xfrm>
            <a:off x="6296250" y="998425"/>
            <a:ext cx="2395802" cy="13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03" name="Shape 4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04" name="Google Shape;4804;p143"/>
          <p:cNvPicPr preferRelativeResize="0"/>
          <p:nvPr/>
        </p:nvPicPr>
        <p:blipFill rotWithShape="1">
          <a:blip r:embed="rId3">
            <a:alphaModFix/>
          </a:blip>
          <a:srcRect b="13296" l="0" r="0" t="14087"/>
          <a:stretch/>
        </p:blipFill>
        <p:spPr>
          <a:xfrm>
            <a:off x="2711201" y="745327"/>
            <a:ext cx="3721600" cy="2702689"/>
          </a:xfrm>
          <a:prstGeom prst="rect">
            <a:avLst/>
          </a:prstGeom>
          <a:noFill/>
          <a:ln>
            <a:noFill/>
          </a:ln>
        </p:spPr>
      </p:pic>
      <p:sp>
        <p:nvSpPr>
          <p:cNvPr id="4805" name="Google Shape;4805;p143"/>
          <p:cNvSpPr txBox="1"/>
          <p:nvPr/>
        </p:nvSpPr>
        <p:spPr>
          <a:xfrm>
            <a:off x="2514600" y="3781325"/>
            <a:ext cx="4395600" cy="1108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highlight>
                  <a:schemeClr val="lt1"/>
                </a:highlight>
              </a:rPr>
              <a:t>ilujanov@asu.edu</a:t>
            </a:r>
            <a:endParaRPr sz="1500">
              <a:highlight>
                <a:schemeClr val="lt1"/>
              </a:highlight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highlight>
                  <a:schemeClr val="lt1"/>
                </a:highlight>
              </a:rPr>
              <a:t>ivonne.lujano@gmail.com</a:t>
            </a:r>
            <a:endParaRPr sz="1500">
              <a:highlight>
                <a:schemeClr val="lt1"/>
              </a:highlight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500">
              <a:highlight>
                <a:schemeClr val="lt1"/>
              </a:highlight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highlight>
                  <a:schemeClr val="lt1"/>
                </a:highlight>
              </a:rPr>
              <a:t>@ivonnelujano</a:t>
            </a:r>
            <a:endParaRPr sz="1500">
              <a:highlight>
                <a:schemeClr val="lt1"/>
              </a:highlight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58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126"/>
          <p:cNvSpPr txBox="1"/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Agenda</a:t>
            </a:r>
            <a:endParaRPr/>
          </a:p>
        </p:txBody>
      </p:sp>
      <p:sp>
        <p:nvSpPr>
          <p:cNvPr id="4660" name="Google Shape;4660;p126"/>
          <p:cNvSpPr txBox="1"/>
          <p:nvPr>
            <p:ph idx="1" type="subTitle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My viewpoint</a:t>
            </a:r>
            <a:endParaRPr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CIE journal overview</a:t>
            </a:r>
            <a:endParaRPr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Milestones achieved</a:t>
            </a:r>
            <a:endParaRPr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Being a student editor: shaping the academic Identity</a:t>
            </a:r>
            <a:endParaRPr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/>
              <a:t>Challenges and final thoughts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64" name="Shape 4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5" name="Google Shape;4665;p127"/>
          <p:cNvPicPr preferRelativeResize="0"/>
          <p:nvPr>
            <p:ph idx="2" type="pic"/>
          </p:nvPr>
        </p:nvPicPr>
        <p:blipFill rotWithShape="1">
          <a:blip r:embed="rId3">
            <a:alphaModFix/>
          </a:blip>
          <a:srcRect b="0" l="18147" r="26049" t="0"/>
          <a:stretch/>
        </p:blipFill>
        <p:spPr>
          <a:xfrm>
            <a:off x="4096800" y="0"/>
            <a:ext cx="4308000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666" name="Google Shape;4666;p127"/>
          <p:cNvSpPr txBox="1"/>
          <p:nvPr>
            <p:ph idx="2" type="title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</p:spPr>
        <p:txBody>
          <a:bodyPr anchorCtr="0" anchor="t" bIns="0" lIns="228600" spcFirstLastPara="1" rIns="228600" wrap="square" tIns="2286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My standpoint</a:t>
            </a:r>
            <a:endParaRPr/>
          </a:p>
        </p:txBody>
      </p:sp>
      <p:sp>
        <p:nvSpPr>
          <p:cNvPr id="4667" name="Google Shape;4667;p127"/>
          <p:cNvSpPr txBox="1"/>
          <p:nvPr>
            <p:ph idx="1" type="body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</p:spPr>
        <p:txBody>
          <a:bodyPr anchorCtr="0" anchor="t" bIns="91425" lIns="228600" spcFirstLastPara="1" rIns="228600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Academic background in public institutions in Latin America.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10+ years of experience in OA journal quality assurance.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None/>
            </a:pPr>
            <a:r>
              <a:rPr lang="en"/>
              <a:t>DOAJ Ambassador in Latin America.</a:t>
            </a:r>
            <a:endParaRPr/>
          </a:p>
          <a:p>
            <a:pPr indent="0" lvl="0" marL="0" rtl="0" algn="l">
              <a:spcBef>
                <a:spcPts val="800"/>
              </a:spcBef>
              <a:spcAft>
                <a:spcPts val="800"/>
              </a:spcAft>
              <a:buNone/>
            </a:pPr>
            <a:r>
              <a:rPr lang="en"/>
              <a:t>International doctoral student in the U.S. and former editor-in-chief  of CIE.</a:t>
            </a:r>
            <a:endParaRPr/>
          </a:p>
        </p:txBody>
      </p:sp>
      <p:sp>
        <p:nvSpPr>
          <p:cNvPr id="4668" name="Google Shape;4668;p127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69" name="Google Shape;4669;p127"/>
          <p:cNvSpPr/>
          <p:nvPr/>
        </p:nvSpPr>
        <p:spPr>
          <a:xfrm>
            <a:off x="9226725" y="862375"/>
            <a:ext cx="1496700" cy="886800"/>
          </a:xfrm>
          <a:prstGeom prst="rect">
            <a:avLst/>
          </a:prstGeom>
          <a:solidFill>
            <a:srgbClr val="E8E8E8"/>
          </a:solidFill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rPr b="1" i="0" lang="en" sz="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Notes:</a:t>
            </a:r>
            <a:endParaRPr b="1" i="0" sz="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b="0" i="0" lang="en" sz="8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The vertical gold bar should remain the same height as the white text box area</a:t>
            </a:r>
            <a:endParaRPr b="0" i="0" sz="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</a:pPr>
            <a:r>
              <a:t/>
            </a:r>
            <a:endParaRPr b="0" i="0" sz="8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73" name="Shape 4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4" name="Google Shape;4674;p1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" y="121554"/>
            <a:ext cx="9144000" cy="4895840"/>
          </a:xfrm>
          <a:prstGeom prst="rect">
            <a:avLst/>
          </a:prstGeom>
          <a:noFill/>
          <a:ln>
            <a:noFill/>
          </a:ln>
        </p:spPr>
      </p:pic>
      <p:sp>
        <p:nvSpPr>
          <p:cNvPr id="4675" name="Google Shape;4675;p128"/>
          <p:cNvSpPr txBox="1"/>
          <p:nvPr>
            <p:ph type="title"/>
          </p:nvPr>
        </p:nvSpPr>
        <p:spPr>
          <a:xfrm>
            <a:off x="420625" y="3091050"/>
            <a:ext cx="8385000" cy="60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Journal Overview</a:t>
            </a:r>
            <a:endParaRPr/>
          </a:p>
        </p:txBody>
      </p:sp>
      <p:sp>
        <p:nvSpPr>
          <p:cNvPr id="4676" name="Google Shape;4676;p128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80" name="Shape 4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1" name="Google Shape;4681;p129"/>
          <p:cNvSpPr txBox="1"/>
          <p:nvPr>
            <p:ph idx="4294967295" type="title"/>
          </p:nvPr>
        </p:nvSpPr>
        <p:spPr>
          <a:xfrm>
            <a:off x="468725" y="320050"/>
            <a:ext cx="6765600" cy="46323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1"/>
                </a:highlight>
              </a:rPr>
              <a:t>Current Issues in Education</a:t>
            </a:r>
            <a:endParaRPr sz="43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000"/>
          </a:p>
          <a:p>
            <a:pPr indent="-40005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700"/>
              <a:buAutoNum type="arabicPeriod"/>
            </a:pPr>
            <a:r>
              <a:rPr b="0" lang="en" sz="2700"/>
              <a:t>Education research (general)</a:t>
            </a:r>
            <a:endParaRPr b="0" sz="2700"/>
          </a:p>
          <a:p>
            <a:pPr indent="-40005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700"/>
              <a:buAutoNum type="arabicPeriod"/>
            </a:pPr>
            <a:r>
              <a:rPr b="0" lang="en" sz="2700"/>
              <a:t>Open Access (Diamond)</a:t>
            </a:r>
            <a:endParaRPr b="0" sz="2700"/>
          </a:p>
          <a:p>
            <a:pPr indent="-40005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700"/>
              <a:buAutoNum type="arabicPeriod"/>
            </a:pPr>
            <a:r>
              <a:rPr b="0" lang="en" sz="2700"/>
              <a:t>Peer-reviewed (double-masked)</a:t>
            </a:r>
            <a:endParaRPr b="0" sz="2700"/>
          </a:p>
          <a:p>
            <a:pPr indent="-40005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700"/>
              <a:buAutoNum type="arabicPeriod"/>
            </a:pPr>
            <a:r>
              <a:rPr b="0" lang="en" sz="2700"/>
              <a:t>Produced by doctoral students</a:t>
            </a:r>
            <a:endParaRPr b="0" sz="2700"/>
          </a:p>
          <a:p>
            <a:pPr indent="-40005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700"/>
              <a:buAutoNum type="arabicPeriod"/>
            </a:pPr>
            <a:r>
              <a:rPr b="0" lang="en" sz="2700"/>
              <a:t>Supported by the College’s Publications Department</a:t>
            </a:r>
            <a:endParaRPr b="0" sz="2700"/>
          </a:p>
        </p:txBody>
      </p:sp>
      <p:pic>
        <p:nvPicPr>
          <p:cNvPr id="4682" name="Google Shape;4682;p129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734239" y="420144"/>
            <a:ext cx="1436233" cy="933656"/>
          </a:xfrm>
          <a:prstGeom prst="rect">
            <a:avLst/>
          </a:prstGeom>
          <a:noFill/>
          <a:ln>
            <a:noFill/>
          </a:ln>
        </p:spPr>
      </p:pic>
      <p:sp>
        <p:nvSpPr>
          <p:cNvPr id="4683" name="Google Shape;4683;p129"/>
          <p:cNvSpPr txBox="1"/>
          <p:nvPr/>
        </p:nvSpPr>
        <p:spPr>
          <a:xfrm>
            <a:off x="6313792" y="2297662"/>
            <a:ext cx="24600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dk1"/>
                </a:solidFill>
                <a:highlight>
                  <a:schemeClr val="accent1"/>
                </a:highlight>
              </a:rPr>
              <a:t>cie.asu.edu</a:t>
            </a:r>
            <a:endParaRPr sz="26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87" name="Shape 4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8" name="Google Shape;4688;p130"/>
          <p:cNvSpPr txBox="1"/>
          <p:nvPr>
            <p:ph type="title"/>
          </p:nvPr>
        </p:nvSpPr>
        <p:spPr>
          <a:xfrm>
            <a:off x="379500" y="87050"/>
            <a:ext cx="8385000" cy="9075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160"/>
              <a:t>Mary Lou Fulton Teachers College </a:t>
            </a:r>
            <a:endParaRPr sz="316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3160"/>
              <a:t>OA Publications</a:t>
            </a:r>
            <a:endParaRPr sz="3160"/>
          </a:p>
        </p:txBody>
      </p:sp>
      <p:pic>
        <p:nvPicPr>
          <p:cNvPr id="4689" name="Google Shape;4689;p1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82384" y="1129000"/>
            <a:ext cx="8070680" cy="4014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93" name="Shape 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4" name="Google Shape;4694;p131"/>
          <p:cNvSpPr txBox="1"/>
          <p:nvPr>
            <p:ph idx="1" type="body"/>
          </p:nvPr>
        </p:nvSpPr>
        <p:spPr>
          <a:xfrm>
            <a:off x="5035150" y="508475"/>
            <a:ext cx="3837000" cy="4402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300">
              <a:solidFill>
                <a:srgbClr val="FFFFFF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5" name="Google Shape;4695;p131"/>
          <p:cNvSpPr txBox="1"/>
          <p:nvPr>
            <p:ph type="title"/>
          </p:nvPr>
        </p:nvSpPr>
        <p:spPr>
          <a:xfrm>
            <a:off x="328581" y="128964"/>
            <a:ext cx="3837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History of CIE</a:t>
            </a:r>
            <a:endParaRPr/>
          </a:p>
        </p:txBody>
      </p:sp>
      <p:sp>
        <p:nvSpPr>
          <p:cNvPr id="4696" name="Google Shape;4696;p131"/>
          <p:cNvSpPr txBox="1"/>
          <p:nvPr/>
        </p:nvSpPr>
        <p:spPr>
          <a:xfrm>
            <a:off x="79875" y="886975"/>
            <a:ext cx="4446300" cy="3283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30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sz="1600"/>
              <a:t>1998-present (hiatuses: 2007, 2018-2019)</a:t>
            </a:r>
            <a:endParaRPr sz="1600"/>
          </a:p>
          <a:p>
            <a:pPr indent="-330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sz="1600"/>
              <a:t>Founders: David Berliner, Jim Middleton, and Gene V. Glass, and Leslie Poynor</a:t>
            </a:r>
            <a:endParaRPr sz="1600"/>
          </a:p>
          <a:p>
            <a:pPr indent="-3302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sz="1600"/>
              <a:t>Frequency:</a:t>
            </a:r>
            <a:endParaRPr sz="1600"/>
          </a:p>
          <a:p>
            <a:pPr indent="-3302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lang="en" sz="1600"/>
              <a:t>1998-2009–one issue per year </a:t>
            </a:r>
            <a:endParaRPr sz="1600"/>
          </a:p>
          <a:p>
            <a:pPr indent="-3302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lang="en" sz="1600"/>
              <a:t>From 2010–3 issues per year</a:t>
            </a:r>
            <a:endParaRPr sz="1600"/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sz="1600"/>
              <a:t>Special Issues:</a:t>
            </a:r>
            <a:endParaRPr sz="1600"/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lang="en" sz="1600"/>
              <a:t>2020. Shaping the Futures of Learning in the Digital Age</a:t>
            </a:r>
            <a:endParaRPr sz="1600"/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lang="en" sz="1600"/>
              <a:t>2021. Shaping the Futures of Learning in the Digital Age</a:t>
            </a:r>
            <a:endParaRPr sz="1600"/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lang="en" sz="1600"/>
              <a:t>2021. Dossier: Education During the Pandemic: Reflections from the Field</a:t>
            </a:r>
            <a:endParaRPr sz="1600"/>
          </a:p>
          <a:p>
            <a:pPr indent="-330200" lvl="1" marL="914400" rtl="0" algn="l">
              <a:spcBef>
                <a:spcPts val="0"/>
              </a:spcBef>
              <a:spcAft>
                <a:spcPts val="0"/>
              </a:spcAft>
              <a:buSzPts val="1600"/>
              <a:buChar char="○"/>
            </a:pPr>
            <a:r>
              <a:rPr b="1" lang="en" sz="1600"/>
              <a:t>2023. Special Issue: Student Journals and Editors</a:t>
            </a:r>
            <a:endParaRPr b="1" sz="1600"/>
          </a:p>
        </p:txBody>
      </p:sp>
      <p:pic>
        <p:nvPicPr>
          <p:cNvPr id="4697" name="Google Shape;4697;p1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33425" y="229425"/>
            <a:ext cx="4510575" cy="4229100"/>
          </a:xfrm>
          <a:prstGeom prst="rect">
            <a:avLst/>
          </a:prstGeom>
          <a:noFill/>
          <a:ln>
            <a:noFill/>
          </a:ln>
        </p:spPr>
      </p:pic>
      <p:sp>
        <p:nvSpPr>
          <p:cNvPr id="4698" name="Google Shape;4698;p131"/>
          <p:cNvSpPr txBox="1"/>
          <p:nvPr/>
        </p:nvSpPr>
        <p:spPr>
          <a:xfrm>
            <a:off x="6085600" y="4545450"/>
            <a:ext cx="1736100" cy="73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Total= 308</a:t>
            </a:r>
            <a:endParaRPr sz="1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Mean= 12 per year</a:t>
            </a:r>
            <a:endParaRPr sz="1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 </a:t>
            </a:r>
            <a:endParaRPr sz="12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02" name="Shape 4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03" name="Google Shape;4703;p1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763" y="-2275"/>
            <a:ext cx="913047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04" name="Google Shape;4704;p132"/>
          <p:cNvSpPr txBox="1"/>
          <p:nvPr>
            <p:ph type="title"/>
          </p:nvPr>
        </p:nvSpPr>
        <p:spPr>
          <a:xfrm>
            <a:off x="420625" y="3091050"/>
            <a:ext cx="8385000" cy="609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Milestones Achieved</a:t>
            </a:r>
            <a:endParaRPr/>
          </a:p>
        </p:txBody>
      </p:sp>
      <p:sp>
        <p:nvSpPr>
          <p:cNvPr id="4705" name="Google Shape;4705;p132"/>
          <p:cNvSpPr txBox="1"/>
          <p:nvPr/>
        </p:nvSpPr>
        <p:spPr>
          <a:xfrm>
            <a:off x="9150527" y="-7610"/>
            <a:ext cx="1995600" cy="154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b="0" i="0" lang="en" sz="14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Any photo can replace this photo to support your presentation.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709" name="Shape 4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" name="Google Shape;4710;p1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52400"/>
            <a:ext cx="6241026" cy="4012088"/>
          </a:xfrm>
          <a:prstGeom prst="rect">
            <a:avLst/>
          </a:prstGeom>
          <a:noFill/>
          <a:ln>
            <a:noFill/>
          </a:ln>
        </p:spPr>
      </p:pic>
      <p:pic>
        <p:nvPicPr>
          <p:cNvPr id="4711" name="Google Shape;4711;p1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199625" y="320050"/>
            <a:ext cx="2974875" cy="4274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2023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